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5" r:id="rId2"/>
    <p:sldId id="466" r:id="rId3"/>
    <p:sldId id="467" r:id="rId4"/>
    <p:sldId id="468" r:id="rId5"/>
    <p:sldId id="613" r:id="rId6"/>
    <p:sldId id="614" r:id="rId7"/>
    <p:sldId id="585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734" y="6079192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Basics of 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b="1" dirty="0" smtClean="0"/>
              <a:t>Tutorial</a:t>
            </a:r>
            <a:r>
              <a:rPr lang="en-GB" b="1" dirty="0"/>
              <a:t/>
            </a:r>
            <a:br>
              <a:rPr lang="en-GB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/>
              <a:t>Introduction to </a:t>
            </a:r>
            <a:r>
              <a:rPr lang="en-US" sz="2400" dirty="0" smtClean="0"/>
              <a:t>memory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eed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Solve problems on </a:t>
            </a:r>
            <a:r>
              <a:rPr lang="en-US" sz="2400" dirty="0"/>
              <a:t>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810000" y="333510"/>
            <a:ext cx="1933350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Example 1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079500"/>
            <a:ext cx="990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j-lt"/>
              </a:rPr>
              <a:t>A computer has 32 MB (megabytes) of memory. How many bits are needed to address any single byte in memory?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52400" y="2470419"/>
            <a:ext cx="1585690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Solution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3962400"/>
            <a:ext cx="9906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The memory address space is 32 MB, or 2</a:t>
            </a:r>
            <a:r>
              <a:rPr lang="en-US" sz="28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25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(2</a:t>
            </a:r>
            <a:r>
              <a:rPr lang="en-US" sz="28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5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x 2</a:t>
            </a:r>
            <a:r>
              <a:rPr lang="en-US" sz="28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20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). This means you 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need log</a:t>
            </a:r>
            <a:r>
              <a:rPr lang="en-US" sz="2800" i="1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</a:t>
            </a:r>
            <a:r>
              <a:rPr lang="en-US" sz="2800" i="1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25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or 25 bits, to address each byte.</a:t>
            </a:r>
          </a:p>
        </p:txBody>
      </p:sp>
    </p:spTree>
    <p:extLst>
      <p:ext uri="{BB962C8B-B14F-4D97-AF65-F5344CB8AC3E}">
        <p14:creationId xmlns:p14="http://schemas.microsoft.com/office/powerpoint/2010/main" val="38473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986325" y="327350"/>
            <a:ext cx="1933350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Example 2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914400"/>
            <a:ext cx="9906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j-lt"/>
              </a:rPr>
              <a:t>A computer has 128 MB of memory. Each word in this computer is 8 bytes. How many bits are needed to address any single word in memory?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52400" y="2819400"/>
            <a:ext cx="1585690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Solution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657601"/>
            <a:ext cx="9906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The memory address space is 128 MB, which means 2</a:t>
            </a:r>
            <a:r>
              <a:rPr lang="en-US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27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. However, each word is 8 (2</a:t>
            </a:r>
            <a:r>
              <a:rPr lang="en-US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3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) bytes, which means that you have 2</a:t>
            </a:r>
            <a:r>
              <a:rPr lang="en-US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24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words. This means you need log</a:t>
            </a:r>
            <a:r>
              <a:rPr lang="en-US" sz="28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2</a:t>
            </a:r>
            <a:r>
              <a:rPr lang="en-US" sz="2800" baseline="30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24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or 24 bits, to address each word.</a:t>
            </a:r>
          </a:p>
        </p:txBody>
      </p:sp>
    </p:spTree>
    <p:extLst>
      <p:ext uri="{BB962C8B-B14F-4D97-AF65-F5344CB8AC3E}">
        <p14:creationId xmlns:p14="http://schemas.microsoft.com/office/powerpoint/2010/main" val="275680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Memory is the ability of the brain to store, retain, and subsequently recall </a:t>
            </a:r>
            <a:r>
              <a:rPr lang="en-US" sz="2400" dirty="0" smtClean="0"/>
              <a:t>information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anose="02020603050405020304" pitchFamily="18" charset="0"/>
              </a:rPr>
              <a:t>There are several ways of classifying memories, based on duration, nature and retrieval of </a:t>
            </a:r>
            <a:r>
              <a:rPr lang="en-US" sz="2400" dirty="0" smtClean="0">
                <a:cs typeface="Times New Roman" panose="02020603050405020304" pitchFamily="18" charset="0"/>
              </a:rPr>
              <a:t>information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endParaRPr lang="en-GB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203</Words>
  <Application>Microsoft Office PowerPoint</Application>
  <PresentationFormat>A4 Paper (210x297 mm)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Tutorial  </vt:lpstr>
      <vt:lpstr>Topics</vt:lpstr>
      <vt:lpstr>Objectives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463</cp:revision>
  <dcterms:created xsi:type="dcterms:W3CDTF">2006-08-16T00:00:00Z</dcterms:created>
  <dcterms:modified xsi:type="dcterms:W3CDTF">2017-07-07T07:32:15Z</dcterms:modified>
</cp:coreProperties>
</file>