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5" r:id="rId2"/>
    <p:sldId id="466" r:id="rId3"/>
    <p:sldId id="468" r:id="rId4"/>
    <p:sldId id="467" r:id="rId5"/>
    <p:sldId id="612" r:id="rId6"/>
    <p:sldId id="613" r:id="rId7"/>
    <p:sldId id="614" r:id="rId8"/>
    <p:sldId id="615" r:id="rId9"/>
    <p:sldId id="616" r:id="rId10"/>
    <p:sldId id="617" r:id="rId11"/>
    <p:sldId id="618" r:id="rId12"/>
    <p:sldId id="619" r:id="rId13"/>
    <p:sldId id="620" r:id="rId14"/>
    <p:sldId id="585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Basics of Memories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524668"/>
            <a:ext cx="9753600" cy="4525963"/>
          </a:xfrm>
        </p:spPr>
        <p:txBody>
          <a:bodyPr/>
          <a:lstStyle/>
          <a:p>
            <a:pPr lvl="1" algn="just"/>
            <a:endParaRPr lang="en-US" sz="2400" dirty="0">
              <a:latin typeface="+mj-lt"/>
            </a:endParaRPr>
          </a:p>
          <a:p>
            <a:pPr lvl="1" algn="just"/>
            <a:r>
              <a:rPr lang="en-US" sz="2400" dirty="0">
                <a:latin typeface="+mj-lt"/>
              </a:rPr>
              <a:t>PLAs come in various sizes</a:t>
            </a:r>
          </a:p>
          <a:p>
            <a:pPr lvl="2" algn="just"/>
            <a:r>
              <a:rPr lang="en-US" dirty="0">
                <a:latin typeface="+mj-lt"/>
              </a:rPr>
              <a:t>Typical size is 16 inputs, 32 product terms, 8 outputs</a:t>
            </a:r>
          </a:p>
          <a:p>
            <a:pPr lvl="3" algn="just"/>
            <a:r>
              <a:rPr lang="en-US" sz="2400" dirty="0">
                <a:latin typeface="+mj-lt"/>
              </a:rPr>
              <a:t>Each AND gate has large fan-in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 this limits the number of inputs that can be provided in a PLA</a:t>
            </a:r>
          </a:p>
          <a:p>
            <a:pPr lvl="3" algn="just"/>
            <a:r>
              <a:rPr lang="en-US" sz="2400" dirty="0" smtClean="0">
                <a:latin typeface="+mj-lt"/>
              </a:rPr>
              <a:t>16 </a:t>
            </a:r>
            <a:r>
              <a:rPr lang="en-US" sz="2400" dirty="0">
                <a:latin typeface="+mj-lt"/>
              </a:rPr>
              <a:t>inputs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 3</a:t>
            </a:r>
            <a:r>
              <a:rPr lang="en-US" sz="2400" baseline="30000" dirty="0">
                <a:latin typeface="+mj-lt"/>
                <a:sym typeface="Wingdings" panose="05000000000000000000" pitchFamily="2" charset="2"/>
              </a:rPr>
              <a:t>16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 = possible input combinations; only 32 permitted (since 32 AND gates) in a typical PLA</a:t>
            </a:r>
          </a:p>
          <a:p>
            <a:pPr lvl="3" algn="just"/>
            <a:r>
              <a:rPr lang="en-US" sz="2400" dirty="0" smtClean="0">
                <a:latin typeface="+mj-lt"/>
                <a:sym typeface="Wingdings" panose="05000000000000000000" pitchFamily="2" charset="2"/>
              </a:rPr>
              <a:t>32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AND terms permitted  large fan-in for OR gates as well</a:t>
            </a:r>
          </a:p>
          <a:p>
            <a:pPr lvl="4" algn="just"/>
            <a:r>
              <a:rPr lang="en-US" sz="2400" dirty="0">
                <a:latin typeface="+mj-lt"/>
                <a:sym typeface="Wingdings" panose="05000000000000000000" pitchFamily="2" charset="2"/>
              </a:rPr>
              <a:t>This makes PLAs slower and slightly more expensive than some alternatives to be discussed shortly</a:t>
            </a:r>
          </a:p>
          <a:p>
            <a:pPr lvl="3" algn="just"/>
            <a:r>
              <a:rPr lang="en-US" sz="2400" dirty="0" smtClean="0">
                <a:latin typeface="+mj-lt"/>
                <a:sym typeface="Wingdings" panose="05000000000000000000" pitchFamily="2" charset="2"/>
              </a:rPr>
              <a:t>8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outputs  could have shared </a:t>
            </a:r>
            <a:r>
              <a:rPr lang="en-US" sz="2400" dirty="0" err="1">
                <a:latin typeface="+mj-lt"/>
                <a:sym typeface="Wingdings" panose="05000000000000000000" pitchFamily="2" charset="2"/>
              </a:rPr>
              <a:t>minterms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, but not required</a:t>
            </a:r>
            <a:endParaRPr lang="en-US" sz="2400" dirty="0">
              <a:latin typeface="+mj-lt"/>
            </a:endParaRPr>
          </a:p>
        </p:txBody>
      </p:sp>
      <p:sp>
        <p:nvSpPr>
          <p:cNvPr id="9219" name="Freeform 3"/>
          <p:cNvSpPr>
            <a:spLocks/>
          </p:cNvSpPr>
          <p:nvPr/>
        </p:nvSpPr>
        <p:spPr bwMode="auto">
          <a:xfrm>
            <a:off x="4514851" y="2787650"/>
            <a:ext cx="1222375" cy="1588"/>
          </a:xfrm>
          <a:custGeom>
            <a:avLst/>
            <a:gdLst>
              <a:gd name="T0" fmla="*/ 1762029271 w 848"/>
              <a:gd name="T1" fmla="*/ 0 h 1588"/>
              <a:gd name="T2" fmla="*/ 0 w 848"/>
              <a:gd name="T3" fmla="*/ 0 h 1588"/>
              <a:gd name="T4" fmla="*/ 1762029271 w 848"/>
              <a:gd name="T5" fmla="*/ 0 h 1588"/>
              <a:gd name="T6" fmla="*/ 0 60000 65536"/>
              <a:gd name="T7" fmla="*/ 0 60000 65536"/>
              <a:gd name="T8" fmla="*/ 0 60000 65536"/>
              <a:gd name="T9" fmla="*/ 0 w 848"/>
              <a:gd name="T10" fmla="*/ 0 h 1588"/>
              <a:gd name="T11" fmla="*/ 848 w 848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588">
                <a:moveTo>
                  <a:pt x="848" y="0"/>
                </a:moveTo>
                <a:lnTo>
                  <a:pt x="0" y="0"/>
                </a:lnTo>
                <a:lnTo>
                  <a:pt x="8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3765551" y="2532063"/>
            <a:ext cx="1971675" cy="0"/>
          </a:xfrm>
          <a:custGeom>
            <a:avLst/>
            <a:gdLst>
              <a:gd name="T0" fmla="*/ 2147483647 w 1368"/>
              <a:gd name="T1" fmla="*/ 0 w 1368"/>
              <a:gd name="T2" fmla="*/ 2147483647 w 1368"/>
              <a:gd name="T3" fmla="*/ 0 60000 65536"/>
              <a:gd name="T4" fmla="*/ 0 60000 65536"/>
              <a:gd name="T5" fmla="*/ 0 60000 65536"/>
              <a:gd name="T6" fmla="*/ 0 w 1368"/>
              <a:gd name="T7" fmla="*/ 1368 w 1368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1368">
                <a:moveTo>
                  <a:pt x="1368" y="0"/>
                </a:moveTo>
                <a:lnTo>
                  <a:pt x="0" y="0"/>
                </a:lnTo>
                <a:lnTo>
                  <a:pt x="13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9221" name="Freeform 5"/>
          <p:cNvSpPr>
            <a:spLocks/>
          </p:cNvSpPr>
          <p:nvPr/>
        </p:nvSpPr>
        <p:spPr bwMode="auto">
          <a:xfrm>
            <a:off x="3765551" y="4238625"/>
            <a:ext cx="1971675" cy="1588"/>
          </a:xfrm>
          <a:custGeom>
            <a:avLst/>
            <a:gdLst>
              <a:gd name="T0" fmla="*/ 2147483647 w 1368"/>
              <a:gd name="T1" fmla="*/ 0 h 1588"/>
              <a:gd name="T2" fmla="*/ 0 w 1368"/>
              <a:gd name="T3" fmla="*/ 0 h 1588"/>
              <a:gd name="T4" fmla="*/ 2147483647 w 1368"/>
              <a:gd name="T5" fmla="*/ 0 h 1588"/>
              <a:gd name="T6" fmla="*/ 0 60000 65536"/>
              <a:gd name="T7" fmla="*/ 0 60000 65536"/>
              <a:gd name="T8" fmla="*/ 0 60000 65536"/>
              <a:gd name="T9" fmla="*/ 0 w 1368"/>
              <a:gd name="T10" fmla="*/ 0 h 1588"/>
              <a:gd name="T11" fmla="*/ 1368 w 1368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588">
                <a:moveTo>
                  <a:pt x="1368" y="0"/>
                </a:moveTo>
                <a:lnTo>
                  <a:pt x="0" y="0"/>
                </a:lnTo>
                <a:lnTo>
                  <a:pt x="13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16980" y="240727"/>
            <a:ext cx="3418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Limitations of PLAs</a:t>
            </a:r>
          </a:p>
        </p:txBody>
      </p:sp>
    </p:spTree>
    <p:extLst>
      <p:ext uri="{BB962C8B-B14F-4D97-AF65-F5344CB8AC3E}">
        <p14:creationId xmlns:p14="http://schemas.microsoft.com/office/powerpoint/2010/main" val="19150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066802"/>
            <a:ext cx="8915400" cy="4525963"/>
          </a:xfrm>
        </p:spPr>
        <p:txBody>
          <a:bodyPr/>
          <a:lstStyle/>
          <a:p>
            <a:pPr lvl="1"/>
            <a:endParaRPr lang="en-US" sz="2400" dirty="0"/>
          </a:p>
          <a:p>
            <a:pPr lvl="1"/>
            <a:r>
              <a:rPr lang="en-US" sz="2400" dirty="0"/>
              <a:t>Also used to implement </a:t>
            </a:r>
            <a:br>
              <a:rPr lang="en-US" sz="2400" dirty="0"/>
            </a:br>
            <a:r>
              <a:rPr lang="en-US" sz="2400" dirty="0"/>
              <a:t>circuits in SOP form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connections in</a:t>
            </a:r>
            <a:br>
              <a:rPr lang="en-US" sz="2400" dirty="0"/>
            </a:br>
            <a:r>
              <a:rPr lang="en-US" sz="2400" dirty="0"/>
              <a:t>the AND plane are</a:t>
            </a:r>
            <a:br>
              <a:rPr lang="en-US" sz="2400" dirty="0"/>
            </a:br>
            <a:r>
              <a:rPr lang="en-US" sz="2400" dirty="0"/>
              <a:t>programmable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connections in</a:t>
            </a:r>
            <a:br>
              <a:rPr lang="en-US" sz="2400" dirty="0"/>
            </a:br>
            <a:r>
              <a:rPr lang="en-US" sz="2400" dirty="0"/>
              <a:t>the OR plane are</a:t>
            </a:r>
            <a:br>
              <a:rPr lang="en-US" sz="2400" dirty="0"/>
            </a:br>
            <a:r>
              <a:rPr lang="en-US" sz="2400" u="sng" dirty="0"/>
              <a:t>NOT</a:t>
            </a:r>
            <a:r>
              <a:rPr lang="en-US" sz="2400" dirty="0"/>
              <a:t> programmable</a:t>
            </a:r>
          </a:p>
        </p:txBody>
      </p:sp>
      <p:sp>
        <p:nvSpPr>
          <p:cNvPr id="10243" name="Freeform 3"/>
          <p:cNvSpPr>
            <a:spLocks/>
          </p:cNvSpPr>
          <p:nvPr/>
        </p:nvSpPr>
        <p:spPr bwMode="auto">
          <a:xfrm>
            <a:off x="4514851" y="2254249"/>
            <a:ext cx="1222375" cy="1588"/>
          </a:xfrm>
          <a:custGeom>
            <a:avLst/>
            <a:gdLst>
              <a:gd name="T0" fmla="*/ 1762029271 w 848"/>
              <a:gd name="T1" fmla="*/ 0 h 1588"/>
              <a:gd name="T2" fmla="*/ 0 w 848"/>
              <a:gd name="T3" fmla="*/ 0 h 1588"/>
              <a:gd name="T4" fmla="*/ 1762029271 w 848"/>
              <a:gd name="T5" fmla="*/ 0 h 1588"/>
              <a:gd name="T6" fmla="*/ 0 60000 65536"/>
              <a:gd name="T7" fmla="*/ 0 60000 65536"/>
              <a:gd name="T8" fmla="*/ 0 60000 65536"/>
              <a:gd name="T9" fmla="*/ 0 w 848"/>
              <a:gd name="T10" fmla="*/ 0 h 1588"/>
              <a:gd name="T11" fmla="*/ 848 w 848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588">
                <a:moveTo>
                  <a:pt x="848" y="0"/>
                </a:moveTo>
                <a:lnTo>
                  <a:pt x="0" y="0"/>
                </a:lnTo>
                <a:lnTo>
                  <a:pt x="8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244" name="Freeform 4"/>
          <p:cNvSpPr>
            <a:spLocks/>
          </p:cNvSpPr>
          <p:nvPr/>
        </p:nvSpPr>
        <p:spPr bwMode="auto">
          <a:xfrm>
            <a:off x="3765551" y="1998662"/>
            <a:ext cx="1971675" cy="0"/>
          </a:xfrm>
          <a:custGeom>
            <a:avLst/>
            <a:gdLst>
              <a:gd name="T0" fmla="*/ 2147483647 w 1368"/>
              <a:gd name="T1" fmla="*/ 0 w 1368"/>
              <a:gd name="T2" fmla="*/ 2147483647 w 1368"/>
              <a:gd name="T3" fmla="*/ 0 60000 65536"/>
              <a:gd name="T4" fmla="*/ 0 60000 65536"/>
              <a:gd name="T5" fmla="*/ 0 60000 65536"/>
              <a:gd name="T6" fmla="*/ 0 w 1368"/>
              <a:gd name="T7" fmla="*/ 1368 w 1368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1368">
                <a:moveTo>
                  <a:pt x="1368" y="0"/>
                </a:moveTo>
                <a:lnTo>
                  <a:pt x="0" y="0"/>
                </a:lnTo>
                <a:lnTo>
                  <a:pt x="13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3765551" y="3705224"/>
            <a:ext cx="1971675" cy="1588"/>
          </a:xfrm>
          <a:custGeom>
            <a:avLst/>
            <a:gdLst>
              <a:gd name="T0" fmla="*/ 2147483647 w 1368"/>
              <a:gd name="T1" fmla="*/ 0 h 1588"/>
              <a:gd name="T2" fmla="*/ 0 w 1368"/>
              <a:gd name="T3" fmla="*/ 0 h 1588"/>
              <a:gd name="T4" fmla="*/ 2147483647 w 1368"/>
              <a:gd name="T5" fmla="*/ 0 h 1588"/>
              <a:gd name="T6" fmla="*/ 0 60000 65536"/>
              <a:gd name="T7" fmla="*/ 0 60000 65536"/>
              <a:gd name="T8" fmla="*/ 0 60000 65536"/>
              <a:gd name="T9" fmla="*/ 0 w 1368"/>
              <a:gd name="T10" fmla="*/ 0 h 1588"/>
              <a:gd name="T11" fmla="*/ 1368 w 1368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588">
                <a:moveTo>
                  <a:pt x="1368" y="0"/>
                </a:moveTo>
                <a:lnTo>
                  <a:pt x="0" y="0"/>
                </a:lnTo>
                <a:lnTo>
                  <a:pt x="13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4800600" y="914400"/>
            <a:ext cx="4318000" cy="5226051"/>
            <a:chOff x="2784" y="912"/>
            <a:chExt cx="2720" cy="3292"/>
          </a:xfrm>
        </p:grpSpPr>
        <p:sp>
          <p:nvSpPr>
            <p:cNvPr id="10249" name="Freeform 7"/>
            <p:cNvSpPr>
              <a:spLocks/>
            </p:cNvSpPr>
            <p:nvPr/>
          </p:nvSpPr>
          <p:spPr bwMode="auto">
            <a:xfrm>
              <a:off x="4328" y="3072"/>
              <a:ext cx="30" cy="28"/>
            </a:xfrm>
            <a:custGeom>
              <a:avLst/>
              <a:gdLst>
                <a:gd name="T0" fmla="*/ 7 w 60"/>
                <a:gd name="T1" fmla="*/ 0 h 60"/>
                <a:gd name="T2" fmla="*/ 6 w 60"/>
                <a:gd name="T3" fmla="*/ 0 h 60"/>
                <a:gd name="T4" fmla="*/ 5 w 60"/>
                <a:gd name="T5" fmla="*/ 0 h 60"/>
                <a:gd name="T6" fmla="*/ 4 w 60"/>
                <a:gd name="T7" fmla="*/ 0 h 60"/>
                <a:gd name="T8" fmla="*/ 3 w 60"/>
                <a:gd name="T9" fmla="*/ 1 h 60"/>
                <a:gd name="T10" fmla="*/ 3 w 60"/>
                <a:gd name="T11" fmla="*/ 2 h 60"/>
                <a:gd name="T12" fmla="*/ 2 w 60"/>
                <a:gd name="T13" fmla="*/ 3 h 60"/>
                <a:gd name="T14" fmla="*/ 1 w 60"/>
                <a:gd name="T15" fmla="*/ 3 h 60"/>
                <a:gd name="T16" fmla="*/ 1 w 60"/>
                <a:gd name="T17" fmla="*/ 4 h 60"/>
                <a:gd name="T18" fmla="*/ 0 w 60"/>
                <a:gd name="T19" fmla="*/ 5 h 60"/>
                <a:gd name="T20" fmla="*/ 0 w 60"/>
                <a:gd name="T21" fmla="*/ 7 h 60"/>
                <a:gd name="T22" fmla="*/ 0 w 60"/>
                <a:gd name="T23" fmla="*/ 7 h 60"/>
                <a:gd name="T24" fmla="*/ 0 w 60"/>
                <a:gd name="T25" fmla="*/ 8 h 60"/>
                <a:gd name="T26" fmla="*/ 1 w 60"/>
                <a:gd name="T27" fmla="*/ 9 h 60"/>
                <a:gd name="T28" fmla="*/ 1 w 60"/>
                <a:gd name="T29" fmla="*/ 10 h 60"/>
                <a:gd name="T30" fmla="*/ 2 w 60"/>
                <a:gd name="T31" fmla="*/ 10 h 60"/>
                <a:gd name="T32" fmla="*/ 3 w 60"/>
                <a:gd name="T33" fmla="*/ 11 h 60"/>
                <a:gd name="T34" fmla="*/ 3 w 60"/>
                <a:gd name="T35" fmla="*/ 12 h 60"/>
                <a:gd name="T36" fmla="*/ 4 w 60"/>
                <a:gd name="T37" fmla="*/ 12 h 60"/>
                <a:gd name="T38" fmla="*/ 5 w 60"/>
                <a:gd name="T39" fmla="*/ 13 h 60"/>
                <a:gd name="T40" fmla="*/ 6 w 60"/>
                <a:gd name="T41" fmla="*/ 13 h 60"/>
                <a:gd name="T42" fmla="*/ 7 w 60"/>
                <a:gd name="T43" fmla="*/ 13 h 60"/>
                <a:gd name="T44" fmla="*/ 8 w 60"/>
                <a:gd name="T45" fmla="*/ 13 h 60"/>
                <a:gd name="T46" fmla="*/ 9 w 60"/>
                <a:gd name="T47" fmla="*/ 13 h 60"/>
                <a:gd name="T48" fmla="*/ 10 w 60"/>
                <a:gd name="T49" fmla="*/ 13 h 60"/>
                <a:gd name="T50" fmla="*/ 12 w 60"/>
                <a:gd name="T51" fmla="*/ 12 h 60"/>
                <a:gd name="T52" fmla="*/ 12 w 60"/>
                <a:gd name="T53" fmla="*/ 12 h 60"/>
                <a:gd name="T54" fmla="*/ 13 w 60"/>
                <a:gd name="T55" fmla="*/ 11 h 60"/>
                <a:gd name="T56" fmla="*/ 14 w 60"/>
                <a:gd name="T57" fmla="*/ 10 h 60"/>
                <a:gd name="T58" fmla="*/ 15 w 60"/>
                <a:gd name="T59" fmla="*/ 10 h 60"/>
                <a:gd name="T60" fmla="*/ 15 w 60"/>
                <a:gd name="T61" fmla="*/ 9 h 60"/>
                <a:gd name="T62" fmla="*/ 15 w 60"/>
                <a:gd name="T63" fmla="*/ 8 h 60"/>
                <a:gd name="T64" fmla="*/ 15 w 60"/>
                <a:gd name="T65" fmla="*/ 7 h 60"/>
                <a:gd name="T66" fmla="*/ 15 w 60"/>
                <a:gd name="T67" fmla="*/ 7 h 60"/>
                <a:gd name="T68" fmla="*/ 15 w 60"/>
                <a:gd name="T69" fmla="*/ 5 h 60"/>
                <a:gd name="T70" fmla="*/ 15 w 60"/>
                <a:gd name="T71" fmla="*/ 4 h 60"/>
                <a:gd name="T72" fmla="*/ 15 w 60"/>
                <a:gd name="T73" fmla="*/ 3 h 60"/>
                <a:gd name="T74" fmla="*/ 14 w 60"/>
                <a:gd name="T75" fmla="*/ 3 h 60"/>
                <a:gd name="T76" fmla="*/ 13 w 60"/>
                <a:gd name="T77" fmla="*/ 2 h 60"/>
                <a:gd name="T78" fmla="*/ 12 w 60"/>
                <a:gd name="T79" fmla="*/ 1 h 60"/>
                <a:gd name="T80" fmla="*/ 12 w 60"/>
                <a:gd name="T81" fmla="*/ 0 h 60"/>
                <a:gd name="T82" fmla="*/ 10 w 60"/>
                <a:gd name="T83" fmla="*/ 0 h 60"/>
                <a:gd name="T84" fmla="*/ 9 w 60"/>
                <a:gd name="T85" fmla="*/ 0 h 60"/>
                <a:gd name="T86" fmla="*/ 8 w 60"/>
                <a:gd name="T87" fmla="*/ 0 h 60"/>
                <a:gd name="T88" fmla="*/ 8 w 60"/>
                <a:gd name="T89" fmla="*/ 7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9" y="51"/>
                  </a:lnTo>
                  <a:lnTo>
                    <a:pt x="10" y="53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6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8" y="57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30" y="60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6" y="59"/>
                  </a:lnTo>
                  <a:lnTo>
                    <a:pt x="37" y="59"/>
                  </a:lnTo>
                  <a:lnTo>
                    <a:pt x="39" y="59"/>
                  </a:lnTo>
                  <a:lnTo>
                    <a:pt x="40" y="59"/>
                  </a:lnTo>
                  <a:lnTo>
                    <a:pt x="42" y="57"/>
                  </a:lnTo>
                  <a:lnTo>
                    <a:pt x="43" y="57"/>
                  </a:lnTo>
                  <a:lnTo>
                    <a:pt x="45" y="56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9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6" y="47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9" y="42"/>
                  </a:lnTo>
                  <a:lnTo>
                    <a:pt x="59" y="41"/>
                  </a:lnTo>
                  <a:lnTo>
                    <a:pt x="59" y="39"/>
                  </a:lnTo>
                  <a:lnTo>
                    <a:pt x="59" y="38"/>
                  </a:lnTo>
                  <a:lnTo>
                    <a:pt x="60" y="36"/>
                  </a:lnTo>
                  <a:lnTo>
                    <a:pt x="60" y="35"/>
                  </a:lnTo>
                  <a:lnTo>
                    <a:pt x="60" y="33"/>
                  </a:lnTo>
                  <a:lnTo>
                    <a:pt x="60" y="32"/>
                  </a:lnTo>
                  <a:lnTo>
                    <a:pt x="60" y="30"/>
                  </a:lnTo>
                  <a:lnTo>
                    <a:pt x="60" y="29"/>
                  </a:lnTo>
                  <a:lnTo>
                    <a:pt x="60" y="27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59" y="20"/>
                  </a:lnTo>
                  <a:lnTo>
                    <a:pt x="59" y="18"/>
                  </a:lnTo>
                  <a:lnTo>
                    <a:pt x="57" y="17"/>
                  </a:lnTo>
                  <a:lnTo>
                    <a:pt x="57" y="15"/>
                  </a:lnTo>
                  <a:lnTo>
                    <a:pt x="56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0" name="Freeform 8"/>
            <p:cNvSpPr>
              <a:spLocks/>
            </p:cNvSpPr>
            <p:nvPr/>
          </p:nvSpPr>
          <p:spPr bwMode="auto">
            <a:xfrm>
              <a:off x="4338" y="3066"/>
              <a:ext cx="22" cy="21"/>
            </a:xfrm>
            <a:custGeom>
              <a:avLst/>
              <a:gdLst>
                <a:gd name="T0" fmla="*/ 5 w 44"/>
                <a:gd name="T1" fmla="*/ 0 h 45"/>
                <a:gd name="T2" fmla="*/ 5 w 44"/>
                <a:gd name="T3" fmla="*/ 0 h 45"/>
                <a:gd name="T4" fmla="*/ 3 w 44"/>
                <a:gd name="T5" fmla="*/ 0 h 45"/>
                <a:gd name="T6" fmla="*/ 3 w 44"/>
                <a:gd name="T7" fmla="*/ 1 h 45"/>
                <a:gd name="T8" fmla="*/ 2 w 44"/>
                <a:gd name="T9" fmla="*/ 1 h 45"/>
                <a:gd name="T10" fmla="*/ 1 w 44"/>
                <a:gd name="T11" fmla="*/ 1 h 45"/>
                <a:gd name="T12" fmla="*/ 1 w 44"/>
                <a:gd name="T13" fmla="*/ 2 h 45"/>
                <a:gd name="T14" fmla="*/ 1 w 44"/>
                <a:gd name="T15" fmla="*/ 3 h 45"/>
                <a:gd name="T16" fmla="*/ 0 w 44"/>
                <a:gd name="T17" fmla="*/ 3 h 45"/>
                <a:gd name="T18" fmla="*/ 0 w 44"/>
                <a:gd name="T19" fmla="*/ 4 h 45"/>
                <a:gd name="T20" fmla="*/ 0 w 44"/>
                <a:gd name="T21" fmla="*/ 5 h 45"/>
                <a:gd name="T22" fmla="*/ 0 w 44"/>
                <a:gd name="T23" fmla="*/ 6 h 45"/>
                <a:gd name="T24" fmla="*/ 0 w 44"/>
                <a:gd name="T25" fmla="*/ 7 h 45"/>
                <a:gd name="T26" fmla="*/ 1 w 44"/>
                <a:gd name="T27" fmla="*/ 7 h 45"/>
                <a:gd name="T28" fmla="*/ 1 w 44"/>
                <a:gd name="T29" fmla="*/ 7 h 45"/>
                <a:gd name="T30" fmla="*/ 1 w 44"/>
                <a:gd name="T31" fmla="*/ 8 h 45"/>
                <a:gd name="T32" fmla="*/ 2 w 44"/>
                <a:gd name="T33" fmla="*/ 8 h 45"/>
                <a:gd name="T34" fmla="*/ 3 w 44"/>
                <a:gd name="T35" fmla="*/ 9 h 45"/>
                <a:gd name="T36" fmla="*/ 3 w 44"/>
                <a:gd name="T37" fmla="*/ 10 h 45"/>
                <a:gd name="T38" fmla="*/ 3 w 44"/>
                <a:gd name="T39" fmla="*/ 10 h 45"/>
                <a:gd name="T40" fmla="*/ 5 w 44"/>
                <a:gd name="T41" fmla="*/ 10 h 45"/>
                <a:gd name="T42" fmla="*/ 6 w 44"/>
                <a:gd name="T43" fmla="*/ 10 h 45"/>
                <a:gd name="T44" fmla="*/ 6 w 44"/>
                <a:gd name="T45" fmla="*/ 10 h 45"/>
                <a:gd name="T46" fmla="*/ 6 w 44"/>
                <a:gd name="T47" fmla="*/ 10 h 45"/>
                <a:gd name="T48" fmla="*/ 7 w 44"/>
                <a:gd name="T49" fmla="*/ 10 h 45"/>
                <a:gd name="T50" fmla="*/ 9 w 44"/>
                <a:gd name="T51" fmla="*/ 9 h 45"/>
                <a:gd name="T52" fmla="*/ 10 w 44"/>
                <a:gd name="T53" fmla="*/ 9 h 45"/>
                <a:gd name="T54" fmla="*/ 10 w 44"/>
                <a:gd name="T55" fmla="*/ 8 h 45"/>
                <a:gd name="T56" fmla="*/ 11 w 44"/>
                <a:gd name="T57" fmla="*/ 8 h 45"/>
                <a:gd name="T58" fmla="*/ 11 w 44"/>
                <a:gd name="T59" fmla="*/ 7 h 45"/>
                <a:gd name="T60" fmla="*/ 11 w 44"/>
                <a:gd name="T61" fmla="*/ 7 h 45"/>
                <a:gd name="T62" fmla="*/ 11 w 44"/>
                <a:gd name="T63" fmla="*/ 6 h 45"/>
                <a:gd name="T64" fmla="*/ 11 w 44"/>
                <a:gd name="T65" fmla="*/ 5 h 45"/>
                <a:gd name="T66" fmla="*/ 11 w 44"/>
                <a:gd name="T67" fmla="*/ 5 h 45"/>
                <a:gd name="T68" fmla="*/ 11 w 44"/>
                <a:gd name="T69" fmla="*/ 4 h 45"/>
                <a:gd name="T70" fmla="*/ 11 w 44"/>
                <a:gd name="T71" fmla="*/ 3 h 45"/>
                <a:gd name="T72" fmla="*/ 11 w 44"/>
                <a:gd name="T73" fmla="*/ 3 h 45"/>
                <a:gd name="T74" fmla="*/ 10 w 44"/>
                <a:gd name="T75" fmla="*/ 2 h 45"/>
                <a:gd name="T76" fmla="*/ 10 w 44"/>
                <a:gd name="T77" fmla="*/ 1 h 45"/>
                <a:gd name="T78" fmla="*/ 9 w 44"/>
                <a:gd name="T79" fmla="*/ 1 h 45"/>
                <a:gd name="T80" fmla="*/ 8 w 44"/>
                <a:gd name="T81" fmla="*/ 0 h 45"/>
                <a:gd name="T82" fmla="*/ 7 w 44"/>
                <a:gd name="T83" fmla="*/ 0 h 45"/>
                <a:gd name="T84" fmla="*/ 6 w 44"/>
                <a:gd name="T85" fmla="*/ 0 h 45"/>
                <a:gd name="T86" fmla="*/ 6 w 44"/>
                <a:gd name="T87" fmla="*/ 0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21" y="0"/>
                  </a:moveTo>
                  <a:lnTo>
                    <a:pt x="21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9" y="4"/>
                  </a:lnTo>
                  <a:lnTo>
                    <a:pt x="8" y="6"/>
                  </a:lnTo>
                  <a:lnTo>
                    <a:pt x="6" y="7"/>
                  </a:lnTo>
                  <a:lnTo>
                    <a:pt x="5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5" y="42"/>
                  </a:lnTo>
                  <a:lnTo>
                    <a:pt x="35" y="41"/>
                  </a:lnTo>
                  <a:lnTo>
                    <a:pt x="37" y="41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8"/>
                  </a:lnTo>
                  <a:lnTo>
                    <a:pt x="40" y="38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3" y="33"/>
                  </a:lnTo>
                  <a:lnTo>
                    <a:pt x="43" y="32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4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43" y="15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0" y="9"/>
                  </a:lnTo>
                  <a:lnTo>
                    <a:pt x="38" y="7"/>
                  </a:lnTo>
                  <a:lnTo>
                    <a:pt x="37" y="6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1" name="Freeform 9"/>
            <p:cNvSpPr>
              <a:spLocks/>
            </p:cNvSpPr>
            <p:nvPr/>
          </p:nvSpPr>
          <p:spPr bwMode="auto">
            <a:xfrm>
              <a:off x="4328" y="3180"/>
              <a:ext cx="30" cy="27"/>
            </a:xfrm>
            <a:custGeom>
              <a:avLst/>
              <a:gdLst>
                <a:gd name="T0" fmla="*/ 7 w 60"/>
                <a:gd name="T1" fmla="*/ 0 h 60"/>
                <a:gd name="T2" fmla="*/ 6 w 60"/>
                <a:gd name="T3" fmla="*/ 0 h 60"/>
                <a:gd name="T4" fmla="*/ 5 w 60"/>
                <a:gd name="T5" fmla="*/ 0 h 60"/>
                <a:gd name="T6" fmla="*/ 4 w 60"/>
                <a:gd name="T7" fmla="*/ 0 h 60"/>
                <a:gd name="T8" fmla="*/ 3 w 60"/>
                <a:gd name="T9" fmla="*/ 1 h 60"/>
                <a:gd name="T10" fmla="*/ 3 w 60"/>
                <a:gd name="T11" fmla="*/ 2 h 60"/>
                <a:gd name="T12" fmla="*/ 2 w 60"/>
                <a:gd name="T13" fmla="*/ 2 h 60"/>
                <a:gd name="T14" fmla="*/ 1 w 60"/>
                <a:gd name="T15" fmla="*/ 3 h 60"/>
                <a:gd name="T16" fmla="*/ 1 w 60"/>
                <a:gd name="T17" fmla="*/ 4 h 60"/>
                <a:gd name="T18" fmla="*/ 0 w 60"/>
                <a:gd name="T19" fmla="*/ 5 h 60"/>
                <a:gd name="T20" fmla="*/ 0 w 60"/>
                <a:gd name="T21" fmla="*/ 6 h 60"/>
                <a:gd name="T22" fmla="*/ 0 w 60"/>
                <a:gd name="T23" fmla="*/ 6 h 60"/>
                <a:gd name="T24" fmla="*/ 0 w 60"/>
                <a:gd name="T25" fmla="*/ 7 h 60"/>
                <a:gd name="T26" fmla="*/ 1 w 60"/>
                <a:gd name="T27" fmla="*/ 8 h 60"/>
                <a:gd name="T28" fmla="*/ 1 w 60"/>
                <a:gd name="T29" fmla="*/ 9 h 60"/>
                <a:gd name="T30" fmla="*/ 2 w 60"/>
                <a:gd name="T31" fmla="*/ 10 h 60"/>
                <a:gd name="T32" fmla="*/ 3 w 60"/>
                <a:gd name="T33" fmla="*/ 10 h 60"/>
                <a:gd name="T34" fmla="*/ 3 w 60"/>
                <a:gd name="T35" fmla="*/ 11 h 60"/>
                <a:gd name="T36" fmla="*/ 4 w 60"/>
                <a:gd name="T37" fmla="*/ 11 h 60"/>
                <a:gd name="T38" fmla="*/ 5 w 60"/>
                <a:gd name="T39" fmla="*/ 12 h 60"/>
                <a:gd name="T40" fmla="*/ 6 w 60"/>
                <a:gd name="T41" fmla="*/ 12 h 60"/>
                <a:gd name="T42" fmla="*/ 7 w 60"/>
                <a:gd name="T43" fmla="*/ 12 h 60"/>
                <a:gd name="T44" fmla="*/ 8 w 60"/>
                <a:gd name="T45" fmla="*/ 12 h 60"/>
                <a:gd name="T46" fmla="*/ 9 w 60"/>
                <a:gd name="T47" fmla="*/ 12 h 60"/>
                <a:gd name="T48" fmla="*/ 10 w 60"/>
                <a:gd name="T49" fmla="*/ 12 h 60"/>
                <a:gd name="T50" fmla="*/ 12 w 60"/>
                <a:gd name="T51" fmla="*/ 11 h 60"/>
                <a:gd name="T52" fmla="*/ 12 w 60"/>
                <a:gd name="T53" fmla="*/ 11 h 60"/>
                <a:gd name="T54" fmla="*/ 13 w 60"/>
                <a:gd name="T55" fmla="*/ 10 h 60"/>
                <a:gd name="T56" fmla="*/ 14 w 60"/>
                <a:gd name="T57" fmla="*/ 10 h 60"/>
                <a:gd name="T58" fmla="*/ 15 w 60"/>
                <a:gd name="T59" fmla="*/ 9 h 60"/>
                <a:gd name="T60" fmla="*/ 15 w 60"/>
                <a:gd name="T61" fmla="*/ 8 h 60"/>
                <a:gd name="T62" fmla="*/ 15 w 60"/>
                <a:gd name="T63" fmla="*/ 7 h 60"/>
                <a:gd name="T64" fmla="*/ 15 w 60"/>
                <a:gd name="T65" fmla="*/ 6 h 60"/>
                <a:gd name="T66" fmla="*/ 15 w 60"/>
                <a:gd name="T67" fmla="*/ 6 h 60"/>
                <a:gd name="T68" fmla="*/ 15 w 60"/>
                <a:gd name="T69" fmla="*/ 5 h 60"/>
                <a:gd name="T70" fmla="*/ 15 w 60"/>
                <a:gd name="T71" fmla="*/ 4 h 60"/>
                <a:gd name="T72" fmla="*/ 15 w 60"/>
                <a:gd name="T73" fmla="*/ 3 h 60"/>
                <a:gd name="T74" fmla="*/ 14 w 60"/>
                <a:gd name="T75" fmla="*/ 2 h 60"/>
                <a:gd name="T76" fmla="*/ 13 w 60"/>
                <a:gd name="T77" fmla="*/ 2 h 60"/>
                <a:gd name="T78" fmla="*/ 12 w 60"/>
                <a:gd name="T79" fmla="*/ 1 h 60"/>
                <a:gd name="T80" fmla="*/ 12 w 60"/>
                <a:gd name="T81" fmla="*/ 0 h 60"/>
                <a:gd name="T82" fmla="*/ 10 w 60"/>
                <a:gd name="T83" fmla="*/ 0 h 60"/>
                <a:gd name="T84" fmla="*/ 9 w 60"/>
                <a:gd name="T85" fmla="*/ 0 h 60"/>
                <a:gd name="T86" fmla="*/ 8 w 60"/>
                <a:gd name="T87" fmla="*/ 0 h 60"/>
                <a:gd name="T88" fmla="*/ 8 w 60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7" y="49"/>
                  </a:lnTo>
                  <a:lnTo>
                    <a:pt x="9" y="51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5"/>
                  </a:lnTo>
                  <a:lnTo>
                    <a:pt x="16" y="55"/>
                  </a:lnTo>
                  <a:lnTo>
                    <a:pt x="16" y="5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22" y="58"/>
                  </a:lnTo>
                  <a:lnTo>
                    <a:pt x="24" y="58"/>
                  </a:lnTo>
                  <a:lnTo>
                    <a:pt x="25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30" y="60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6" y="58"/>
                  </a:lnTo>
                  <a:lnTo>
                    <a:pt x="37" y="58"/>
                  </a:lnTo>
                  <a:lnTo>
                    <a:pt x="39" y="58"/>
                  </a:lnTo>
                  <a:lnTo>
                    <a:pt x="40" y="58"/>
                  </a:lnTo>
                  <a:lnTo>
                    <a:pt x="42" y="57"/>
                  </a:lnTo>
                  <a:lnTo>
                    <a:pt x="43" y="57"/>
                  </a:lnTo>
                  <a:lnTo>
                    <a:pt x="45" y="55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9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53" y="49"/>
                  </a:lnTo>
                  <a:lnTo>
                    <a:pt x="54" y="49"/>
                  </a:lnTo>
                  <a:lnTo>
                    <a:pt x="54" y="48"/>
                  </a:lnTo>
                  <a:lnTo>
                    <a:pt x="56" y="46"/>
                  </a:lnTo>
                  <a:lnTo>
                    <a:pt x="56" y="45"/>
                  </a:lnTo>
                  <a:lnTo>
                    <a:pt x="57" y="43"/>
                  </a:lnTo>
                  <a:lnTo>
                    <a:pt x="59" y="42"/>
                  </a:lnTo>
                  <a:lnTo>
                    <a:pt x="59" y="40"/>
                  </a:lnTo>
                  <a:lnTo>
                    <a:pt x="59" y="39"/>
                  </a:lnTo>
                  <a:lnTo>
                    <a:pt x="59" y="37"/>
                  </a:lnTo>
                  <a:lnTo>
                    <a:pt x="60" y="36"/>
                  </a:lnTo>
                  <a:lnTo>
                    <a:pt x="60" y="34"/>
                  </a:lnTo>
                  <a:lnTo>
                    <a:pt x="60" y="33"/>
                  </a:lnTo>
                  <a:lnTo>
                    <a:pt x="60" y="31"/>
                  </a:lnTo>
                  <a:lnTo>
                    <a:pt x="60" y="30"/>
                  </a:lnTo>
                  <a:lnTo>
                    <a:pt x="60" y="28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60" y="24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59" y="18"/>
                  </a:lnTo>
                  <a:lnTo>
                    <a:pt x="57" y="16"/>
                  </a:lnTo>
                  <a:lnTo>
                    <a:pt x="57" y="15"/>
                  </a:lnTo>
                  <a:lnTo>
                    <a:pt x="56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2" name="Freeform 10"/>
            <p:cNvSpPr>
              <a:spLocks/>
            </p:cNvSpPr>
            <p:nvPr/>
          </p:nvSpPr>
          <p:spPr bwMode="auto">
            <a:xfrm>
              <a:off x="4338" y="3175"/>
              <a:ext cx="22" cy="20"/>
            </a:xfrm>
            <a:custGeom>
              <a:avLst/>
              <a:gdLst>
                <a:gd name="T0" fmla="*/ 5 w 44"/>
                <a:gd name="T1" fmla="*/ 0 h 45"/>
                <a:gd name="T2" fmla="*/ 5 w 44"/>
                <a:gd name="T3" fmla="*/ 0 h 45"/>
                <a:gd name="T4" fmla="*/ 3 w 44"/>
                <a:gd name="T5" fmla="*/ 0 h 45"/>
                <a:gd name="T6" fmla="*/ 3 w 44"/>
                <a:gd name="T7" fmla="*/ 1 h 45"/>
                <a:gd name="T8" fmla="*/ 2 w 44"/>
                <a:gd name="T9" fmla="*/ 1 h 45"/>
                <a:gd name="T10" fmla="*/ 1 w 44"/>
                <a:gd name="T11" fmla="*/ 1 h 45"/>
                <a:gd name="T12" fmla="*/ 1 w 44"/>
                <a:gd name="T13" fmla="*/ 2 h 45"/>
                <a:gd name="T14" fmla="*/ 1 w 44"/>
                <a:gd name="T15" fmla="*/ 3 h 45"/>
                <a:gd name="T16" fmla="*/ 0 w 44"/>
                <a:gd name="T17" fmla="*/ 3 h 45"/>
                <a:gd name="T18" fmla="*/ 0 w 44"/>
                <a:gd name="T19" fmla="*/ 4 h 45"/>
                <a:gd name="T20" fmla="*/ 0 w 44"/>
                <a:gd name="T21" fmla="*/ 4 h 45"/>
                <a:gd name="T22" fmla="*/ 0 w 44"/>
                <a:gd name="T23" fmla="*/ 5 h 45"/>
                <a:gd name="T24" fmla="*/ 0 w 44"/>
                <a:gd name="T25" fmla="*/ 5 h 45"/>
                <a:gd name="T26" fmla="*/ 1 w 44"/>
                <a:gd name="T27" fmla="*/ 6 h 45"/>
                <a:gd name="T28" fmla="*/ 1 w 44"/>
                <a:gd name="T29" fmla="*/ 7 h 45"/>
                <a:gd name="T30" fmla="*/ 1 w 44"/>
                <a:gd name="T31" fmla="*/ 7 h 45"/>
                <a:gd name="T32" fmla="*/ 2 w 44"/>
                <a:gd name="T33" fmla="*/ 8 h 45"/>
                <a:gd name="T34" fmla="*/ 3 w 44"/>
                <a:gd name="T35" fmla="*/ 8 h 45"/>
                <a:gd name="T36" fmla="*/ 3 w 44"/>
                <a:gd name="T37" fmla="*/ 8 h 45"/>
                <a:gd name="T38" fmla="*/ 3 w 44"/>
                <a:gd name="T39" fmla="*/ 8 h 45"/>
                <a:gd name="T40" fmla="*/ 5 w 44"/>
                <a:gd name="T41" fmla="*/ 9 h 45"/>
                <a:gd name="T42" fmla="*/ 6 w 44"/>
                <a:gd name="T43" fmla="*/ 9 h 45"/>
                <a:gd name="T44" fmla="*/ 6 w 44"/>
                <a:gd name="T45" fmla="*/ 9 h 45"/>
                <a:gd name="T46" fmla="*/ 6 w 44"/>
                <a:gd name="T47" fmla="*/ 9 h 45"/>
                <a:gd name="T48" fmla="*/ 7 w 44"/>
                <a:gd name="T49" fmla="*/ 8 h 45"/>
                <a:gd name="T50" fmla="*/ 9 w 44"/>
                <a:gd name="T51" fmla="*/ 8 h 45"/>
                <a:gd name="T52" fmla="*/ 10 w 44"/>
                <a:gd name="T53" fmla="*/ 8 h 45"/>
                <a:gd name="T54" fmla="*/ 10 w 44"/>
                <a:gd name="T55" fmla="*/ 7 h 45"/>
                <a:gd name="T56" fmla="*/ 11 w 44"/>
                <a:gd name="T57" fmla="*/ 7 h 45"/>
                <a:gd name="T58" fmla="*/ 11 w 44"/>
                <a:gd name="T59" fmla="*/ 7 h 45"/>
                <a:gd name="T60" fmla="*/ 11 w 44"/>
                <a:gd name="T61" fmla="*/ 6 h 45"/>
                <a:gd name="T62" fmla="*/ 11 w 44"/>
                <a:gd name="T63" fmla="*/ 5 h 45"/>
                <a:gd name="T64" fmla="*/ 11 w 44"/>
                <a:gd name="T65" fmla="*/ 4 h 45"/>
                <a:gd name="T66" fmla="*/ 11 w 44"/>
                <a:gd name="T67" fmla="*/ 4 h 45"/>
                <a:gd name="T68" fmla="*/ 11 w 44"/>
                <a:gd name="T69" fmla="*/ 4 h 45"/>
                <a:gd name="T70" fmla="*/ 11 w 44"/>
                <a:gd name="T71" fmla="*/ 3 h 45"/>
                <a:gd name="T72" fmla="*/ 11 w 44"/>
                <a:gd name="T73" fmla="*/ 2 h 45"/>
                <a:gd name="T74" fmla="*/ 10 w 44"/>
                <a:gd name="T75" fmla="*/ 2 h 45"/>
                <a:gd name="T76" fmla="*/ 10 w 44"/>
                <a:gd name="T77" fmla="*/ 1 h 45"/>
                <a:gd name="T78" fmla="*/ 9 w 44"/>
                <a:gd name="T79" fmla="*/ 1 h 45"/>
                <a:gd name="T80" fmla="*/ 8 w 44"/>
                <a:gd name="T81" fmla="*/ 0 h 45"/>
                <a:gd name="T82" fmla="*/ 7 w 44"/>
                <a:gd name="T83" fmla="*/ 0 h 45"/>
                <a:gd name="T84" fmla="*/ 6 w 44"/>
                <a:gd name="T85" fmla="*/ 0 h 45"/>
                <a:gd name="T86" fmla="*/ 6 w 44"/>
                <a:gd name="T87" fmla="*/ 0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21" y="0"/>
                  </a:moveTo>
                  <a:lnTo>
                    <a:pt x="21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9" y="4"/>
                  </a:lnTo>
                  <a:lnTo>
                    <a:pt x="8" y="6"/>
                  </a:lnTo>
                  <a:lnTo>
                    <a:pt x="6" y="7"/>
                  </a:lnTo>
                  <a:lnTo>
                    <a:pt x="5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4" y="43"/>
                  </a:lnTo>
                  <a:lnTo>
                    <a:pt x="15" y="43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3"/>
                  </a:lnTo>
                  <a:lnTo>
                    <a:pt x="30" y="43"/>
                  </a:lnTo>
                  <a:lnTo>
                    <a:pt x="32" y="43"/>
                  </a:lnTo>
                  <a:lnTo>
                    <a:pt x="34" y="42"/>
                  </a:lnTo>
                  <a:lnTo>
                    <a:pt x="35" y="42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4"/>
                  </a:lnTo>
                  <a:lnTo>
                    <a:pt x="43" y="33"/>
                  </a:lnTo>
                  <a:lnTo>
                    <a:pt x="43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4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43" y="15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0" y="9"/>
                  </a:lnTo>
                  <a:lnTo>
                    <a:pt x="38" y="7"/>
                  </a:lnTo>
                  <a:lnTo>
                    <a:pt x="37" y="6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3" name="Freeform 11"/>
            <p:cNvSpPr>
              <a:spLocks/>
            </p:cNvSpPr>
            <p:nvPr/>
          </p:nvSpPr>
          <p:spPr bwMode="auto">
            <a:xfrm>
              <a:off x="4328" y="3274"/>
              <a:ext cx="30" cy="27"/>
            </a:xfrm>
            <a:custGeom>
              <a:avLst/>
              <a:gdLst>
                <a:gd name="T0" fmla="*/ 7 w 60"/>
                <a:gd name="T1" fmla="*/ 0 h 61"/>
                <a:gd name="T2" fmla="*/ 6 w 60"/>
                <a:gd name="T3" fmla="*/ 0 h 61"/>
                <a:gd name="T4" fmla="*/ 5 w 60"/>
                <a:gd name="T5" fmla="*/ 0 h 61"/>
                <a:gd name="T6" fmla="*/ 4 w 60"/>
                <a:gd name="T7" fmla="*/ 0 h 61"/>
                <a:gd name="T8" fmla="*/ 3 w 60"/>
                <a:gd name="T9" fmla="*/ 1 h 61"/>
                <a:gd name="T10" fmla="*/ 3 w 60"/>
                <a:gd name="T11" fmla="*/ 2 h 61"/>
                <a:gd name="T12" fmla="*/ 2 w 60"/>
                <a:gd name="T13" fmla="*/ 2 h 61"/>
                <a:gd name="T14" fmla="*/ 1 w 60"/>
                <a:gd name="T15" fmla="*/ 3 h 61"/>
                <a:gd name="T16" fmla="*/ 1 w 60"/>
                <a:gd name="T17" fmla="*/ 4 h 61"/>
                <a:gd name="T18" fmla="*/ 0 w 60"/>
                <a:gd name="T19" fmla="*/ 5 h 61"/>
                <a:gd name="T20" fmla="*/ 0 w 60"/>
                <a:gd name="T21" fmla="*/ 6 h 61"/>
                <a:gd name="T22" fmla="*/ 0 w 60"/>
                <a:gd name="T23" fmla="*/ 6 h 61"/>
                <a:gd name="T24" fmla="*/ 0 w 60"/>
                <a:gd name="T25" fmla="*/ 7 h 61"/>
                <a:gd name="T26" fmla="*/ 1 w 60"/>
                <a:gd name="T27" fmla="*/ 8 h 61"/>
                <a:gd name="T28" fmla="*/ 1 w 60"/>
                <a:gd name="T29" fmla="*/ 8 h 61"/>
                <a:gd name="T30" fmla="*/ 2 w 60"/>
                <a:gd name="T31" fmla="*/ 10 h 61"/>
                <a:gd name="T32" fmla="*/ 3 w 60"/>
                <a:gd name="T33" fmla="*/ 10 h 61"/>
                <a:gd name="T34" fmla="*/ 3 w 60"/>
                <a:gd name="T35" fmla="*/ 11 h 61"/>
                <a:gd name="T36" fmla="*/ 4 w 60"/>
                <a:gd name="T37" fmla="*/ 11 h 61"/>
                <a:gd name="T38" fmla="*/ 5 w 60"/>
                <a:gd name="T39" fmla="*/ 12 h 61"/>
                <a:gd name="T40" fmla="*/ 6 w 60"/>
                <a:gd name="T41" fmla="*/ 12 h 61"/>
                <a:gd name="T42" fmla="*/ 7 w 60"/>
                <a:gd name="T43" fmla="*/ 12 h 61"/>
                <a:gd name="T44" fmla="*/ 8 w 60"/>
                <a:gd name="T45" fmla="*/ 12 h 61"/>
                <a:gd name="T46" fmla="*/ 9 w 60"/>
                <a:gd name="T47" fmla="*/ 12 h 61"/>
                <a:gd name="T48" fmla="*/ 10 w 60"/>
                <a:gd name="T49" fmla="*/ 12 h 61"/>
                <a:gd name="T50" fmla="*/ 12 w 60"/>
                <a:gd name="T51" fmla="*/ 11 h 61"/>
                <a:gd name="T52" fmla="*/ 12 w 60"/>
                <a:gd name="T53" fmla="*/ 11 h 61"/>
                <a:gd name="T54" fmla="*/ 13 w 60"/>
                <a:gd name="T55" fmla="*/ 10 h 61"/>
                <a:gd name="T56" fmla="*/ 14 w 60"/>
                <a:gd name="T57" fmla="*/ 10 h 61"/>
                <a:gd name="T58" fmla="*/ 15 w 60"/>
                <a:gd name="T59" fmla="*/ 8 h 61"/>
                <a:gd name="T60" fmla="*/ 15 w 60"/>
                <a:gd name="T61" fmla="*/ 8 h 61"/>
                <a:gd name="T62" fmla="*/ 15 w 60"/>
                <a:gd name="T63" fmla="*/ 7 h 61"/>
                <a:gd name="T64" fmla="*/ 15 w 60"/>
                <a:gd name="T65" fmla="*/ 6 h 61"/>
                <a:gd name="T66" fmla="*/ 15 w 60"/>
                <a:gd name="T67" fmla="*/ 6 h 61"/>
                <a:gd name="T68" fmla="*/ 15 w 60"/>
                <a:gd name="T69" fmla="*/ 5 h 61"/>
                <a:gd name="T70" fmla="*/ 15 w 60"/>
                <a:gd name="T71" fmla="*/ 4 h 61"/>
                <a:gd name="T72" fmla="*/ 15 w 60"/>
                <a:gd name="T73" fmla="*/ 3 h 61"/>
                <a:gd name="T74" fmla="*/ 14 w 60"/>
                <a:gd name="T75" fmla="*/ 2 h 61"/>
                <a:gd name="T76" fmla="*/ 13 w 60"/>
                <a:gd name="T77" fmla="*/ 2 h 61"/>
                <a:gd name="T78" fmla="*/ 12 w 60"/>
                <a:gd name="T79" fmla="*/ 1 h 61"/>
                <a:gd name="T80" fmla="*/ 12 w 60"/>
                <a:gd name="T81" fmla="*/ 0 h 61"/>
                <a:gd name="T82" fmla="*/ 10 w 60"/>
                <a:gd name="T83" fmla="*/ 0 h 61"/>
                <a:gd name="T84" fmla="*/ 9 w 60"/>
                <a:gd name="T85" fmla="*/ 0 h 61"/>
                <a:gd name="T86" fmla="*/ 8 w 60"/>
                <a:gd name="T87" fmla="*/ 0 h 61"/>
                <a:gd name="T88" fmla="*/ 8 w 60"/>
                <a:gd name="T89" fmla="*/ 6 h 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1"/>
                <a:gd name="T137" fmla="*/ 60 w 60"/>
                <a:gd name="T138" fmla="*/ 61 h 6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1">
                  <a:moveTo>
                    <a:pt x="30" y="31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4" y="44"/>
                  </a:lnTo>
                  <a:lnTo>
                    <a:pt x="4" y="46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6"/>
                  </a:lnTo>
                  <a:lnTo>
                    <a:pt x="16" y="56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61"/>
                  </a:lnTo>
                  <a:lnTo>
                    <a:pt x="33" y="61"/>
                  </a:lnTo>
                  <a:lnTo>
                    <a:pt x="34" y="61"/>
                  </a:lnTo>
                  <a:lnTo>
                    <a:pt x="36" y="59"/>
                  </a:lnTo>
                  <a:lnTo>
                    <a:pt x="37" y="59"/>
                  </a:lnTo>
                  <a:lnTo>
                    <a:pt x="39" y="59"/>
                  </a:lnTo>
                  <a:lnTo>
                    <a:pt x="40" y="59"/>
                  </a:lnTo>
                  <a:lnTo>
                    <a:pt x="42" y="58"/>
                  </a:lnTo>
                  <a:lnTo>
                    <a:pt x="43" y="58"/>
                  </a:lnTo>
                  <a:lnTo>
                    <a:pt x="45" y="56"/>
                  </a:lnTo>
                  <a:lnTo>
                    <a:pt x="46" y="55"/>
                  </a:lnTo>
                  <a:lnTo>
                    <a:pt x="48" y="55"/>
                  </a:lnTo>
                  <a:lnTo>
                    <a:pt x="49" y="53"/>
                  </a:lnTo>
                  <a:lnTo>
                    <a:pt x="51" y="53"/>
                  </a:lnTo>
                  <a:lnTo>
                    <a:pt x="51" y="52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6"/>
                  </a:lnTo>
                  <a:lnTo>
                    <a:pt x="57" y="44"/>
                  </a:lnTo>
                  <a:lnTo>
                    <a:pt x="59" y="43"/>
                  </a:lnTo>
                  <a:lnTo>
                    <a:pt x="59" y="41"/>
                  </a:lnTo>
                  <a:lnTo>
                    <a:pt x="59" y="40"/>
                  </a:lnTo>
                  <a:lnTo>
                    <a:pt x="59" y="38"/>
                  </a:lnTo>
                  <a:lnTo>
                    <a:pt x="60" y="37"/>
                  </a:lnTo>
                  <a:lnTo>
                    <a:pt x="60" y="35"/>
                  </a:lnTo>
                  <a:lnTo>
                    <a:pt x="60" y="34"/>
                  </a:lnTo>
                  <a:lnTo>
                    <a:pt x="60" y="32"/>
                  </a:lnTo>
                  <a:lnTo>
                    <a:pt x="60" y="31"/>
                  </a:lnTo>
                  <a:lnTo>
                    <a:pt x="60" y="29"/>
                  </a:lnTo>
                  <a:lnTo>
                    <a:pt x="60" y="28"/>
                  </a:lnTo>
                  <a:lnTo>
                    <a:pt x="60" y="26"/>
                  </a:lnTo>
                  <a:lnTo>
                    <a:pt x="60" y="25"/>
                  </a:lnTo>
                  <a:lnTo>
                    <a:pt x="59" y="23"/>
                  </a:lnTo>
                  <a:lnTo>
                    <a:pt x="59" y="22"/>
                  </a:lnTo>
                  <a:lnTo>
                    <a:pt x="59" y="20"/>
                  </a:lnTo>
                  <a:lnTo>
                    <a:pt x="59" y="18"/>
                  </a:lnTo>
                  <a:lnTo>
                    <a:pt x="57" y="17"/>
                  </a:lnTo>
                  <a:lnTo>
                    <a:pt x="57" y="15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1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5"/>
                  </a:lnTo>
                  <a:lnTo>
                    <a:pt x="45" y="5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3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4" name="Freeform 12"/>
            <p:cNvSpPr>
              <a:spLocks/>
            </p:cNvSpPr>
            <p:nvPr/>
          </p:nvSpPr>
          <p:spPr bwMode="auto">
            <a:xfrm>
              <a:off x="4338" y="3282"/>
              <a:ext cx="22" cy="21"/>
            </a:xfrm>
            <a:custGeom>
              <a:avLst/>
              <a:gdLst>
                <a:gd name="T0" fmla="*/ 5 w 44"/>
                <a:gd name="T1" fmla="*/ 0 h 46"/>
                <a:gd name="T2" fmla="*/ 5 w 44"/>
                <a:gd name="T3" fmla="*/ 0 h 46"/>
                <a:gd name="T4" fmla="*/ 3 w 44"/>
                <a:gd name="T5" fmla="*/ 1 h 46"/>
                <a:gd name="T6" fmla="*/ 3 w 44"/>
                <a:gd name="T7" fmla="*/ 1 h 46"/>
                <a:gd name="T8" fmla="*/ 2 w 44"/>
                <a:gd name="T9" fmla="*/ 1 h 46"/>
                <a:gd name="T10" fmla="*/ 1 w 44"/>
                <a:gd name="T11" fmla="*/ 2 h 46"/>
                <a:gd name="T12" fmla="*/ 1 w 44"/>
                <a:gd name="T13" fmla="*/ 2 h 46"/>
                <a:gd name="T14" fmla="*/ 1 w 44"/>
                <a:gd name="T15" fmla="*/ 3 h 46"/>
                <a:gd name="T16" fmla="*/ 0 w 44"/>
                <a:gd name="T17" fmla="*/ 4 h 46"/>
                <a:gd name="T18" fmla="*/ 0 w 44"/>
                <a:gd name="T19" fmla="*/ 4 h 46"/>
                <a:gd name="T20" fmla="*/ 0 w 44"/>
                <a:gd name="T21" fmla="*/ 5 h 46"/>
                <a:gd name="T22" fmla="*/ 0 w 44"/>
                <a:gd name="T23" fmla="*/ 5 h 46"/>
                <a:gd name="T24" fmla="*/ 0 w 44"/>
                <a:gd name="T25" fmla="*/ 6 h 46"/>
                <a:gd name="T26" fmla="*/ 1 w 44"/>
                <a:gd name="T27" fmla="*/ 7 h 46"/>
                <a:gd name="T28" fmla="*/ 1 w 44"/>
                <a:gd name="T29" fmla="*/ 7 h 46"/>
                <a:gd name="T30" fmla="*/ 1 w 44"/>
                <a:gd name="T31" fmla="*/ 8 h 46"/>
                <a:gd name="T32" fmla="*/ 2 w 44"/>
                <a:gd name="T33" fmla="*/ 8 h 46"/>
                <a:gd name="T34" fmla="*/ 3 w 44"/>
                <a:gd name="T35" fmla="*/ 9 h 46"/>
                <a:gd name="T36" fmla="*/ 3 w 44"/>
                <a:gd name="T37" fmla="*/ 9 h 46"/>
                <a:gd name="T38" fmla="*/ 3 w 44"/>
                <a:gd name="T39" fmla="*/ 9 h 46"/>
                <a:gd name="T40" fmla="*/ 5 w 44"/>
                <a:gd name="T41" fmla="*/ 10 h 46"/>
                <a:gd name="T42" fmla="*/ 6 w 44"/>
                <a:gd name="T43" fmla="*/ 10 h 46"/>
                <a:gd name="T44" fmla="*/ 6 w 44"/>
                <a:gd name="T45" fmla="*/ 10 h 46"/>
                <a:gd name="T46" fmla="*/ 6 w 44"/>
                <a:gd name="T47" fmla="*/ 10 h 46"/>
                <a:gd name="T48" fmla="*/ 7 w 44"/>
                <a:gd name="T49" fmla="*/ 9 h 46"/>
                <a:gd name="T50" fmla="*/ 9 w 44"/>
                <a:gd name="T51" fmla="*/ 9 h 46"/>
                <a:gd name="T52" fmla="*/ 10 w 44"/>
                <a:gd name="T53" fmla="*/ 9 h 46"/>
                <a:gd name="T54" fmla="*/ 10 w 44"/>
                <a:gd name="T55" fmla="*/ 8 h 46"/>
                <a:gd name="T56" fmla="*/ 11 w 44"/>
                <a:gd name="T57" fmla="*/ 8 h 46"/>
                <a:gd name="T58" fmla="*/ 11 w 44"/>
                <a:gd name="T59" fmla="*/ 7 h 46"/>
                <a:gd name="T60" fmla="*/ 11 w 44"/>
                <a:gd name="T61" fmla="*/ 6 h 46"/>
                <a:gd name="T62" fmla="*/ 11 w 44"/>
                <a:gd name="T63" fmla="*/ 5 h 46"/>
                <a:gd name="T64" fmla="*/ 11 w 44"/>
                <a:gd name="T65" fmla="*/ 5 h 46"/>
                <a:gd name="T66" fmla="*/ 11 w 44"/>
                <a:gd name="T67" fmla="*/ 5 h 46"/>
                <a:gd name="T68" fmla="*/ 11 w 44"/>
                <a:gd name="T69" fmla="*/ 4 h 46"/>
                <a:gd name="T70" fmla="*/ 11 w 44"/>
                <a:gd name="T71" fmla="*/ 3 h 46"/>
                <a:gd name="T72" fmla="*/ 11 w 44"/>
                <a:gd name="T73" fmla="*/ 3 h 46"/>
                <a:gd name="T74" fmla="*/ 10 w 44"/>
                <a:gd name="T75" fmla="*/ 2 h 46"/>
                <a:gd name="T76" fmla="*/ 10 w 44"/>
                <a:gd name="T77" fmla="*/ 1 h 46"/>
                <a:gd name="T78" fmla="*/ 9 w 44"/>
                <a:gd name="T79" fmla="*/ 1 h 46"/>
                <a:gd name="T80" fmla="*/ 8 w 44"/>
                <a:gd name="T81" fmla="*/ 1 h 46"/>
                <a:gd name="T82" fmla="*/ 7 w 44"/>
                <a:gd name="T83" fmla="*/ 0 h 46"/>
                <a:gd name="T84" fmla="*/ 6 w 44"/>
                <a:gd name="T85" fmla="*/ 0 h 46"/>
                <a:gd name="T86" fmla="*/ 6 w 44"/>
                <a:gd name="T87" fmla="*/ 0 h 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6"/>
                <a:gd name="T134" fmla="*/ 44 w 44"/>
                <a:gd name="T135" fmla="*/ 46 h 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6">
                  <a:moveTo>
                    <a:pt x="21" y="0"/>
                  </a:moveTo>
                  <a:lnTo>
                    <a:pt x="21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9" y="5"/>
                  </a:lnTo>
                  <a:lnTo>
                    <a:pt x="8" y="7"/>
                  </a:lnTo>
                  <a:lnTo>
                    <a:pt x="6" y="8"/>
                  </a:lnTo>
                  <a:lnTo>
                    <a:pt x="5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11" y="43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1" y="46"/>
                  </a:lnTo>
                  <a:lnTo>
                    <a:pt x="23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4" y="43"/>
                  </a:lnTo>
                  <a:lnTo>
                    <a:pt x="35" y="43"/>
                  </a:lnTo>
                  <a:lnTo>
                    <a:pt x="35" y="41"/>
                  </a:lnTo>
                  <a:lnTo>
                    <a:pt x="37" y="41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40" y="38"/>
                  </a:lnTo>
                  <a:lnTo>
                    <a:pt x="40" y="37"/>
                  </a:lnTo>
                  <a:lnTo>
                    <a:pt x="41" y="37"/>
                  </a:lnTo>
                  <a:lnTo>
                    <a:pt x="41" y="35"/>
                  </a:lnTo>
                  <a:lnTo>
                    <a:pt x="43" y="34"/>
                  </a:lnTo>
                  <a:lnTo>
                    <a:pt x="43" y="32"/>
                  </a:lnTo>
                  <a:lnTo>
                    <a:pt x="43" y="31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4" y="25"/>
                  </a:lnTo>
                  <a:lnTo>
                    <a:pt x="44" y="23"/>
                  </a:lnTo>
                  <a:lnTo>
                    <a:pt x="44" y="22"/>
                  </a:lnTo>
                  <a:lnTo>
                    <a:pt x="44" y="20"/>
                  </a:lnTo>
                  <a:lnTo>
                    <a:pt x="44" y="19"/>
                  </a:lnTo>
                  <a:lnTo>
                    <a:pt x="44" y="17"/>
                  </a:lnTo>
                  <a:lnTo>
                    <a:pt x="43" y="16"/>
                  </a:lnTo>
                  <a:lnTo>
                    <a:pt x="43" y="14"/>
                  </a:lnTo>
                  <a:lnTo>
                    <a:pt x="43" y="13"/>
                  </a:lnTo>
                  <a:lnTo>
                    <a:pt x="41" y="13"/>
                  </a:lnTo>
                  <a:lnTo>
                    <a:pt x="41" y="11"/>
                  </a:lnTo>
                  <a:lnTo>
                    <a:pt x="40" y="10"/>
                  </a:lnTo>
                  <a:lnTo>
                    <a:pt x="38" y="8"/>
                  </a:lnTo>
                  <a:lnTo>
                    <a:pt x="37" y="7"/>
                  </a:lnTo>
                  <a:lnTo>
                    <a:pt x="35" y="5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0"/>
                  </a:lnTo>
                  <a:lnTo>
                    <a:pt x="2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5" name="Rectangle 13"/>
            <p:cNvSpPr>
              <a:spLocks noChangeArrowheads="1"/>
            </p:cNvSpPr>
            <p:nvPr/>
          </p:nvSpPr>
          <p:spPr bwMode="auto">
            <a:xfrm>
              <a:off x="4831" y="4017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6" name="Freeform 14"/>
            <p:cNvSpPr>
              <a:spLocks/>
            </p:cNvSpPr>
            <p:nvPr/>
          </p:nvSpPr>
          <p:spPr bwMode="auto">
            <a:xfrm>
              <a:off x="4858" y="3894"/>
              <a:ext cx="44" cy="81"/>
            </a:xfrm>
            <a:custGeom>
              <a:avLst/>
              <a:gdLst>
                <a:gd name="T0" fmla="*/ 0 w 90"/>
                <a:gd name="T1" fmla="*/ 0 h 181"/>
                <a:gd name="T2" fmla="*/ 7 w 90"/>
                <a:gd name="T3" fmla="*/ 36 h 181"/>
                <a:gd name="T4" fmla="*/ 22 w 90"/>
                <a:gd name="T5" fmla="*/ 0 h 181"/>
                <a:gd name="T6" fmla="*/ 7 w 90"/>
                <a:gd name="T7" fmla="*/ 0 h 181"/>
                <a:gd name="T8" fmla="*/ 0 w 90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81"/>
                <a:gd name="T17" fmla="*/ 90 w 90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81">
                  <a:moveTo>
                    <a:pt x="0" y="0"/>
                  </a:moveTo>
                  <a:lnTo>
                    <a:pt x="30" y="181"/>
                  </a:lnTo>
                  <a:lnTo>
                    <a:pt x="90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 flipV="1">
              <a:off x="4873" y="3584"/>
              <a:ext cx="1" cy="31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16"/>
            <p:cNvSpPr>
              <a:spLocks/>
            </p:cNvSpPr>
            <p:nvPr/>
          </p:nvSpPr>
          <p:spPr bwMode="auto">
            <a:xfrm>
              <a:off x="3696" y="2708"/>
              <a:ext cx="44" cy="81"/>
            </a:xfrm>
            <a:custGeom>
              <a:avLst/>
              <a:gdLst>
                <a:gd name="T0" fmla="*/ 0 w 90"/>
                <a:gd name="T1" fmla="*/ 0 h 181"/>
                <a:gd name="T2" fmla="*/ 14 w 90"/>
                <a:gd name="T3" fmla="*/ 36 h 181"/>
                <a:gd name="T4" fmla="*/ 22 w 90"/>
                <a:gd name="T5" fmla="*/ 0 h 181"/>
                <a:gd name="T6" fmla="*/ 14 w 90"/>
                <a:gd name="T7" fmla="*/ 0 h 181"/>
                <a:gd name="T8" fmla="*/ 0 w 90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81"/>
                <a:gd name="T17" fmla="*/ 90 w 90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81">
                  <a:moveTo>
                    <a:pt x="0" y="0"/>
                  </a:moveTo>
                  <a:lnTo>
                    <a:pt x="60" y="181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 flipV="1">
              <a:off x="3725" y="2264"/>
              <a:ext cx="1" cy="4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Rectangle 18"/>
            <p:cNvSpPr>
              <a:spLocks noChangeArrowheads="1"/>
            </p:cNvSpPr>
            <p:nvPr/>
          </p:nvSpPr>
          <p:spPr bwMode="auto">
            <a:xfrm>
              <a:off x="4867" y="4068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61" name="Freeform 19"/>
            <p:cNvSpPr>
              <a:spLocks/>
            </p:cNvSpPr>
            <p:nvPr/>
          </p:nvSpPr>
          <p:spPr bwMode="auto">
            <a:xfrm>
              <a:off x="3064" y="1387"/>
              <a:ext cx="44" cy="82"/>
            </a:xfrm>
            <a:custGeom>
              <a:avLst/>
              <a:gdLst>
                <a:gd name="T0" fmla="*/ 0 w 90"/>
                <a:gd name="T1" fmla="*/ 0 h 180"/>
                <a:gd name="T2" fmla="*/ 7 w 90"/>
                <a:gd name="T3" fmla="*/ 37 h 180"/>
                <a:gd name="T4" fmla="*/ 22 w 90"/>
                <a:gd name="T5" fmla="*/ 0 h 180"/>
                <a:gd name="T6" fmla="*/ 7 w 90"/>
                <a:gd name="T7" fmla="*/ 0 h 180"/>
                <a:gd name="T8" fmla="*/ 0 w 90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80"/>
                <a:gd name="T17" fmla="*/ 90 w 90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80">
                  <a:moveTo>
                    <a:pt x="0" y="0"/>
                  </a:moveTo>
                  <a:lnTo>
                    <a:pt x="30" y="180"/>
                  </a:lnTo>
                  <a:lnTo>
                    <a:pt x="90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 flipV="1">
              <a:off x="3078" y="1105"/>
              <a:ext cx="1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Freeform 21"/>
            <p:cNvSpPr>
              <a:spLocks/>
            </p:cNvSpPr>
            <p:nvPr/>
          </p:nvSpPr>
          <p:spPr bwMode="auto">
            <a:xfrm>
              <a:off x="3240" y="1387"/>
              <a:ext cx="30" cy="82"/>
            </a:xfrm>
            <a:custGeom>
              <a:avLst/>
              <a:gdLst>
                <a:gd name="T0" fmla="*/ 0 w 60"/>
                <a:gd name="T1" fmla="*/ 0 h 180"/>
                <a:gd name="T2" fmla="*/ 8 w 60"/>
                <a:gd name="T3" fmla="*/ 37 h 180"/>
                <a:gd name="T4" fmla="*/ 15 w 60"/>
                <a:gd name="T5" fmla="*/ 0 h 180"/>
                <a:gd name="T6" fmla="*/ 8 w 60"/>
                <a:gd name="T7" fmla="*/ 0 h 180"/>
                <a:gd name="T8" fmla="*/ 0 w 60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180"/>
                <a:gd name="T17" fmla="*/ 60 w 60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180">
                  <a:moveTo>
                    <a:pt x="0" y="0"/>
                  </a:moveTo>
                  <a:lnTo>
                    <a:pt x="30" y="180"/>
                  </a:lnTo>
                  <a:lnTo>
                    <a:pt x="60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 flipV="1">
              <a:off x="3255" y="1105"/>
              <a:ext cx="1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Freeform 23"/>
            <p:cNvSpPr>
              <a:spLocks/>
            </p:cNvSpPr>
            <p:nvPr/>
          </p:nvSpPr>
          <p:spPr bwMode="auto">
            <a:xfrm>
              <a:off x="3740" y="1387"/>
              <a:ext cx="44" cy="82"/>
            </a:xfrm>
            <a:custGeom>
              <a:avLst/>
              <a:gdLst>
                <a:gd name="T0" fmla="*/ 0 w 91"/>
                <a:gd name="T1" fmla="*/ 0 h 180"/>
                <a:gd name="T2" fmla="*/ 7 w 91"/>
                <a:gd name="T3" fmla="*/ 37 h 180"/>
                <a:gd name="T4" fmla="*/ 21 w 91"/>
                <a:gd name="T5" fmla="*/ 0 h 180"/>
                <a:gd name="T6" fmla="*/ 7 w 91"/>
                <a:gd name="T7" fmla="*/ 0 h 180"/>
                <a:gd name="T8" fmla="*/ 0 w 91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80"/>
                <a:gd name="T17" fmla="*/ 91 w 91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80">
                  <a:moveTo>
                    <a:pt x="0" y="0"/>
                  </a:moveTo>
                  <a:lnTo>
                    <a:pt x="30" y="180"/>
                  </a:lnTo>
                  <a:lnTo>
                    <a:pt x="91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66" name="Line 24"/>
            <p:cNvSpPr>
              <a:spLocks noChangeShapeType="1"/>
            </p:cNvSpPr>
            <p:nvPr/>
          </p:nvSpPr>
          <p:spPr bwMode="auto">
            <a:xfrm flipV="1">
              <a:off x="3755" y="1105"/>
              <a:ext cx="0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Freeform 25"/>
            <p:cNvSpPr>
              <a:spLocks/>
            </p:cNvSpPr>
            <p:nvPr/>
          </p:nvSpPr>
          <p:spPr bwMode="auto">
            <a:xfrm>
              <a:off x="2917" y="2708"/>
              <a:ext cx="44" cy="81"/>
            </a:xfrm>
            <a:custGeom>
              <a:avLst/>
              <a:gdLst>
                <a:gd name="T0" fmla="*/ 0 w 91"/>
                <a:gd name="T1" fmla="*/ 0 h 181"/>
                <a:gd name="T2" fmla="*/ 7 w 91"/>
                <a:gd name="T3" fmla="*/ 36 h 181"/>
                <a:gd name="T4" fmla="*/ 21 w 91"/>
                <a:gd name="T5" fmla="*/ 0 h 181"/>
                <a:gd name="T6" fmla="*/ 7 w 91"/>
                <a:gd name="T7" fmla="*/ 0 h 181"/>
                <a:gd name="T8" fmla="*/ 0 w 91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81"/>
                <a:gd name="T17" fmla="*/ 91 w 91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81">
                  <a:moveTo>
                    <a:pt x="0" y="0"/>
                  </a:moveTo>
                  <a:lnTo>
                    <a:pt x="30" y="181"/>
                  </a:lnTo>
                  <a:lnTo>
                    <a:pt x="91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68" name="Line 26"/>
            <p:cNvSpPr>
              <a:spLocks noChangeShapeType="1"/>
            </p:cNvSpPr>
            <p:nvPr/>
          </p:nvSpPr>
          <p:spPr bwMode="auto">
            <a:xfrm flipV="1">
              <a:off x="2932" y="2264"/>
              <a:ext cx="1" cy="4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Freeform 27"/>
            <p:cNvSpPr>
              <a:spLocks/>
            </p:cNvSpPr>
            <p:nvPr/>
          </p:nvSpPr>
          <p:spPr bwMode="auto">
            <a:xfrm>
              <a:off x="4549" y="2911"/>
              <a:ext cx="88" cy="27"/>
            </a:xfrm>
            <a:custGeom>
              <a:avLst/>
              <a:gdLst>
                <a:gd name="T0" fmla="*/ 0 w 181"/>
                <a:gd name="T1" fmla="*/ 12 h 60"/>
                <a:gd name="T2" fmla="*/ 43 w 181"/>
                <a:gd name="T3" fmla="*/ 6 h 60"/>
                <a:gd name="T4" fmla="*/ 0 w 181"/>
                <a:gd name="T5" fmla="*/ 0 h 60"/>
                <a:gd name="T6" fmla="*/ 0 w 181"/>
                <a:gd name="T7" fmla="*/ 6 h 60"/>
                <a:gd name="T8" fmla="*/ 0 w 181"/>
                <a:gd name="T9" fmla="*/ 1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60"/>
                <a:gd name="T17" fmla="*/ 181 w 181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60">
                  <a:moveTo>
                    <a:pt x="0" y="60"/>
                  </a:moveTo>
                  <a:lnTo>
                    <a:pt x="181" y="3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70" name="Line 28"/>
            <p:cNvSpPr>
              <a:spLocks noChangeShapeType="1"/>
            </p:cNvSpPr>
            <p:nvPr/>
          </p:nvSpPr>
          <p:spPr bwMode="auto">
            <a:xfrm flipH="1">
              <a:off x="4034" y="2924"/>
              <a:ext cx="5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29"/>
            <p:cNvSpPr>
              <a:spLocks/>
            </p:cNvSpPr>
            <p:nvPr/>
          </p:nvSpPr>
          <p:spPr bwMode="auto">
            <a:xfrm>
              <a:off x="4549" y="3436"/>
              <a:ext cx="88" cy="27"/>
            </a:xfrm>
            <a:custGeom>
              <a:avLst/>
              <a:gdLst>
                <a:gd name="T0" fmla="*/ 0 w 181"/>
                <a:gd name="T1" fmla="*/ 12 h 60"/>
                <a:gd name="T2" fmla="*/ 43 w 181"/>
                <a:gd name="T3" fmla="*/ 6 h 60"/>
                <a:gd name="T4" fmla="*/ 0 w 181"/>
                <a:gd name="T5" fmla="*/ 0 h 60"/>
                <a:gd name="T6" fmla="*/ 0 w 181"/>
                <a:gd name="T7" fmla="*/ 6 h 60"/>
                <a:gd name="T8" fmla="*/ 0 w 181"/>
                <a:gd name="T9" fmla="*/ 1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60"/>
                <a:gd name="T17" fmla="*/ 181 w 181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60">
                  <a:moveTo>
                    <a:pt x="0" y="60"/>
                  </a:moveTo>
                  <a:lnTo>
                    <a:pt x="181" y="3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72" name="Line 30"/>
            <p:cNvSpPr>
              <a:spLocks noChangeShapeType="1"/>
            </p:cNvSpPr>
            <p:nvPr/>
          </p:nvSpPr>
          <p:spPr bwMode="auto">
            <a:xfrm flipH="1">
              <a:off x="4034" y="3450"/>
              <a:ext cx="5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Freeform 31"/>
            <p:cNvSpPr>
              <a:spLocks/>
            </p:cNvSpPr>
            <p:nvPr/>
          </p:nvSpPr>
          <p:spPr bwMode="auto">
            <a:xfrm>
              <a:off x="5269" y="3894"/>
              <a:ext cx="44" cy="81"/>
            </a:xfrm>
            <a:custGeom>
              <a:avLst/>
              <a:gdLst>
                <a:gd name="T0" fmla="*/ 0 w 90"/>
                <a:gd name="T1" fmla="*/ 0 h 181"/>
                <a:gd name="T2" fmla="*/ 14 w 90"/>
                <a:gd name="T3" fmla="*/ 36 h 181"/>
                <a:gd name="T4" fmla="*/ 22 w 90"/>
                <a:gd name="T5" fmla="*/ 0 h 181"/>
                <a:gd name="T6" fmla="*/ 14 w 90"/>
                <a:gd name="T7" fmla="*/ 0 h 181"/>
                <a:gd name="T8" fmla="*/ 0 w 90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81"/>
                <a:gd name="T17" fmla="*/ 90 w 90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81">
                  <a:moveTo>
                    <a:pt x="0" y="0"/>
                  </a:moveTo>
                  <a:lnTo>
                    <a:pt x="60" y="181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74" name="Line 32"/>
            <p:cNvSpPr>
              <a:spLocks noChangeShapeType="1"/>
            </p:cNvSpPr>
            <p:nvPr/>
          </p:nvSpPr>
          <p:spPr bwMode="auto">
            <a:xfrm flipV="1">
              <a:off x="5299" y="3584"/>
              <a:ext cx="1" cy="31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Rectangle 33"/>
            <p:cNvSpPr>
              <a:spLocks noChangeArrowheads="1"/>
            </p:cNvSpPr>
            <p:nvPr/>
          </p:nvSpPr>
          <p:spPr bwMode="auto">
            <a:xfrm>
              <a:off x="3119" y="3148"/>
              <a:ext cx="70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AND plane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76" name="Rectangle 34"/>
            <p:cNvSpPr>
              <a:spLocks noChangeArrowheads="1"/>
            </p:cNvSpPr>
            <p:nvPr/>
          </p:nvSpPr>
          <p:spPr bwMode="auto">
            <a:xfrm>
              <a:off x="4835" y="3124"/>
              <a:ext cx="57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OR plane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77" name="Rectangle 35"/>
            <p:cNvSpPr>
              <a:spLocks noChangeArrowheads="1"/>
            </p:cNvSpPr>
            <p:nvPr/>
          </p:nvSpPr>
          <p:spPr bwMode="auto">
            <a:xfrm>
              <a:off x="3079" y="1673"/>
              <a:ext cx="80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Input buffers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78" name="Rectangle 36"/>
            <p:cNvSpPr>
              <a:spLocks noChangeArrowheads="1"/>
            </p:cNvSpPr>
            <p:nvPr/>
          </p:nvSpPr>
          <p:spPr bwMode="auto">
            <a:xfrm>
              <a:off x="3190" y="1956"/>
              <a:ext cx="5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inverters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79" name="Rectangle 37"/>
            <p:cNvSpPr>
              <a:spLocks noChangeArrowheads="1"/>
            </p:cNvSpPr>
            <p:nvPr/>
          </p:nvSpPr>
          <p:spPr bwMode="auto">
            <a:xfrm>
              <a:off x="3327" y="1816"/>
              <a:ext cx="2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and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80" name="Rectangle 38"/>
            <p:cNvSpPr>
              <a:spLocks noChangeArrowheads="1"/>
            </p:cNvSpPr>
            <p:nvPr/>
          </p:nvSpPr>
          <p:spPr bwMode="auto">
            <a:xfrm>
              <a:off x="4135" y="2743"/>
              <a:ext cx="1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P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81" name="Rectangle 39"/>
            <p:cNvSpPr>
              <a:spLocks noChangeArrowheads="1"/>
            </p:cNvSpPr>
            <p:nvPr/>
          </p:nvSpPr>
          <p:spPr bwMode="auto">
            <a:xfrm>
              <a:off x="4209" y="2801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82" name="Rectangle 40"/>
            <p:cNvSpPr>
              <a:spLocks noChangeArrowheads="1"/>
            </p:cNvSpPr>
            <p:nvPr/>
          </p:nvSpPr>
          <p:spPr bwMode="auto">
            <a:xfrm>
              <a:off x="4139" y="3271"/>
              <a:ext cx="1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P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83" name="Rectangle 41"/>
            <p:cNvSpPr>
              <a:spLocks noChangeArrowheads="1"/>
            </p:cNvSpPr>
            <p:nvPr/>
          </p:nvSpPr>
          <p:spPr bwMode="auto">
            <a:xfrm>
              <a:off x="4213" y="3326"/>
              <a:ext cx="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 i="1">
                  <a:solidFill>
                    <a:srgbClr val="000000"/>
                  </a:solidFill>
                  <a:latin typeface="Times-Roman"/>
                </a:rPr>
                <a:t>k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84" name="Rectangle 42"/>
            <p:cNvSpPr>
              <a:spLocks noChangeArrowheads="1"/>
            </p:cNvSpPr>
            <p:nvPr/>
          </p:nvSpPr>
          <p:spPr bwMode="auto">
            <a:xfrm>
              <a:off x="5227" y="4016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85" name="Freeform 43"/>
            <p:cNvSpPr>
              <a:spLocks/>
            </p:cNvSpPr>
            <p:nvPr/>
          </p:nvSpPr>
          <p:spPr bwMode="auto">
            <a:xfrm>
              <a:off x="4961" y="3773"/>
              <a:ext cx="29" cy="27"/>
            </a:xfrm>
            <a:custGeom>
              <a:avLst/>
              <a:gdLst>
                <a:gd name="T0" fmla="*/ 0 w 60"/>
                <a:gd name="T1" fmla="*/ 6 h 60"/>
                <a:gd name="T2" fmla="*/ 0 w 60"/>
                <a:gd name="T3" fmla="*/ 7 h 60"/>
                <a:gd name="T4" fmla="*/ 0 w 60"/>
                <a:gd name="T5" fmla="*/ 8 h 60"/>
                <a:gd name="T6" fmla="*/ 1 w 60"/>
                <a:gd name="T7" fmla="*/ 9 h 60"/>
                <a:gd name="T8" fmla="*/ 1 w 60"/>
                <a:gd name="T9" fmla="*/ 10 h 60"/>
                <a:gd name="T10" fmla="*/ 2 w 60"/>
                <a:gd name="T11" fmla="*/ 10 h 60"/>
                <a:gd name="T12" fmla="*/ 3 w 60"/>
                <a:gd name="T13" fmla="*/ 11 h 60"/>
                <a:gd name="T14" fmla="*/ 4 w 60"/>
                <a:gd name="T15" fmla="*/ 11 h 60"/>
                <a:gd name="T16" fmla="*/ 4 w 60"/>
                <a:gd name="T17" fmla="*/ 12 h 60"/>
                <a:gd name="T18" fmla="*/ 6 w 60"/>
                <a:gd name="T19" fmla="*/ 12 h 60"/>
                <a:gd name="T20" fmla="*/ 7 w 60"/>
                <a:gd name="T21" fmla="*/ 12 h 60"/>
                <a:gd name="T22" fmla="*/ 7 w 60"/>
                <a:gd name="T23" fmla="*/ 12 h 60"/>
                <a:gd name="T24" fmla="*/ 8 w 60"/>
                <a:gd name="T25" fmla="*/ 12 h 60"/>
                <a:gd name="T26" fmla="*/ 9 w 60"/>
                <a:gd name="T27" fmla="*/ 12 h 60"/>
                <a:gd name="T28" fmla="*/ 11 w 60"/>
                <a:gd name="T29" fmla="*/ 11 h 60"/>
                <a:gd name="T30" fmla="*/ 11 w 60"/>
                <a:gd name="T31" fmla="*/ 11 h 60"/>
                <a:gd name="T32" fmla="*/ 12 w 60"/>
                <a:gd name="T33" fmla="*/ 10 h 60"/>
                <a:gd name="T34" fmla="*/ 13 w 60"/>
                <a:gd name="T35" fmla="*/ 10 h 60"/>
                <a:gd name="T36" fmla="*/ 14 w 60"/>
                <a:gd name="T37" fmla="*/ 9 h 60"/>
                <a:gd name="T38" fmla="*/ 14 w 60"/>
                <a:gd name="T39" fmla="*/ 8 h 60"/>
                <a:gd name="T40" fmla="*/ 14 w 60"/>
                <a:gd name="T41" fmla="*/ 7 h 60"/>
                <a:gd name="T42" fmla="*/ 14 w 60"/>
                <a:gd name="T43" fmla="*/ 6 h 60"/>
                <a:gd name="T44" fmla="*/ 14 w 60"/>
                <a:gd name="T45" fmla="*/ 6 h 60"/>
                <a:gd name="T46" fmla="*/ 14 w 60"/>
                <a:gd name="T47" fmla="*/ 5 h 60"/>
                <a:gd name="T48" fmla="*/ 14 w 60"/>
                <a:gd name="T49" fmla="*/ 4 h 60"/>
                <a:gd name="T50" fmla="*/ 14 w 60"/>
                <a:gd name="T51" fmla="*/ 3 h 60"/>
                <a:gd name="T52" fmla="*/ 13 w 60"/>
                <a:gd name="T53" fmla="*/ 2 h 60"/>
                <a:gd name="T54" fmla="*/ 12 w 60"/>
                <a:gd name="T55" fmla="*/ 2 h 60"/>
                <a:gd name="T56" fmla="*/ 11 w 60"/>
                <a:gd name="T57" fmla="*/ 1 h 60"/>
                <a:gd name="T58" fmla="*/ 11 w 60"/>
                <a:gd name="T59" fmla="*/ 0 h 60"/>
                <a:gd name="T60" fmla="*/ 9 w 60"/>
                <a:gd name="T61" fmla="*/ 0 h 60"/>
                <a:gd name="T62" fmla="*/ 8 w 60"/>
                <a:gd name="T63" fmla="*/ 0 h 60"/>
                <a:gd name="T64" fmla="*/ 7 w 60"/>
                <a:gd name="T65" fmla="*/ 0 h 60"/>
                <a:gd name="T66" fmla="*/ 7 w 60"/>
                <a:gd name="T67" fmla="*/ 0 h 60"/>
                <a:gd name="T68" fmla="*/ 6 w 60"/>
                <a:gd name="T69" fmla="*/ 0 h 60"/>
                <a:gd name="T70" fmla="*/ 4 w 60"/>
                <a:gd name="T71" fmla="*/ 0 h 60"/>
                <a:gd name="T72" fmla="*/ 4 w 60"/>
                <a:gd name="T73" fmla="*/ 0 h 60"/>
                <a:gd name="T74" fmla="*/ 3 w 60"/>
                <a:gd name="T75" fmla="*/ 1 h 60"/>
                <a:gd name="T76" fmla="*/ 2 w 60"/>
                <a:gd name="T77" fmla="*/ 2 h 60"/>
                <a:gd name="T78" fmla="*/ 1 w 60"/>
                <a:gd name="T79" fmla="*/ 2 h 60"/>
                <a:gd name="T80" fmla="*/ 1 w 60"/>
                <a:gd name="T81" fmla="*/ 3 h 60"/>
                <a:gd name="T82" fmla="*/ 0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7 w 60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9" y="51"/>
                  </a:lnTo>
                  <a:lnTo>
                    <a:pt x="10" y="53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6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8" y="57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30" y="60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6" y="59"/>
                  </a:lnTo>
                  <a:lnTo>
                    <a:pt x="37" y="59"/>
                  </a:lnTo>
                  <a:lnTo>
                    <a:pt x="39" y="59"/>
                  </a:lnTo>
                  <a:lnTo>
                    <a:pt x="40" y="59"/>
                  </a:lnTo>
                  <a:lnTo>
                    <a:pt x="42" y="57"/>
                  </a:lnTo>
                  <a:lnTo>
                    <a:pt x="43" y="57"/>
                  </a:lnTo>
                  <a:lnTo>
                    <a:pt x="45" y="56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9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2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5" y="47"/>
                  </a:lnTo>
                  <a:lnTo>
                    <a:pt x="55" y="45"/>
                  </a:lnTo>
                  <a:lnTo>
                    <a:pt x="57" y="44"/>
                  </a:lnTo>
                  <a:lnTo>
                    <a:pt x="58" y="42"/>
                  </a:lnTo>
                  <a:lnTo>
                    <a:pt x="58" y="41"/>
                  </a:lnTo>
                  <a:lnTo>
                    <a:pt x="58" y="39"/>
                  </a:lnTo>
                  <a:lnTo>
                    <a:pt x="58" y="38"/>
                  </a:lnTo>
                  <a:lnTo>
                    <a:pt x="60" y="36"/>
                  </a:lnTo>
                  <a:lnTo>
                    <a:pt x="60" y="35"/>
                  </a:lnTo>
                  <a:lnTo>
                    <a:pt x="60" y="33"/>
                  </a:lnTo>
                  <a:lnTo>
                    <a:pt x="60" y="32"/>
                  </a:lnTo>
                  <a:lnTo>
                    <a:pt x="60" y="30"/>
                  </a:lnTo>
                  <a:lnTo>
                    <a:pt x="60" y="29"/>
                  </a:lnTo>
                  <a:lnTo>
                    <a:pt x="60" y="27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3"/>
                  </a:lnTo>
                  <a:lnTo>
                    <a:pt x="58" y="21"/>
                  </a:lnTo>
                  <a:lnTo>
                    <a:pt x="58" y="20"/>
                  </a:lnTo>
                  <a:lnTo>
                    <a:pt x="58" y="18"/>
                  </a:lnTo>
                  <a:lnTo>
                    <a:pt x="57" y="17"/>
                  </a:lnTo>
                  <a:lnTo>
                    <a:pt x="57" y="15"/>
                  </a:lnTo>
                  <a:lnTo>
                    <a:pt x="55" y="14"/>
                  </a:lnTo>
                  <a:lnTo>
                    <a:pt x="54" y="12"/>
                  </a:lnTo>
                  <a:lnTo>
                    <a:pt x="54" y="11"/>
                  </a:lnTo>
                  <a:lnTo>
                    <a:pt x="52" y="9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5"/>
                  </a:lnTo>
                  <a:lnTo>
                    <a:pt x="45" y="5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86" name="Freeform 44"/>
            <p:cNvSpPr>
              <a:spLocks/>
            </p:cNvSpPr>
            <p:nvPr/>
          </p:nvSpPr>
          <p:spPr bwMode="auto">
            <a:xfrm>
              <a:off x="4970" y="3781"/>
              <a:ext cx="21" cy="21"/>
            </a:xfrm>
            <a:custGeom>
              <a:avLst/>
              <a:gdLst>
                <a:gd name="T0" fmla="*/ 0 w 44"/>
                <a:gd name="T1" fmla="*/ 6 h 45"/>
                <a:gd name="T2" fmla="*/ 0 w 44"/>
                <a:gd name="T3" fmla="*/ 7 h 45"/>
                <a:gd name="T4" fmla="*/ 0 w 44"/>
                <a:gd name="T5" fmla="*/ 7 h 45"/>
                <a:gd name="T6" fmla="*/ 0 w 44"/>
                <a:gd name="T7" fmla="*/ 7 h 45"/>
                <a:gd name="T8" fmla="*/ 1 w 44"/>
                <a:gd name="T9" fmla="*/ 8 h 45"/>
                <a:gd name="T10" fmla="*/ 2 w 44"/>
                <a:gd name="T11" fmla="*/ 8 h 45"/>
                <a:gd name="T12" fmla="*/ 2 w 44"/>
                <a:gd name="T13" fmla="*/ 9 h 45"/>
                <a:gd name="T14" fmla="*/ 3 w 44"/>
                <a:gd name="T15" fmla="*/ 10 h 45"/>
                <a:gd name="T16" fmla="*/ 3 w 44"/>
                <a:gd name="T17" fmla="*/ 10 h 45"/>
                <a:gd name="T18" fmla="*/ 4 w 44"/>
                <a:gd name="T19" fmla="*/ 10 h 45"/>
                <a:gd name="T20" fmla="*/ 5 w 44"/>
                <a:gd name="T21" fmla="*/ 10 h 45"/>
                <a:gd name="T22" fmla="*/ 5 w 44"/>
                <a:gd name="T23" fmla="*/ 10 h 45"/>
                <a:gd name="T24" fmla="*/ 6 w 44"/>
                <a:gd name="T25" fmla="*/ 10 h 45"/>
                <a:gd name="T26" fmla="*/ 7 w 44"/>
                <a:gd name="T27" fmla="*/ 10 h 45"/>
                <a:gd name="T28" fmla="*/ 8 w 44"/>
                <a:gd name="T29" fmla="*/ 9 h 45"/>
                <a:gd name="T30" fmla="*/ 8 w 44"/>
                <a:gd name="T31" fmla="*/ 9 h 45"/>
                <a:gd name="T32" fmla="*/ 9 w 44"/>
                <a:gd name="T33" fmla="*/ 8 h 45"/>
                <a:gd name="T34" fmla="*/ 10 w 44"/>
                <a:gd name="T35" fmla="*/ 8 h 45"/>
                <a:gd name="T36" fmla="*/ 10 w 44"/>
                <a:gd name="T37" fmla="*/ 7 h 45"/>
                <a:gd name="T38" fmla="*/ 10 w 44"/>
                <a:gd name="T39" fmla="*/ 7 h 45"/>
                <a:gd name="T40" fmla="*/ 10 w 44"/>
                <a:gd name="T41" fmla="*/ 6 h 45"/>
                <a:gd name="T42" fmla="*/ 10 w 44"/>
                <a:gd name="T43" fmla="*/ 5 h 45"/>
                <a:gd name="T44" fmla="*/ 10 w 44"/>
                <a:gd name="T45" fmla="*/ 5 h 45"/>
                <a:gd name="T46" fmla="*/ 10 w 44"/>
                <a:gd name="T47" fmla="*/ 4 h 45"/>
                <a:gd name="T48" fmla="*/ 10 w 44"/>
                <a:gd name="T49" fmla="*/ 3 h 45"/>
                <a:gd name="T50" fmla="*/ 10 w 44"/>
                <a:gd name="T51" fmla="*/ 3 h 45"/>
                <a:gd name="T52" fmla="*/ 9 w 44"/>
                <a:gd name="T53" fmla="*/ 2 h 45"/>
                <a:gd name="T54" fmla="*/ 8 w 44"/>
                <a:gd name="T55" fmla="*/ 1 h 45"/>
                <a:gd name="T56" fmla="*/ 8 w 44"/>
                <a:gd name="T57" fmla="*/ 1 h 45"/>
                <a:gd name="T58" fmla="*/ 7 w 44"/>
                <a:gd name="T59" fmla="*/ 0 h 45"/>
                <a:gd name="T60" fmla="*/ 7 w 44"/>
                <a:gd name="T61" fmla="*/ 0 h 45"/>
                <a:gd name="T62" fmla="*/ 6 w 44"/>
                <a:gd name="T63" fmla="*/ 0 h 45"/>
                <a:gd name="T64" fmla="*/ 5 w 44"/>
                <a:gd name="T65" fmla="*/ 0 h 45"/>
                <a:gd name="T66" fmla="*/ 5 w 44"/>
                <a:gd name="T67" fmla="*/ 0 h 45"/>
                <a:gd name="T68" fmla="*/ 4 w 44"/>
                <a:gd name="T69" fmla="*/ 0 h 45"/>
                <a:gd name="T70" fmla="*/ 3 w 44"/>
                <a:gd name="T71" fmla="*/ 0 h 45"/>
                <a:gd name="T72" fmla="*/ 2 w 44"/>
                <a:gd name="T73" fmla="*/ 1 h 45"/>
                <a:gd name="T74" fmla="*/ 2 w 44"/>
                <a:gd name="T75" fmla="*/ 1 h 45"/>
                <a:gd name="T76" fmla="*/ 1 w 44"/>
                <a:gd name="T77" fmla="*/ 2 h 45"/>
                <a:gd name="T78" fmla="*/ 0 w 44"/>
                <a:gd name="T79" fmla="*/ 2 h 45"/>
                <a:gd name="T80" fmla="*/ 0 w 44"/>
                <a:gd name="T81" fmla="*/ 3 h 45"/>
                <a:gd name="T82" fmla="*/ 0 w 44"/>
                <a:gd name="T83" fmla="*/ 4 h 45"/>
                <a:gd name="T84" fmla="*/ 0 w 44"/>
                <a:gd name="T85" fmla="*/ 4 h 45"/>
                <a:gd name="T86" fmla="*/ 0 w 44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5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8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3"/>
                  </a:lnTo>
                  <a:lnTo>
                    <a:pt x="44" y="21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1" y="11"/>
                  </a:lnTo>
                  <a:lnTo>
                    <a:pt x="39" y="9"/>
                  </a:lnTo>
                  <a:lnTo>
                    <a:pt x="38" y="8"/>
                  </a:lnTo>
                  <a:lnTo>
                    <a:pt x="36" y="6"/>
                  </a:lnTo>
                  <a:lnTo>
                    <a:pt x="35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6" y="8"/>
                  </a:lnTo>
                  <a:lnTo>
                    <a:pt x="5" y="9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87" name="Freeform 45"/>
            <p:cNvSpPr>
              <a:spLocks/>
            </p:cNvSpPr>
            <p:nvPr/>
          </p:nvSpPr>
          <p:spPr bwMode="auto">
            <a:xfrm>
              <a:off x="5078" y="3773"/>
              <a:ext cx="29" cy="27"/>
            </a:xfrm>
            <a:custGeom>
              <a:avLst/>
              <a:gdLst>
                <a:gd name="T0" fmla="*/ 0 w 61"/>
                <a:gd name="T1" fmla="*/ 6 h 60"/>
                <a:gd name="T2" fmla="*/ 0 w 61"/>
                <a:gd name="T3" fmla="*/ 7 h 60"/>
                <a:gd name="T4" fmla="*/ 0 w 61"/>
                <a:gd name="T5" fmla="*/ 8 h 60"/>
                <a:gd name="T6" fmla="*/ 1 w 61"/>
                <a:gd name="T7" fmla="*/ 9 h 60"/>
                <a:gd name="T8" fmla="*/ 1 w 61"/>
                <a:gd name="T9" fmla="*/ 10 h 60"/>
                <a:gd name="T10" fmla="*/ 2 w 61"/>
                <a:gd name="T11" fmla="*/ 10 h 60"/>
                <a:gd name="T12" fmla="*/ 3 w 61"/>
                <a:gd name="T13" fmla="*/ 11 h 60"/>
                <a:gd name="T14" fmla="*/ 4 w 61"/>
                <a:gd name="T15" fmla="*/ 11 h 60"/>
                <a:gd name="T16" fmla="*/ 5 w 61"/>
                <a:gd name="T17" fmla="*/ 12 h 60"/>
                <a:gd name="T18" fmla="*/ 5 w 61"/>
                <a:gd name="T19" fmla="*/ 12 h 60"/>
                <a:gd name="T20" fmla="*/ 7 w 61"/>
                <a:gd name="T21" fmla="*/ 12 h 60"/>
                <a:gd name="T22" fmla="*/ 7 w 61"/>
                <a:gd name="T23" fmla="*/ 12 h 60"/>
                <a:gd name="T24" fmla="*/ 8 w 61"/>
                <a:gd name="T25" fmla="*/ 12 h 60"/>
                <a:gd name="T26" fmla="*/ 9 w 61"/>
                <a:gd name="T27" fmla="*/ 12 h 60"/>
                <a:gd name="T28" fmla="*/ 10 w 61"/>
                <a:gd name="T29" fmla="*/ 11 h 60"/>
                <a:gd name="T30" fmla="*/ 11 w 61"/>
                <a:gd name="T31" fmla="*/ 11 h 60"/>
                <a:gd name="T32" fmla="*/ 12 w 61"/>
                <a:gd name="T33" fmla="*/ 10 h 60"/>
                <a:gd name="T34" fmla="*/ 12 w 61"/>
                <a:gd name="T35" fmla="*/ 10 h 60"/>
                <a:gd name="T36" fmla="*/ 13 w 61"/>
                <a:gd name="T37" fmla="*/ 9 h 60"/>
                <a:gd name="T38" fmla="*/ 13 w 61"/>
                <a:gd name="T39" fmla="*/ 8 h 60"/>
                <a:gd name="T40" fmla="*/ 14 w 61"/>
                <a:gd name="T41" fmla="*/ 7 h 60"/>
                <a:gd name="T42" fmla="*/ 14 w 61"/>
                <a:gd name="T43" fmla="*/ 6 h 60"/>
                <a:gd name="T44" fmla="*/ 14 w 61"/>
                <a:gd name="T45" fmla="*/ 6 h 60"/>
                <a:gd name="T46" fmla="*/ 14 w 61"/>
                <a:gd name="T47" fmla="*/ 5 h 60"/>
                <a:gd name="T48" fmla="*/ 13 w 61"/>
                <a:gd name="T49" fmla="*/ 4 h 60"/>
                <a:gd name="T50" fmla="*/ 13 w 61"/>
                <a:gd name="T51" fmla="*/ 3 h 60"/>
                <a:gd name="T52" fmla="*/ 12 w 61"/>
                <a:gd name="T53" fmla="*/ 2 h 60"/>
                <a:gd name="T54" fmla="*/ 12 w 61"/>
                <a:gd name="T55" fmla="*/ 2 h 60"/>
                <a:gd name="T56" fmla="*/ 11 w 61"/>
                <a:gd name="T57" fmla="*/ 1 h 60"/>
                <a:gd name="T58" fmla="*/ 10 w 61"/>
                <a:gd name="T59" fmla="*/ 0 h 60"/>
                <a:gd name="T60" fmla="*/ 9 w 61"/>
                <a:gd name="T61" fmla="*/ 0 h 60"/>
                <a:gd name="T62" fmla="*/ 8 w 61"/>
                <a:gd name="T63" fmla="*/ 0 h 60"/>
                <a:gd name="T64" fmla="*/ 7 w 61"/>
                <a:gd name="T65" fmla="*/ 0 h 60"/>
                <a:gd name="T66" fmla="*/ 7 w 61"/>
                <a:gd name="T67" fmla="*/ 0 h 60"/>
                <a:gd name="T68" fmla="*/ 5 w 61"/>
                <a:gd name="T69" fmla="*/ 0 h 60"/>
                <a:gd name="T70" fmla="*/ 5 w 61"/>
                <a:gd name="T71" fmla="*/ 0 h 60"/>
                <a:gd name="T72" fmla="*/ 4 w 61"/>
                <a:gd name="T73" fmla="*/ 0 h 60"/>
                <a:gd name="T74" fmla="*/ 3 w 61"/>
                <a:gd name="T75" fmla="*/ 1 h 60"/>
                <a:gd name="T76" fmla="*/ 2 w 61"/>
                <a:gd name="T77" fmla="*/ 2 h 60"/>
                <a:gd name="T78" fmla="*/ 1 w 61"/>
                <a:gd name="T79" fmla="*/ 2 h 60"/>
                <a:gd name="T80" fmla="*/ 1 w 61"/>
                <a:gd name="T81" fmla="*/ 3 h 60"/>
                <a:gd name="T82" fmla="*/ 0 w 61"/>
                <a:gd name="T83" fmla="*/ 4 h 60"/>
                <a:gd name="T84" fmla="*/ 0 w 61"/>
                <a:gd name="T85" fmla="*/ 5 h 60"/>
                <a:gd name="T86" fmla="*/ 0 w 61"/>
                <a:gd name="T87" fmla="*/ 6 h 60"/>
                <a:gd name="T88" fmla="*/ 7 w 61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1"/>
                <a:gd name="T136" fmla="*/ 0 h 60"/>
                <a:gd name="T137" fmla="*/ 61 w 61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1" h="60">
                  <a:moveTo>
                    <a:pt x="30" y="30"/>
                  </a:move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9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8" y="57"/>
                  </a:lnTo>
                  <a:lnTo>
                    <a:pt x="20" y="59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4" y="59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9" y="60"/>
                  </a:lnTo>
                  <a:lnTo>
                    <a:pt x="30" y="60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5" y="60"/>
                  </a:lnTo>
                  <a:lnTo>
                    <a:pt x="36" y="59"/>
                  </a:lnTo>
                  <a:lnTo>
                    <a:pt x="38" y="59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43" y="57"/>
                  </a:lnTo>
                  <a:lnTo>
                    <a:pt x="44" y="57"/>
                  </a:lnTo>
                  <a:lnTo>
                    <a:pt x="46" y="56"/>
                  </a:lnTo>
                  <a:lnTo>
                    <a:pt x="47" y="54"/>
                  </a:lnTo>
                  <a:lnTo>
                    <a:pt x="49" y="54"/>
                  </a:lnTo>
                  <a:lnTo>
                    <a:pt x="50" y="53"/>
                  </a:lnTo>
                  <a:lnTo>
                    <a:pt x="52" y="53"/>
                  </a:lnTo>
                  <a:lnTo>
                    <a:pt x="52" y="51"/>
                  </a:lnTo>
                  <a:lnTo>
                    <a:pt x="53" y="50"/>
                  </a:lnTo>
                  <a:lnTo>
                    <a:pt x="55" y="50"/>
                  </a:lnTo>
                  <a:lnTo>
                    <a:pt x="55" y="48"/>
                  </a:lnTo>
                  <a:lnTo>
                    <a:pt x="56" y="47"/>
                  </a:lnTo>
                  <a:lnTo>
                    <a:pt x="56" y="45"/>
                  </a:lnTo>
                  <a:lnTo>
                    <a:pt x="58" y="44"/>
                  </a:lnTo>
                  <a:lnTo>
                    <a:pt x="59" y="42"/>
                  </a:lnTo>
                  <a:lnTo>
                    <a:pt x="59" y="41"/>
                  </a:lnTo>
                  <a:lnTo>
                    <a:pt x="59" y="39"/>
                  </a:lnTo>
                  <a:lnTo>
                    <a:pt x="59" y="38"/>
                  </a:lnTo>
                  <a:lnTo>
                    <a:pt x="61" y="36"/>
                  </a:lnTo>
                  <a:lnTo>
                    <a:pt x="61" y="35"/>
                  </a:lnTo>
                  <a:lnTo>
                    <a:pt x="61" y="33"/>
                  </a:lnTo>
                  <a:lnTo>
                    <a:pt x="61" y="32"/>
                  </a:lnTo>
                  <a:lnTo>
                    <a:pt x="61" y="30"/>
                  </a:lnTo>
                  <a:lnTo>
                    <a:pt x="61" y="29"/>
                  </a:lnTo>
                  <a:lnTo>
                    <a:pt x="61" y="27"/>
                  </a:lnTo>
                  <a:lnTo>
                    <a:pt x="61" y="26"/>
                  </a:lnTo>
                  <a:lnTo>
                    <a:pt x="61" y="24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59" y="20"/>
                  </a:lnTo>
                  <a:lnTo>
                    <a:pt x="59" y="18"/>
                  </a:lnTo>
                  <a:lnTo>
                    <a:pt x="58" y="17"/>
                  </a:lnTo>
                  <a:lnTo>
                    <a:pt x="58" y="15"/>
                  </a:lnTo>
                  <a:lnTo>
                    <a:pt x="56" y="14"/>
                  </a:lnTo>
                  <a:lnTo>
                    <a:pt x="55" y="12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2" y="9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49" y="6"/>
                  </a:lnTo>
                  <a:lnTo>
                    <a:pt x="47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8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88" name="Freeform 46"/>
            <p:cNvSpPr>
              <a:spLocks/>
            </p:cNvSpPr>
            <p:nvPr/>
          </p:nvSpPr>
          <p:spPr bwMode="auto">
            <a:xfrm>
              <a:off x="5073" y="3781"/>
              <a:ext cx="21" cy="21"/>
            </a:xfrm>
            <a:custGeom>
              <a:avLst/>
              <a:gdLst>
                <a:gd name="T0" fmla="*/ 0 w 43"/>
                <a:gd name="T1" fmla="*/ 6 h 45"/>
                <a:gd name="T2" fmla="*/ 0 w 43"/>
                <a:gd name="T3" fmla="*/ 7 h 45"/>
                <a:gd name="T4" fmla="*/ 0 w 43"/>
                <a:gd name="T5" fmla="*/ 7 h 45"/>
                <a:gd name="T6" fmla="*/ 0 w 43"/>
                <a:gd name="T7" fmla="*/ 7 h 45"/>
                <a:gd name="T8" fmla="*/ 1 w 43"/>
                <a:gd name="T9" fmla="*/ 8 h 45"/>
                <a:gd name="T10" fmla="*/ 1 w 43"/>
                <a:gd name="T11" fmla="*/ 8 h 45"/>
                <a:gd name="T12" fmla="*/ 2 w 43"/>
                <a:gd name="T13" fmla="*/ 9 h 45"/>
                <a:gd name="T14" fmla="*/ 3 w 43"/>
                <a:gd name="T15" fmla="*/ 10 h 45"/>
                <a:gd name="T16" fmla="*/ 3 w 43"/>
                <a:gd name="T17" fmla="*/ 10 h 45"/>
                <a:gd name="T18" fmla="*/ 4 w 43"/>
                <a:gd name="T19" fmla="*/ 10 h 45"/>
                <a:gd name="T20" fmla="*/ 5 w 43"/>
                <a:gd name="T21" fmla="*/ 10 h 45"/>
                <a:gd name="T22" fmla="*/ 6 w 43"/>
                <a:gd name="T23" fmla="*/ 10 h 45"/>
                <a:gd name="T24" fmla="*/ 6 w 43"/>
                <a:gd name="T25" fmla="*/ 10 h 45"/>
                <a:gd name="T26" fmla="*/ 7 w 43"/>
                <a:gd name="T27" fmla="*/ 10 h 45"/>
                <a:gd name="T28" fmla="*/ 8 w 43"/>
                <a:gd name="T29" fmla="*/ 9 h 45"/>
                <a:gd name="T30" fmla="*/ 9 w 43"/>
                <a:gd name="T31" fmla="*/ 9 h 45"/>
                <a:gd name="T32" fmla="*/ 9 w 43"/>
                <a:gd name="T33" fmla="*/ 8 h 45"/>
                <a:gd name="T34" fmla="*/ 10 w 43"/>
                <a:gd name="T35" fmla="*/ 8 h 45"/>
                <a:gd name="T36" fmla="*/ 10 w 43"/>
                <a:gd name="T37" fmla="*/ 7 h 45"/>
                <a:gd name="T38" fmla="*/ 10 w 43"/>
                <a:gd name="T39" fmla="*/ 7 h 45"/>
                <a:gd name="T40" fmla="*/ 10 w 43"/>
                <a:gd name="T41" fmla="*/ 6 h 45"/>
                <a:gd name="T42" fmla="*/ 10 w 43"/>
                <a:gd name="T43" fmla="*/ 5 h 45"/>
                <a:gd name="T44" fmla="*/ 10 w 43"/>
                <a:gd name="T45" fmla="*/ 5 h 45"/>
                <a:gd name="T46" fmla="*/ 10 w 43"/>
                <a:gd name="T47" fmla="*/ 4 h 45"/>
                <a:gd name="T48" fmla="*/ 10 w 43"/>
                <a:gd name="T49" fmla="*/ 3 h 45"/>
                <a:gd name="T50" fmla="*/ 10 w 43"/>
                <a:gd name="T51" fmla="*/ 3 h 45"/>
                <a:gd name="T52" fmla="*/ 9 w 43"/>
                <a:gd name="T53" fmla="*/ 2 h 45"/>
                <a:gd name="T54" fmla="*/ 9 w 43"/>
                <a:gd name="T55" fmla="*/ 1 h 45"/>
                <a:gd name="T56" fmla="*/ 8 w 43"/>
                <a:gd name="T57" fmla="*/ 1 h 45"/>
                <a:gd name="T58" fmla="*/ 7 w 43"/>
                <a:gd name="T59" fmla="*/ 0 h 45"/>
                <a:gd name="T60" fmla="*/ 7 w 43"/>
                <a:gd name="T61" fmla="*/ 0 h 45"/>
                <a:gd name="T62" fmla="*/ 6 w 43"/>
                <a:gd name="T63" fmla="*/ 0 h 45"/>
                <a:gd name="T64" fmla="*/ 5 w 43"/>
                <a:gd name="T65" fmla="*/ 0 h 45"/>
                <a:gd name="T66" fmla="*/ 4 w 43"/>
                <a:gd name="T67" fmla="*/ 0 h 45"/>
                <a:gd name="T68" fmla="*/ 4 w 43"/>
                <a:gd name="T69" fmla="*/ 0 h 45"/>
                <a:gd name="T70" fmla="*/ 3 w 43"/>
                <a:gd name="T71" fmla="*/ 0 h 45"/>
                <a:gd name="T72" fmla="*/ 2 w 43"/>
                <a:gd name="T73" fmla="*/ 1 h 45"/>
                <a:gd name="T74" fmla="*/ 1 w 43"/>
                <a:gd name="T75" fmla="*/ 1 h 45"/>
                <a:gd name="T76" fmla="*/ 1 w 43"/>
                <a:gd name="T77" fmla="*/ 2 h 45"/>
                <a:gd name="T78" fmla="*/ 0 w 43"/>
                <a:gd name="T79" fmla="*/ 2 h 45"/>
                <a:gd name="T80" fmla="*/ 0 w 43"/>
                <a:gd name="T81" fmla="*/ 3 h 45"/>
                <a:gd name="T82" fmla="*/ 0 w 43"/>
                <a:gd name="T83" fmla="*/ 4 h 45"/>
                <a:gd name="T84" fmla="*/ 0 w 43"/>
                <a:gd name="T85" fmla="*/ 4 h 45"/>
                <a:gd name="T86" fmla="*/ 0 w 43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45"/>
                <a:gd name="T134" fmla="*/ 43 w 43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4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4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7" y="39"/>
                  </a:lnTo>
                  <a:lnTo>
                    <a:pt x="37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0" y="36"/>
                  </a:lnTo>
                  <a:lnTo>
                    <a:pt x="40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3" y="30"/>
                  </a:lnTo>
                  <a:lnTo>
                    <a:pt x="43" y="29"/>
                  </a:lnTo>
                  <a:lnTo>
                    <a:pt x="43" y="27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20"/>
                  </a:lnTo>
                  <a:lnTo>
                    <a:pt x="43" y="18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0" y="12"/>
                  </a:lnTo>
                  <a:lnTo>
                    <a:pt x="40" y="11"/>
                  </a:lnTo>
                  <a:lnTo>
                    <a:pt x="39" y="9"/>
                  </a:lnTo>
                  <a:lnTo>
                    <a:pt x="37" y="8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89" name="Freeform 47"/>
            <p:cNvSpPr>
              <a:spLocks/>
            </p:cNvSpPr>
            <p:nvPr/>
          </p:nvSpPr>
          <p:spPr bwMode="auto">
            <a:xfrm>
              <a:off x="5181" y="3773"/>
              <a:ext cx="30" cy="27"/>
            </a:xfrm>
            <a:custGeom>
              <a:avLst/>
              <a:gdLst>
                <a:gd name="T0" fmla="*/ 0 w 60"/>
                <a:gd name="T1" fmla="*/ 6 h 60"/>
                <a:gd name="T2" fmla="*/ 0 w 60"/>
                <a:gd name="T3" fmla="*/ 7 h 60"/>
                <a:gd name="T4" fmla="*/ 1 w 60"/>
                <a:gd name="T5" fmla="*/ 8 h 60"/>
                <a:gd name="T6" fmla="*/ 2 w 60"/>
                <a:gd name="T7" fmla="*/ 9 h 60"/>
                <a:gd name="T8" fmla="*/ 2 w 60"/>
                <a:gd name="T9" fmla="*/ 10 h 60"/>
                <a:gd name="T10" fmla="*/ 3 w 60"/>
                <a:gd name="T11" fmla="*/ 10 h 60"/>
                <a:gd name="T12" fmla="*/ 3 w 60"/>
                <a:gd name="T13" fmla="*/ 11 h 60"/>
                <a:gd name="T14" fmla="*/ 5 w 60"/>
                <a:gd name="T15" fmla="*/ 11 h 60"/>
                <a:gd name="T16" fmla="*/ 5 w 60"/>
                <a:gd name="T17" fmla="*/ 12 h 60"/>
                <a:gd name="T18" fmla="*/ 6 w 60"/>
                <a:gd name="T19" fmla="*/ 12 h 60"/>
                <a:gd name="T20" fmla="*/ 8 w 60"/>
                <a:gd name="T21" fmla="*/ 12 h 60"/>
                <a:gd name="T22" fmla="*/ 8 w 60"/>
                <a:gd name="T23" fmla="*/ 12 h 60"/>
                <a:gd name="T24" fmla="*/ 9 w 60"/>
                <a:gd name="T25" fmla="*/ 12 h 60"/>
                <a:gd name="T26" fmla="*/ 11 w 60"/>
                <a:gd name="T27" fmla="*/ 12 h 60"/>
                <a:gd name="T28" fmla="*/ 12 w 60"/>
                <a:gd name="T29" fmla="*/ 11 h 60"/>
                <a:gd name="T30" fmla="*/ 12 w 60"/>
                <a:gd name="T31" fmla="*/ 11 h 60"/>
                <a:gd name="T32" fmla="*/ 13 w 60"/>
                <a:gd name="T33" fmla="*/ 10 h 60"/>
                <a:gd name="T34" fmla="*/ 14 w 60"/>
                <a:gd name="T35" fmla="*/ 10 h 60"/>
                <a:gd name="T36" fmla="*/ 15 w 60"/>
                <a:gd name="T37" fmla="*/ 9 h 60"/>
                <a:gd name="T38" fmla="*/ 15 w 60"/>
                <a:gd name="T39" fmla="*/ 8 h 60"/>
                <a:gd name="T40" fmla="*/ 15 w 60"/>
                <a:gd name="T41" fmla="*/ 7 h 60"/>
                <a:gd name="T42" fmla="*/ 15 w 60"/>
                <a:gd name="T43" fmla="*/ 6 h 60"/>
                <a:gd name="T44" fmla="*/ 15 w 60"/>
                <a:gd name="T45" fmla="*/ 6 h 60"/>
                <a:gd name="T46" fmla="*/ 15 w 60"/>
                <a:gd name="T47" fmla="*/ 5 h 60"/>
                <a:gd name="T48" fmla="*/ 15 w 60"/>
                <a:gd name="T49" fmla="*/ 4 h 60"/>
                <a:gd name="T50" fmla="*/ 15 w 60"/>
                <a:gd name="T51" fmla="*/ 3 h 60"/>
                <a:gd name="T52" fmla="*/ 14 w 60"/>
                <a:gd name="T53" fmla="*/ 2 h 60"/>
                <a:gd name="T54" fmla="*/ 13 w 60"/>
                <a:gd name="T55" fmla="*/ 2 h 60"/>
                <a:gd name="T56" fmla="*/ 12 w 60"/>
                <a:gd name="T57" fmla="*/ 1 h 60"/>
                <a:gd name="T58" fmla="*/ 12 w 60"/>
                <a:gd name="T59" fmla="*/ 0 h 60"/>
                <a:gd name="T60" fmla="*/ 11 w 60"/>
                <a:gd name="T61" fmla="*/ 0 h 60"/>
                <a:gd name="T62" fmla="*/ 9 w 60"/>
                <a:gd name="T63" fmla="*/ 0 h 60"/>
                <a:gd name="T64" fmla="*/ 8 w 60"/>
                <a:gd name="T65" fmla="*/ 0 h 60"/>
                <a:gd name="T66" fmla="*/ 8 w 60"/>
                <a:gd name="T67" fmla="*/ 0 h 60"/>
                <a:gd name="T68" fmla="*/ 6 w 60"/>
                <a:gd name="T69" fmla="*/ 0 h 60"/>
                <a:gd name="T70" fmla="*/ 5 w 60"/>
                <a:gd name="T71" fmla="*/ 0 h 60"/>
                <a:gd name="T72" fmla="*/ 5 w 60"/>
                <a:gd name="T73" fmla="*/ 0 h 60"/>
                <a:gd name="T74" fmla="*/ 3 w 60"/>
                <a:gd name="T75" fmla="*/ 1 h 60"/>
                <a:gd name="T76" fmla="*/ 3 w 60"/>
                <a:gd name="T77" fmla="*/ 2 h 60"/>
                <a:gd name="T78" fmla="*/ 2 w 60"/>
                <a:gd name="T79" fmla="*/ 2 h 60"/>
                <a:gd name="T80" fmla="*/ 2 w 60"/>
                <a:gd name="T81" fmla="*/ 3 h 60"/>
                <a:gd name="T82" fmla="*/ 1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8 w 60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9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8" y="57"/>
                  </a:lnTo>
                  <a:lnTo>
                    <a:pt x="20" y="59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4" y="59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9" y="60"/>
                  </a:lnTo>
                  <a:lnTo>
                    <a:pt x="30" y="60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5" y="60"/>
                  </a:lnTo>
                  <a:lnTo>
                    <a:pt x="36" y="59"/>
                  </a:lnTo>
                  <a:lnTo>
                    <a:pt x="38" y="59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5" y="56"/>
                  </a:lnTo>
                  <a:lnTo>
                    <a:pt x="47" y="54"/>
                  </a:lnTo>
                  <a:lnTo>
                    <a:pt x="48" y="54"/>
                  </a:lnTo>
                  <a:lnTo>
                    <a:pt x="50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6" y="47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9" y="42"/>
                  </a:lnTo>
                  <a:lnTo>
                    <a:pt x="59" y="41"/>
                  </a:lnTo>
                  <a:lnTo>
                    <a:pt x="59" y="39"/>
                  </a:lnTo>
                  <a:lnTo>
                    <a:pt x="59" y="38"/>
                  </a:lnTo>
                  <a:lnTo>
                    <a:pt x="60" y="36"/>
                  </a:lnTo>
                  <a:lnTo>
                    <a:pt x="60" y="35"/>
                  </a:lnTo>
                  <a:lnTo>
                    <a:pt x="60" y="33"/>
                  </a:lnTo>
                  <a:lnTo>
                    <a:pt x="60" y="32"/>
                  </a:lnTo>
                  <a:lnTo>
                    <a:pt x="60" y="30"/>
                  </a:lnTo>
                  <a:lnTo>
                    <a:pt x="60" y="29"/>
                  </a:lnTo>
                  <a:lnTo>
                    <a:pt x="60" y="27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59" y="20"/>
                  </a:lnTo>
                  <a:lnTo>
                    <a:pt x="59" y="18"/>
                  </a:lnTo>
                  <a:lnTo>
                    <a:pt x="57" y="17"/>
                  </a:lnTo>
                  <a:lnTo>
                    <a:pt x="57" y="15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1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7" y="5"/>
                  </a:lnTo>
                  <a:lnTo>
                    <a:pt x="45" y="5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8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90" name="Freeform 48"/>
            <p:cNvSpPr>
              <a:spLocks/>
            </p:cNvSpPr>
            <p:nvPr/>
          </p:nvSpPr>
          <p:spPr bwMode="auto">
            <a:xfrm>
              <a:off x="5190" y="3781"/>
              <a:ext cx="22" cy="21"/>
            </a:xfrm>
            <a:custGeom>
              <a:avLst/>
              <a:gdLst>
                <a:gd name="T0" fmla="*/ 0 w 43"/>
                <a:gd name="T1" fmla="*/ 6 h 45"/>
                <a:gd name="T2" fmla="*/ 0 w 43"/>
                <a:gd name="T3" fmla="*/ 7 h 45"/>
                <a:gd name="T4" fmla="*/ 1 w 43"/>
                <a:gd name="T5" fmla="*/ 7 h 45"/>
                <a:gd name="T6" fmla="*/ 1 w 43"/>
                <a:gd name="T7" fmla="*/ 7 h 45"/>
                <a:gd name="T8" fmla="*/ 1 w 43"/>
                <a:gd name="T9" fmla="*/ 8 h 45"/>
                <a:gd name="T10" fmla="*/ 2 w 43"/>
                <a:gd name="T11" fmla="*/ 8 h 45"/>
                <a:gd name="T12" fmla="*/ 3 w 43"/>
                <a:gd name="T13" fmla="*/ 9 h 45"/>
                <a:gd name="T14" fmla="*/ 3 w 43"/>
                <a:gd name="T15" fmla="*/ 10 h 45"/>
                <a:gd name="T16" fmla="*/ 4 w 43"/>
                <a:gd name="T17" fmla="*/ 10 h 45"/>
                <a:gd name="T18" fmla="*/ 5 w 43"/>
                <a:gd name="T19" fmla="*/ 10 h 45"/>
                <a:gd name="T20" fmla="*/ 6 w 43"/>
                <a:gd name="T21" fmla="*/ 10 h 45"/>
                <a:gd name="T22" fmla="*/ 6 w 43"/>
                <a:gd name="T23" fmla="*/ 10 h 45"/>
                <a:gd name="T24" fmla="*/ 7 w 43"/>
                <a:gd name="T25" fmla="*/ 10 h 45"/>
                <a:gd name="T26" fmla="*/ 8 w 43"/>
                <a:gd name="T27" fmla="*/ 10 h 45"/>
                <a:gd name="T28" fmla="*/ 9 w 43"/>
                <a:gd name="T29" fmla="*/ 9 h 45"/>
                <a:gd name="T30" fmla="*/ 9 w 43"/>
                <a:gd name="T31" fmla="*/ 9 h 45"/>
                <a:gd name="T32" fmla="*/ 10 w 43"/>
                <a:gd name="T33" fmla="*/ 8 h 45"/>
                <a:gd name="T34" fmla="*/ 10 w 43"/>
                <a:gd name="T35" fmla="*/ 8 h 45"/>
                <a:gd name="T36" fmla="*/ 11 w 43"/>
                <a:gd name="T37" fmla="*/ 7 h 45"/>
                <a:gd name="T38" fmla="*/ 11 w 43"/>
                <a:gd name="T39" fmla="*/ 7 h 45"/>
                <a:gd name="T40" fmla="*/ 11 w 43"/>
                <a:gd name="T41" fmla="*/ 6 h 45"/>
                <a:gd name="T42" fmla="*/ 11 w 43"/>
                <a:gd name="T43" fmla="*/ 5 h 45"/>
                <a:gd name="T44" fmla="*/ 11 w 43"/>
                <a:gd name="T45" fmla="*/ 5 h 45"/>
                <a:gd name="T46" fmla="*/ 11 w 43"/>
                <a:gd name="T47" fmla="*/ 4 h 45"/>
                <a:gd name="T48" fmla="*/ 11 w 43"/>
                <a:gd name="T49" fmla="*/ 3 h 45"/>
                <a:gd name="T50" fmla="*/ 10 w 43"/>
                <a:gd name="T51" fmla="*/ 3 h 45"/>
                <a:gd name="T52" fmla="*/ 10 w 43"/>
                <a:gd name="T53" fmla="*/ 2 h 45"/>
                <a:gd name="T54" fmla="*/ 9 w 43"/>
                <a:gd name="T55" fmla="*/ 1 h 45"/>
                <a:gd name="T56" fmla="*/ 9 w 43"/>
                <a:gd name="T57" fmla="*/ 1 h 45"/>
                <a:gd name="T58" fmla="*/ 8 w 43"/>
                <a:gd name="T59" fmla="*/ 0 h 45"/>
                <a:gd name="T60" fmla="*/ 7 w 43"/>
                <a:gd name="T61" fmla="*/ 0 h 45"/>
                <a:gd name="T62" fmla="*/ 7 w 43"/>
                <a:gd name="T63" fmla="*/ 0 h 45"/>
                <a:gd name="T64" fmla="*/ 6 w 43"/>
                <a:gd name="T65" fmla="*/ 0 h 45"/>
                <a:gd name="T66" fmla="*/ 5 w 43"/>
                <a:gd name="T67" fmla="*/ 0 h 45"/>
                <a:gd name="T68" fmla="*/ 4 w 43"/>
                <a:gd name="T69" fmla="*/ 0 h 45"/>
                <a:gd name="T70" fmla="*/ 4 w 43"/>
                <a:gd name="T71" fmla="*/ 0 h 45"/>
                <a:gd name="T72" fmla="*/ 3 w 43"/>
                <a:gd name="T73" fmla="*/ 1 h 45"/>
                <a:gd name="T74" fmla="*/ 2 w 43"/>
                <a:gd name="T75" fmla="*/ 1 h 45"/>
                <a:gd name="T76" fmla="*/ 2 w 43"/>
                <a:gd name="T77" fmla="*/ 2 h 45"/>
                <a:gd name="T78" fmla="*/ 1 w 43"/>
                <a:gd name="T79" fmla="*/ 2 h 45"/>
                <a:gd name="T80" fmla="*/ 1 w 43"/>
                <a:gd name="T81" fmla="*/ 3 h 45"/>
                <a:gd name="T82" fmla="*/ 0 w 43"/>
                <a:gd name="T83" fmla="*/ 4 h 45"/>
                <a:gd name="T84" fmla="*/ 0 w 43"/>
                <a:gd name="T85" fmla="*/ 4 h 45"/>
                <a:gd name="T86" fmla="*/ 0 w 43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45"/>
                <a:gd name="T134" fmla="*/ 43 w 43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4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4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7" y="39"/>
                  </a:lnTo>
                  <a:lnTo>
                    <a:pt x="37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0" y="36"/>
                  </a:lnTo>
                  <a:lnTo>
                    <a:pt x="40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3" y="30"/>
                  </a:lnTo>
                  <a:lnTo>
                    <a:pt x="43" y="29"/>
                  </a:lnTo>
                  <a:lnTo>
                    <a:pt x="43" y="27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20"/>
                  </a:lnTo>
                  <a:lnTo>
                    <a:pt x="43" y="18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0" y="12"/>
                  </a:lnTo>
                  <a:lnTo>
                    <a:pt x="40" y="11"/>
                  </a:lnTo>
                  <a:lnTo>
                    <a:pt x="39" y="9"/>
                  </a:lnTo>
                  <a:lnTo>
                    <a:pt x="37" y="8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91" name="Freeform 49"/>
            <p:cNvSpPr>
              <a:spLocks/>
            </p:cNvSpPr>
            <p:nvPr/>
          </p:nvSpPr>
          <p:spPr bwMode="auto">
            <a:xfrm>
              <a:off x="3276" y="2519"/>
              <a:ext cx="29" cy="28"/>
            </a:xfrm>
            <a:custGeom>
              <a:avLst/>
              <a:gdLst>
                <a:gd name="T0" fmla="*/ 0 w 60"/>
                <a:gd name="T1" fmla="*/ 7 h 60"/>
                <a:gd name="T2" fmla="*/ 0 w 60"/>
                <a:gd name="T3" fmla="*/ 8 h 60"/>
                <a:gd name="T4" fmla="*/ 0 w 60"/>
                <a:gd name="T5" fmla="*/ 9 h 60"/>
                <a:gd name="T6" fmla="*/ 1 w 60"/>
                <a:gd name="T7" fmla="*/ 10 h 60"/>
                <a:gd name="T8" fmla="*/ 1 w 60"/>
                <a:gd name="T9" fmla="*/ 10 h 60"/>
                <a:gd name="T10" fmla="*/ 2 w 60"/>
                <a:gd name="T11" fmla="*/ 11 h 60"/>
                <a:gd name="T12" fmla="*/ 3 w 60"/>
                <a:gd name="T13" fmla="*/ 12 h 60"/>
                <a:gd name="T14" fmla="*/ 4 w 60"/>
                <a:gd name="T15" fmla="*/ 12 h 60"/>
                <a:gd name="T16" fmla="*/ 4 w 60"/>
                <a:gd name="T17" fmla="*/ 13 h 60"/>
                <a:gd name="T18" fmla="*/ 6 w 60"/>
                <a:gd name="T19" fmla="*/ 13 h 60"/>
                <a:gd name="T20" fmla="*/ 7 w 60"/>
                <a:gd name="T21" fmla="*/ 13 h 60"/>
                <a:gd name="T22" fmla="*/ 7 w 60"/>
                <a:gd name="T23" fmla="*/ 13 h 60"/>
                <a:gd name="T24" fmla="*/ 8 w 60"/>
                <a:gd name="T25" fmla="*/ 13 h 60"/>
                <a:gd name="T26" fmla="*/ 9 w 60"/>
                <a:gd name="T27" fmla="*/ 13 h 60"/>
                <a:gd name="T28" fmla="*/ 11 w 60"/>
                <a:gd name="T29" fmla="*/ 12 h 60"/>
                <a:gd name="T30" fmla="*/ 11 w 60"/>
                <a:gd name="T31" fmla="*/ 12 h 60"/>
                <a:gd name="T32" fmla="*/ 12 w 60"/>
                <a:gd name="T33" fmla="*/ 11 h 60"/>
                <a:gd name="T34" fmla="*/ 13 w 60"/>
                <a:gd name="T35" fmla="*/ 10 h 60"/>
                <a:gd name="T36" fmla="*/ 14 w 60"/>
                <a:gd name="T37" fmla="*/ 10 h 60"/>
                <a:gd name="T38" fmla="*/ 14 w 60"/>
                <a:gd name="T39" fmla="*/ 9 h 60"/>
                <a:gd name="T40" fmla="*/ 14 w 60"/>
                <a:gd name="T41" fmla="*/ 8 h 60"/>
                <a:gd name="T42" fmla="*/ 14 w 60"/>
                <a:gd name="T43" fmla="*/ 7 h 60"/>
                <a:gd name="T44" fmla="*/ 14 w 60"/>
                <a:gd name="T45" fmla="*/ 6 h 60"/>
                <a:gd name="T46" fmla="*/ 14 w 60"/>
                <a:gd name="T47" fmla="*/ 5 h 60"/>
                <a:gd name="T48" fmla="*/ 14 w 60"/>
                <a:gd name="T49" fmla="*/ 4 h 60"/>
                <a:gd name="T50" fmla="*/ 14 w 60"/>
                <a:gd name="T51" fmla="*/ 3 h 60"/>
                <a:gd name="T52" fmla="*/ 13 w 60"/>
                <a:gd name="T53" fmla="*/ 3 h 60"/>
                <a:gd name="T54" fmla="*/ 12 w 60"/>
                <a:gd name="T55" fmla="*/ 2 h 60"/>
                <a:gd name="T56" fmla="*/ 11 w 60"/>
                <a:gd name="T57" fmla="*/ 1 h 60"/>
                <a:gd name="T58" fmla="*/ 11 w 60"/>
                <a:gd name="T59" fmla="*/ 0 h 60"/>
                <a:gd name="T60" fmla="*/ 9 w 60"/>
                <a:gd name="T61" fmla="*/ 0 h 60"/>
                <a:gd name="T62" fmla="*/ 8 w 60"/>
                <a:gd name="T63" fmla="*/ 0 h 60"/>
                <a:gd name="T64" fmla="*/ 7 w 60"/>
                <a:gd name="T65" fmla="*/ 0 h 60"/>
                <a:gd name="T66" fmla="*/ 7 w 60"/>
                <a:gd name="T67" fmla="*/ 0 h 60"/>
                <a:gd name="T68" fmla="*/ 6 w 60"/>
                <a:gd name="T69" fmla="*/ 0 h 60"/>
                <a:gd name="T70" fmla="*/ 4 w 60"/>
                <a:gd name="T71" fmla="*/ 0 h 60"/>
                <a:gd name="T72" fmla="*/ 4 w 60"/>
                <a:gd name="T73" fmla="*/ 0 h 60"/>
                <a:gd name="T74" fmla="*/ 3 w 60"/>
                <a:gd name="T75" fmla="*/ 1 h 60"/>
                <a:gd name="T76" fmla="*/ 2 w 60"/>
                <a:gd name="T77" fmla="*/ 2 h 60"/>
                <a:gd name="T78" fmla="*/ 1 w 60"/>
                <a:gd name="T79" fmla="*/ 3 h 60"/>
                <a:gd name="T80" fmla="*/ 1 w 60"/>
                <a:gd name="T81" fmla="*/ 3 h 60"/>
                <a:gd name="T82" fmla="*/ 0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7 w 60"/>
                <a:gd name="T89" fmla="*/ 7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9" y="51"/>
                  </a:lnTo>
                  <a:lnTo>
                    <a:pt x="10" y="53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6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8" y="57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30" y="60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6" y="59"/>
                  </a:lnTo>
                  <a:lnTo>
                    <a:pt x="37" y="59"/>
                  </a:lnTo>
                  <a:lnTo>
                    <a:pt x="39" y="59"/>
                  </a:lnTo>
                  <a:lnTo>
                    <a:pt x="40" y="59"/>
                  </a:lnTo>
                  <a:lnTo>
                    <a:pt x="42" y="57"/>
                  </a:lnTo>
                  <a:lnTo>
                    <a:pt x="43" y="57"/>
                  </a:lnTo>
                  <a:lnTo>
                    <a:pt x="45" y="56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9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2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5" y="47"/>
                  </a:lnTo>
                  <a:lnTo>
                    <a:pt x="55" y="45"/>
                  </a:lnTo>
                  <a:lnTo>
                    <a:pt x="57" y="44"/>
                  </a:lnTo>
                  <a:lnTo>
                    <a:pt x="58" y="42"/>
                  </a:lnTo>
                  <a:lnTo>
                    <a:pt x="58" y="41"/>
                  </a:lnTo>
                  <a:lnTo>
                    <a:pt x="58" y="39"/>
                  </a:lnTo>
                  <a:lnTo>
                    <a:pt x="58" y="38"/>
                  </a:lnTo>
                  <a:lnTo>
                    <a:pt x="60" y="36"/>
                  </a:lnTo>
                  <a:lnTo>
                    <a:pt x="60" y="35"/>
                  </a:lnTo>
                  <a:lnTo>
                    <a:pt x="60" y="33"/>
                  </a:lnTo>
                  <a:lnTo>
                    <a:pt x="60" y="31"/>
                  </a:lnTo>
                  <a:lnTo>
                    <a:pt x="60" y="30"/>
                  </a:lnTo>
                  <a:lnTo>
                    <a:pt x="60" y="28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58" y="19"/>
                  </a:lnTo>
                  <a:lnTo>
                    <a:pt x="58" y="18"/>
                  </a:lnTo>
                  <a:lnTo>
                    <a:pt x="57" y="16"/>
                  </a:lnTo>
                  <a:lnTo>
                    <a:pt x="57" y="15"/>
                  </a:lnTo>
                  <a:lnTo>
                    <a:pt x="55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2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92" name="Freeform 50"/>
            <p:cNvSpPr>
              <a:spLocks/>
            </p:cNvSpPr>
            <p:nvPr/>
          </p:nvSpPr>
          <p:spPr bwMode="auto">
            <a:xfrm>
              <a:off x="3285" y="2527"/>
              <a:ext cx="21" cy="21"/>
            </a:xfrm>
            <a:custGeom>
              <a:avLst/>
              <a:gdLst>
                <a:gd name="T0" fmla="*/ 0 w 44"/>
                <a:gd name="T1" fmla="*/ 6 h 45"/>
                <a:gd name="T2" fmla="*/ 0 w 44"/>
                <a:gd name="T3" fmla="*/ 7 h 45"/>
                <a:gd name="T4" fmla="*/ 0 w 44"/>
                <a:gd name="T5" fmla="*/ 7 h 45"/>
                <a:gd name="T6" fmla="*/ 0 w 44"/>
                <a:gd name="T7" fmla="*/ 7 h 45"/>
                <a:gd name="T8" fmla="*/ 1 w 44"/>
                <a:gd name="T9" fmla="*/ 8 h 45"/>
                <a:gd name="T10" fmla="*/ 2 w 44"/>
                <a:gd name="T11" fmla="*/ 8 h 45"/>
                <a:gd name="T12" fmla="*/ 2 w 44"/>
                <a:gd name="T13" fmla="*/ 9 h 45"/>
                <a:gd name="T14" fmla="*/ 3 w 44"/>
                <a:gd name="T15" fmla="*/ 10 h 45"/>
                <a:gd name="T16" fmla="*/ 3 w 44"/>
                <a:gd name="T17" fmla="*/ 10 h 45"/>
                <a:gd name="T18" fmla="*/ 4 w 44"/>
                <a:gd name="T19" fmla="*/ 10 h 45"/>
                <a:gd name="T20" fmla="*/ 5 w 44"/>
                <a:gd name="T21" fmla="*/ 10 h 45"/>
                <a:gd name="T22" fmla="*/ 5 w 44"/>
                <a:gd name="T23" fmla="*/ 10 h 45"/>
                <a:gd name="T24" fmla="*/ 6 w 44"/>
                <a:gd name="T25" fmla="*/ 10 h 45"/>
                <a:gd name="T26" fmla="*/ 7 w 44"/>
                <a:gd name="T27" fmla="*/ 10 h 45"/>
                <a:gd name="T28" fmla="*/ 8 w 44"/>
                <a:gd name="T29" fmla="*/ 9 h 45"/>
                <a:gd name="T30" fmla="*/ 8 w 44"/>
                <a:gd name="T31" fmla="*/ 9 h 45"/>
                <a:gd name="T32" fmla="*/ 9 w 44"/>
                <a:gd name="T33" fmla="*/ 8 h 45"/>
                <a:gd name="T34" fmla="*/ 10 w 44"/>
                <a:gd name="T35" fmla="*/ 8 h 45"/>
                <a:gd name="T36" fmla="*/ 10 w 44"/>
                <a:gd name="T37" fmla="*/ 7 h 45"/>
                <a:gd name="T38" fmla="*/ 10 w 44"/>
                <a:gd name="T39" fmla="*/ 7 h 45"/>
                <a:gd name="T40" fmla="*/ 10 w 44"/>
                <a:gd name="T41" fmla="*/ 6 h 45"/>
                <a:gd name="T42" fmla="*/ 10 w 44"/>
                <a:gd name="T43" fmla="*/ 5 h 45"/>
                <a:gd name="T44" fmla="*/ 10 w 44"/>
                <a:gd name="T45" fmla="*/ 5 h 45"/>
                <a:gd name="T46" fmla="*/ 10 w 44"/>
                <a:gd name="T47" fmla="*/ 4 h 45"/>
                <a:gd name="T48" fmla="*/ 10 w 44"/>
                <a:gd name="T49" fmla="*/ 3 h 45"/>
                <a:gd name="T50" fmla="*/ 10 w 44"/>
                <a:gd name="T51" fmla="*/ 3 h 45"/>
                <a:gd name="T52" fmla="*/ 9 w 44"/>
                <a:gd name="T53" fmla="*/ 2 h 45"/>
                <a:gd name="T54" fmla="*/ 8 w 44"/>
                <a:gd name="T55" fmla="*/ 1 h 45"/>
                <a:gd name="T56" fmla="*/ 8 w 44"/>
                <a:gd name="T57" fmla="*/ 1 h 45"/>
                <a:gd name="T58" fmla="*/ 7 w 44"/>
                <a:gd name="T59" fmla="*/ 0 h 45"/>
                <a:gd name="T60" fmla="*/ 7 w 44"/>
                <a:gd name="T61" fmla="*/ 0 h 45"/>
                <a:gd name="T62" fmla="*/ 6 w 44"/>
                <a:gd name="T63" fmla="*/ 0 h 45"/>
                <a:gd name="T64" fmla="*/ 5 w 44"/>
                <a:gd name="T65" fmla="*/ 0 h 45"/>
                <a:gd name="T66" fmla="*/ 5 w 44"/>
                <a:gd name="T67" fmla="*/ 0 h 45"/>
                <a:gd name="T68" fmla="*/ 4 w 44"/>
                <a:gd name="T69" fmla="*/ 0 h 45"/>
                <a:gd name="T70" fmla="*/ 3 w 44"/>
                <a:gd name="T71" fmla="*/ 0 h 45"/>
                <a:gd name="T72" fmla="*/ 2 w 44"/>
                <a:gd name="T73" fmla="*/ 1 h 45"/>
                <a:gd name="T74" fmla="*/ 2 w 44"/>
                <a:gd name="T75" fmla="*/ 1 h 45"/>
                <a:gd name="T76" fmla="*/ 1 w 44"/>
                <a:gd name="T77" fmla="*/ 1 h 45"/>
                <a:gd name="T78" fmla="*/ 0 w 44"/>
                <a:gd name="T79" fmla="*/ 2 h 45"/>
                <a:gd name="T80" fmla="*/ 0 w 44"/>
                <a:gd name="T81" fmla="*/ 3 h 45"/>
                <a:gd name="T82" fmla="*/ 0 w 44"/>
                <a:gd name="T83" fmla="*/ 4 h 45"/>
                <a:gd name="T84" fmla="*/ 0 w 44"/>
                <a:gd name="T85" fmla="*/ 4 h 45"/>
                <a:gd name="T86" fmla="*/ 0 w 44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5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8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3"/>
                  </a:lnTo>
                  <a:lnTo>
                    <a:pt x="44" y="21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39" y="9"/>
                  </a:lnTo>
                  <a:lnTo>
                    <a:pt x="38" y="7"/>
                  </a:lnTo>
                  <a:lnTo>
                    <a:pt x="36" y="6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9" y="4"/>
                  </a:lnTo>
                  <a:lnTo>
                    <a:pt x="8" y="6"/>
                  </a:lnTo>
                  <a:lnTo>
                    <a:pt x="6" y="7"/>
                  </a:lnTo>
                  <a:lnTo>
                    <a:pt x="5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93" name="Freeform 51"/>
            <p:cNvSpPr>
              <a:spLocks/>
            </p:cNvSpPr>
            <p:nvPr/>
          </p:nvSpPr>
          <p:spPr bwMode="auto">
            <a:xfrm>
              <a:off x="3393" y="2519"/>
              <a:ext cx="29" cy="28"/>
            </a:xfrm>
            <a:custGeom>
              <a:avLst/>
              <a:gdLst>
                <a:gd name="T0" fmla="*/ 0 w 61"/>
                <a:gd name="T1" fmla="*/ 7 h 60"/>
                <a:gd name="T2" fmla="*/ 0 w 61"/>
                <a:gd name="T3" fmla="*/ 8 h 60"/>
                <a:gd name="T4" fmla="*/ 0 w 61"/>
                <a:gd name="T5" fmla="*/ 9 h 60"/>
                <a:gd name="T6" fmla="*/ 1 w 61"/>
                <a:gd name="T7" fmla="*/ 10 h 60"/>
                <a:gd name="T8" fmla="*/ 1 w 61"/>
                <a:gd name="T9" fmla="*/ 10 h 60"/>
                <a:gd name="T10" fmla="*/ 2 w 61"/>
                <a:gd name="T11" fmla="*/ 11 h 60"/>
                <a:gd name="T12" fmla="*/ 3 w 61"/>
                <a:gd name="T13" fmla="*/ 12 h 60"/>
                <a:gd name="T14" fmla="*/ 4 w 61"/>
                <a:gd name="T15" fmla="*/ 12 h 60"/>
                <a:gd name="T16" fmla="*/ 5 w 61"/>
                <a:gd name="T17" fmla="*/ 13 h 60"/>
                <a:gd name="T18" fmla="*/ 5 w 61"/>
                <a:gd name="T19" fmla="*/ 13 h 60"/>
                <a:gd name="T20" fmla="*/ 7 w 61"/>
                <a:gd name="T21" fmla="*/ 13 h 60"/>
                <a:gd name="T22" fmla="*/ 7 w 61"/>
                <a:gd name="T23" fmla="*/ 13 h 60"/>
                <a:gd name="T24" fmla="*/ 8 w 61"/>
                <a:gd name="T25" fmla="*/ 13 h 60"/>
                <a:gd name="T26" fmla="*/ 9 w 61"/>
                <a:gd name="T27" fmla="*/ 13 h 60"/>
                <a:gd name="T28" fmla="*/ 10 w 61"/>
                <a:gd name="T29" fmla="*/ 12 h 60"/>
                <a:gd name="T30" fmla="*/ 11 w 61"/>
                <a:gd name="T31" fmla="*/ 12 h 60"/>
                <a:gd name="T32" fmla="*/ 11 w 61"/>
                <a:gd name="T33" fmla="*/ 11 h 60"/>
                <a:gd name="T34" fmla="*/ 12 w 61"/>
                <a:gd name="T35" fmla="*/ 10 h 60"/>
                <a:gd name="T36" fmla="*/ 13 w 61"/>
                <a:gd name="T37" fmla="*/ 10 h 60"/>
                <a:gd name="T38" fmla="*/ 13 w 61"/>
                <a:gd name="T39" fmla="*/ 9 h 60"/>
                <a:gd name="T40" fmla="*/ 14 w 61"/>
                <a:gd name="T41" fmla="*/ 8 h 60"/>
                <a:gd name="T42" fmla="*/ 14 w 61"/>
                <a:gd name="T43" fmla="*/ 7 h 60"/>
                <a:gd name="T44" fmla="*/ 14 w 61"/>
                <a:gd name="T45" fmla="*/ 6 h 60"/>
                <a:gd name="T46" fmla="*/ 14 w 61"/>
                <a:gd name="T47" fmla="*/ 5 h 60"/>
                <a:gd name="T48" fmla="*/ 13 w 61"/>
                <a:gd name="T49" fmla="*/ 4 h 60"/>
                <a:gd name="T50" fmla="*/ 13 w 61"/>
                <a:gd name="T51" fmla="*/ 3 h 60"/>
                <a:gd name="T52" fmla="*/ 12 w 61"/>
                <a:gd name="T53" fmla="*/ 3 h 60"/>
                <a:gd name="T54" fmla="*/ 11 w 61"/>
                <a:gd name="T55" fmla="*/ 2 h 60"/>
                <a:gd name="T56" fmla="*/ 11 w 61"/>
                <a:gd name="T57" fmla="*/ 1 h 60"/>
                <a:gd name="T58" fmla="*/ 10 w 61"/>
                <a:gd name="T59" fmla="*/ 0 h 60"/>
                <a:gd name="T60" fmla="*/ 9 w 61"/>
                <a:gd name="T61" fmla="*/ 0 h 60"/>
                <a:gd name="T62" fmla="*/ 8 w 61"/>
                <a:gd name="T63" fmla="*/ 0 h 60"/>
                <a:gd name="T64" fmla="*/ 7 w 61"/>
                <a:gd name="T65" fmla="*/ 0 h 60"/>
                <a:gd name="T66" fmla="*/ 7 w 61"/>
                <a:gd name="T67" fmla="*/ 0 h 60"/>
                <a:gd name="T68" fmla="*/ 5 w 61"/>
                <a:gd name="T69" fmla="*/ 0 h 60"/>
                <a:gd name="T70" fmla="*/ 5 w 61"/>
                <a:gd name="T71" fmla="*/ 0 h 60"/>
                <a:gd name="T72" fmla="*/ 4 w 61"/>
                <a:gd name="T73" fmla="*/ 0 h 60"/>
                <a:gd name="T74" fmla="*/ 3 w 61"/>
                <a:gd name="T75" fmla="*/ 1 h 60"/>
                <a:gd name="T76" fmla="*/ 2 w 61"/>
                <a:gd name="T77" fmla="*/ 2 h 60"/>
                <a:gd name="T78" fmla="*/ 1 w 61"/>
                <a:gd name="T79" fmla="*/ 3 h 60"/>
                <a:gd name="T80" fmla="*/ 1 w 61"/>
                <a:gd name="T81" fmla="*/ 3 h 60"/>
                <a:gd name="T82" fmla="*/ 0 w 61"/>
                <a:gd name="T83" fmla="*/ 4 h 60"/>
                <a:gd name="T84" fmla="*/ 0 w 61"/>
                <a:gd name="T85" fmla="*/ 5 h 60"/>
                <a:gd name="T86" fmla="*/ 0 w 61"/>
                <a:gd name="T87" fmla="*/ 6 h 60"/>
                <a:gd name="T88" fmla="*/ 7 w 61"/>
                <a:gd name="T89" fmla="*/ 7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1"/>
                <a:gd name="T136" fmla="*/ 0 h 60"/>
                <a:gd name="T137" fmla="*/ 61 w 61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1" h="60">
                  <a:moveTo>
                    <a:pt x="30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9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8" y="57"/>
                  </a:lnTo>
                  <a:lnTo>
                    <a:pt x="20" y="59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4" y="59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9" y="60"/>
                  </a:lnTo>
                  <a:lnTo>
                    <a:pt x="30" y="60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5" y="60"/>
                  </a:lnTo>
                  <a:lnTo>
                    <a:pt x="36" y="59"/>
                  </a:lnTo>
                  <a:lnTo>
                    <a:pt x="38" y="59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5" y="56"/>
                  </a:lnTo>
                  <a:lnTo>
                    <a:pt x="47" y="54"/>
                  </a:lnTo>
                  <a:lnTo>
                    <a:pt x="48" y="54"/>
                  </a:lnTo>
                  <a:lnTo>
                    <a:pt x="50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6" y="47"/>
                  </a:lnTo>
                  <a:lnTo>
                    <a:pt x="56" y="45"/>
                  </a:lnTo>
                  <a:lnTo>
                    <a:pt x="58" y="44"/>
                  </a:lnTo>
                  <a:lnTo>
                    <a:pt x="59" y="42"/>
                  </a:lnTo>
                  <a:lnTo>
                    <a:pt x="59" y="41"/>
                  </a:lnTo>
                  <a:lnTo>
                    <a:pt x="59" y="39"/>
                  </a:lnTo>
                  <a:lnTo>
                    <a:pt x="59" y="38"/>
                  </a:lnTo>
                  <a:lnTo>
                    <a:pt x="61" y="36"/>
                  </a:lnTo>
                  <a:lnTo>
                    <a:pt x="61" y="35"/>
                  </a:lnTo>
                  <a:lnTo>
                    <a:pt x="61" y="33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1" y="28"/>
                  </a:lnTo>
                  <a:lnTo>
                    <a:pt x="61" y="27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59" y="18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56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3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9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94" name="Freeform 52"/>
            <p:cNvSpPr>
              <a:spLocks/>
            </p:cNvSpPr>
            <p:nvPr/>
          </p:nvSpPr>
          <p:spPr bwMode="auto">
            <a:xfrm>
              <a:off x="3403" y="2527"/>
              <a:ext cx="21" cy="21"/>
            </a:xfrm>
            <a:custGeom>
              <a:avLst/>
              <a:gdLst>
                <a:gd name="T0" fmla="*/ 0 w 44"/>
                <a:gd name="T1" fmla="*/ 6 h 45"/>
                <a:gd name="T2" fmla="*/ 0 w 44"/>
                <a:gd name="T3" fmla="*/ 7 h 45"/>
                <a:gd name="T4" fmla="*/ 0 w 44"/>
                <a:gd name="T5" fmla="*/ 7 h 45"/>
                <a:gd name="T6" fmla="*/ 0 w 44"/>
                <a:gd name="T7" fmla="*/ 7 h 45"/>
                <a:gd name="T8" fmla="*/ 1 w 44"/>
                <a:gd name="T9" fmla="*/ 8 h 45"/>
                <a:gd name="T10" fmla="*/ 1 w 44"/>
                <a:gd name="T11" fmla="*/ 8 h 45"/>
                <a:gd name="T12" fmla="*/ 2 w 44"/>
                <a:gd name="T13" fmla="*/ 9 h 45"/>
                <a:gd name="T14" fmla="*/ 3 w 44"/>
                <a:gd name="T15" fmla="*/ 10 h 45"/>
                <a:gd name="T16" fmla="*/ 3 w 44"/>
                <a:gd name="T17" fmla="*/ 10 h 45"/>
                <a:gd name="T18" fmla="*/ 4 w 44"/>
                <a:gd name="T19" fmla="*/ 10 h 45"/>
                <a:gd name="T20" fmla="*/ 5 w 44"/>
                <a:gd name="T21" fmla="*/ 10 h 45"/>
                <a:gd name="T22" fmla="*/ 5 w 44"/>
                <a:gd name="T23" fmla="*/ 10 h 45"/>
                <a:gd name="T24" fmla="*/ 6 w 44"/>
                <a:gd name="T25" fmla="*/ 10 h 45"/>
                <a:gd name="T26" fmla="*/ 7 w 44"/>
                <a:gd name="T27" fmla="*/ 10 h 45"/>
                <a:gd name="T28" fmla="*/ 8 w 44"/>
                <a:gd name="T29" fmla="*/ 9 h 45"/>
                <a:gd name="T30" fmla="*/ 8 w 44"/>
                <a:gd name="T31" fmla="*/ 9 h 45"/>
                <a:gd name="T32" fmla="*/ 9 w 44"/>
                <a:gd name="T33" fmla="*/ 8 h 45"/>
                <a:gd name="T34" fmla="*/ 10 w 44"/>
                <a:gd name="T35" fmla="*/ 8 h 45"/>
                <a:gd name="T36" fmla="*/ 10 w 44"/>
                <a:gd name="T37" fmla="*/ 7 h 45"/>
                <a:gd name="T38" fmla="*/ 10 w 44"/>
                <a:gd name="T39" fmla="*/ 7 h 45"/>
                <a:gd name="T40" fmla="*/ 10 w 44"/>
                <a:gd name="T41" fmla="*/ 6 h 45"/>
                <a:gd name="T42" fmla="*/ 10 w 44"/>
                <a:gd name="T43" fmla="*/ 5 h 45"/>
                <a:gd name="T44" fmla="*/ 10 w 44"/>
                <a:gd name="T45" fmla="*/ 5 h 45"/>
                <a:gd name="T46" fmla="*/ 10 w 44"/>
                <a:gd name="T47" fmla="*/ 4 h 45"/>
                <a:gd name="T48" fmla="*/ 10 w 44"/>
                <a:gd name="T49" fmla="*/ 3 h 45"/>
                <a:gd name="T50" fmla="*/ 10 w 44"/>
                <a:gd name="T51" fmla="*/ 3 h 45"/>
                <a:gd name="T52" fmla="*/ 9 w 44"/>
                <a:gd name="T53" fmla="*/ 2 h 45"/>
                <a:gd name="T54" fmla="*/ 8 w 44"/>
                <a:gd name="T55" fmla="*/ 1 h 45"/>
                <a:gd name="T56" fmla="*/ 8 w 44"/>
                <a:gd name="T57" fmla="*/ 1 h 45"/>
                <a:gd name="T58" fmla="*/ 7 w 44"/>
                <a:gd name="T59" fmla="*/ 0 h 45"/>
                <a:gd name="T60" fmla="*/ 6 w 44"/>
                <a:gd name="T61" fmla="*/ 0 h 45"/>
                <a:gd name="T62" fmla="*/ 6 w 44"/>
                <a:gd name="T63" fmla="*/ 0 h 45"/>
                <a:gd name="T64" fmla="*/ 5 w 44"/>
                <a:gd name="T65" fmla="*/ 0 h 45"/>
                <a:gd name="T66" fmla="*/ 4 w 44"/>
                <a:gd name="T67" fmla="*/ 0 h 45"/>
                <a:gd name="T68" fmla="*/ 4 w 44"/>
                <a:gd name="T69" fmla="*/ 0 h 45"/>
                <a:gd name="T70" fmla="*/ 3 w 44"/>
                <a:gd name="T71" fmla="*/ 0 h 45"/>
                <a:gd name="T72" fmla="*/ 2 w 44"/>
                <a:gd name="T73" fmla="*/ 1 h 45"/>
                <a:gd name="T74" fmla="*/ 1 w 44"/>
                <a:gd name="T75" fmla="*/ 1 h 45"/>
                <a:gd name="T76" fmla="*/ 1 w 44"/>
                <a:gd name="T77" fmla="*/ 1 h 45"/>
                <a:gd name="T78" fmla="*/ 0 w 44"/>
                <a:gd name="T79" fmla="*/ 2 h 45"/>
                <a:gd name="T80" fmla="*/ 0 w 44"/>
                <a:gd name="T81" fmla="*/ 3 h 45"/>
                <a:gd name="T82" fmla="*/ 0 w 44"/>
                <a:gd name="T83" fmla="*/ 4 h 45"/>
                <a:gd name="T84" fmla="*/ 0 w 44"/>
                <a:gd name="T85" fmla="*/ 4 h 45"/>
                <a:gd name="T86" fmla="*/ 0 w 44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4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4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8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3"/>
                  </a:lnTo>
                  <a:lnTo>
                    <a:pt x="44" y="21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39" y="9"/>
                  </a:lnTo>
                  <a:lnTo>
                    <a:pt x="38" y="7"/>
                  </a:lnTo>
                  <a:lnTo>
                    <a:pt x="36" y="6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7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95" name="Freeform 53"/>
            <p:cNvSpPr>
              <a:spLocks/>
            </p:cNvSpPr>
            <p:nvPr/>
          </p:nvSpPr>
          <p:spPr bwMode="auto">
            <a:xfrm>
              <a:off x="3511" y="2519"/>
              <a:ext cx="29" cy="28"/>
            </a:xfrm>
            <a:custGeom>
              <a:avLst/>
              <a:gdLst>
                <a:gd name="T0" fmla="*/ 0 w 60"/>
                <a:gd name="T1" fmla="*/ 7 h 60"/>
                <a:gd name="T2" fmla="*/ 0 w 60"/>
                <a:gd name="T3" fmla="*/ 8 h 60"/>
                <a:gd name="T4" fmla="*/ 0 w 60"/>
                <a:gd name="T5" fmla="*/ 9 h 60"/>
                <a:gd name="T6" fmla="*/ 1 w 60"/>
                <a:gd name="T7" fmla="*/ 10 h 60"/>
                <a:gd name="T8" fmla="*/ 1 w 60"/>
                <a:gd name="T9" fmla="*/ 10 h 60"/>
                <a:gd name="T10" fmla="*/ 2 w 60"/>
                <a:gd name="T11" fmla="*/ 11 h 60"/>
                <a:gd name="T12" fmla="*/ 3 w 60"/>
                <a:gd name="T13" fmla="*/ 12 h 60"/>
                <a:gd name="T14" fmla="*/ 4 w 60"/>
                <a:gd name="T15" fmla="*/ 12 h 60"/>
                <a:gd name="T16" fmla="*/ 5 w 60"/>
                <a:gd name="T17" fmla="*/ 13 h 60"/>
                <a:gd name="T18" fmla="*/ 6 w 60"/>
                <a:gd name="T19" fmla="*/ 13 h 60"/>
                <a:gd name="T20" fmla="*/ 7 w 60"/>
                <a:gd name="T21" fmla="*/ 13 h 60"/>
                <a:gd name="T22" fmla="*/ 7 w 60"/>
                <a:gd name="T23" fmla="*/ 13 h 60"/>
                <a:gd name="T24" fmla="*/ 8 w 60"/>
                <a:gd name="T25" fmla="*/ 13 h 60"/>
                <a:gd name="T26" fmla="*/ 10 w 60"/>
                <a:gd name="T27" fmla="*/ 13 h 60"/>
                <a:gd name="T28" fmla="*/ 11 w 60"/>
                <a:gd name="T29" fmla="*/ 12 h 60"/>
                <a:gd name="T30" fmla="*/ 11 w 60"/>
                <a:gd name="T31" fmla="*/ 12 h 60"/>
                <a:gd name="T32" fmla="*/ 12 w 60"/>
                <a:gd name="T33" fmla="*/ 11 h 60"/>
                <a:gd name="T34" fmla="*/ 13 w 60"/>
                <a:gd name="T35" fmla="*/ 10 h 60"/>
                <a:gd name="T36" fmla="*/ 14 w 60"/>
                <a:gd name="T37" fmla="*/ 10 h 60"/>
                <a:gd name="T38" fmla="*/ 14 w 60"/>
                <a:gd name="T39" fmla="*/ 9 h 60"/>
                <a:gd name="T40" fmla="*/ 14 w 60"/>
                <a:gd name="T41" fmla="*/ 8 h 60"/>
                <a:gd name="T42" fmla="*/ 14 w 60"/>
                <a:gd name="T43" fmla="*/ 7 h 60"/>
                <a:gd name="T44" fmla="*/ 14 w 60"/>
                <a:gd name="T45" fmla="*/ 6 h 60"/>
                <a:gd name="T46" fmla="*/ 14 w 60"/>
                <a:gd name="T47" fmla="*/ 5 h 60"/>
                <a:gd name="T48" fmla="*/ 14 w 60"/>
                <a:gd name="T49" fmla="*/ 4 h 60"/>
                <a:gd name="T50" fmla="*/ 14 w 60"/>
                <a:gd name="T51" fmla="*/ 3 h 60"/>
                <a:gd name="T52" fmla="*/ 13 w 60"/>
                <a:gd name="T53" fmla="*/ 3 h 60"/>
                <a:gd name="T54" fmla="*/ 12 w 60"/>
                <a:gd name="T55" fmla="*/ 2 h 60"/>
                <a:gd name="T56" fmla="*/ 11 w 60"/>
                <a:gd name="T57" fmla="*/ 1 h 60"/>
                <a:gd name="T58" fmla="*/ 11 w 60"/>
                <a:gd name="T59" fmla="*/ 0 h 60"/>
                <a:gd name="T60" fmla="*/ 10 w 60"/>
                <a:gd name="T61" fmla="*/ 0 h 60"/>
                <a:gd name="T62" fmla="*/ 8 w 60"/>
                <a:gd name="T63" fmla="*/ 0 h 60"/>
                <a:gd name="T64" fmla="*/ 7 w 60"/>
                <a:gd name="T65" fmla="*/ 0 h 60"/>
                <a:gd name="T66" fmla="*/ 7 w 60"/>
                <a:gd name="T67" fmla="*/ 0 h 60"/>
                <a:gd name="T68" fmla="*/ 6 w 60"/>
                <a:gd name="T69" fmla="*/ 0 h 60"/>
                <a:gd name="T70" fmla="*/ 5 w 60"/>
                <a:gd name="T71" fmla="*/ 0 h 60"/>
                <a:gd name="T72" fmla="*/ 4 w 60"/>
                <a:gd name="T73" fmla="*/ 0 h 60"/>
                <a:gd name="T74" fmla="*/ 3 w 60"/>
                <a:gd name="T75" fmla="*/ 1 h 60"/>
                <a:gd name="T76" fmla="*/ 2 w 60"/>
                <a:gd name="T77" fmla="*/ 2 h 60"/>
                <a:gd name="T78" fmla="*/ 1 w 60"/>
                <a:gd name="T79" fmla="*/ 3 h 60"/>
                <a:gd name="T80" fmla="*/ 1 w 60"/>
                <a:gd name="T81" fmla="*/ 3 h 60"/>
                <a:gd name="T82" fmla="*/ 0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7 w 60"/>
                <a:gd name="T89" fmla="*/ 7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9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8" y="57"/>
                  </a:lnTo>
                  <a:lnTo>
                    <a:pt x="20" y="59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4" y="59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9" y="60"/>
                  </a:lnTo>
                  <a:lnTo>
                    <a:pt x="30" y="60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5" y="60"/>
                  </a:lnTo>
                  <a:lnTo>
                    <a:pt x="36" y="59"/>
                  </a:lnTo>
                  <a:lnTo>
                    <a:pt x="38" y="59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5" y="56"/>
                  </a:lnTo>
                  <a:lnTo>
                    <a:pt x="47" y="54"/>
                  </a:lnTo>
                  <a:lnTo>
                    <a:pt x="48" y="54"/>
                  </a:lnTo>
                  <a:lnTo>
                    <a:pt x="50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6" y="47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9" y="42"/>
                  </a:lnTo>
                  <a:lnTo>
                    <a:pt x="59" y="41"/>
                  </a:lnTo>
                  <a:lnTo>
                    <a:pt x="59" y="39"/>
                  </a:lnTo>
                  <a:lnTo>
                    <a:pt x="59" y="38"/>
                  </a:lnTo>
                  <a:lnTo>
                    <a:pt x="60" y="36"/>
                  </a:lnTo>
                  <a:lnTo>
                    <a:pt x="60" y="35"/>
                  </a:lnTo>
                  <a:lnTo>
                    <a:pt x="60" y="33"/>
                  </a:lnTo>
                  <a:lnTo>
                    <a:pt x="60" y="31"/>
                  </a:lnTo>
                  <a:lnTo>
                    <a:pt x="60" y="30"/>
                  </a:lnTo>
                  <a:lnTo>
                    <a:pt x="60" y="28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60" y="24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59" y="18"/>
                  </a:lnTo>
                  <a:lnTo>
                    <a:pt x="57" y="16"/>
                  </a:lnTo>
                  <a:lnTo>
                    <a:pt x="57" y="15"/>
                  </a:lnTo>
                  <a:lnTo>
                    <a:pt x="56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3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9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96" name="Freeform 54"/>
            <p:cNvSpPr>
              <a:spLocks/>
            </p:cNvSpPr>
            <p:nvPr/>
          </p:nvSpPr>
          <p:spPr bwMode="auto">
            <a:xfrm>
              <a:off x="3505" y="2527"/>
              <a:ext cx="22" cy="21"/>
            </a:xfrm>
            <a:custGeom>
              <a:avLst/>
              <a:gdLst>
                <a:gd name="T0" fmla="*/ 0 w 43"/>
                <a:gd name="T1" fmla="*/ 6 h 45"/>
                <a:gd name="T2" fmla="*/ 0 w 43"/>
                <a:gd name="T3" fmla="*/ 7 h 45"/>
                <a:gd name="T4" fmla="*/ 1 w 43"/>
                <a:gd name="T5" fmla="*/ 7 h 45"/>
                <a:gd name="T6" fmla="*/ 1 w 43"/>
                <a:gd name="T7" fmla="*/ 7 h 45"/>
                <a:gd name="T8" fmla="*/ 1 w 43"/>
                <a:gd name="T9" fmla="*/ 8 h 45"/>
                <a:gd name="T10" fmla="*/ 2 w 43"/>
                <a:gd name="T11" fmla="*/ 8 h 45"/>
                <a:gd name="T12" fmla="*/ 3 w 43"/>
                <a:gd name="T13" fmla="*/ 9 h 45"/>
                <a:gd name="T14" fmla="*/ 3 w 43"/>
                <a:gd name="T15" fmla="*/ 10 h 45"/>
                <a:gd name="T16" fmla="*/ 4 w 43"/>
                <a:gd name="T17" fmla="*/ 10 h 45"/>
                <a:gd name="T18" fmla="*/ 5 w 43"/>
                <a:gd name="T19" fmla="*/ 10 h 45"/>
                <a:gd name="T20" fmla="*/ 6 w 43"/>
                <a:gd name="T21" fmla="*/ 10 h 45"/>
                <a:gd name="T22" fmla="*/ 6 w 43"/>
                <a:gd name="T23" fmla="*/ 10 h 45"/>
                <a:gd name="T24" fmla="*/ 7 w 43"/>
                <a:gd name="T25" fmla="*/ 10 h 45"/>
                <a:gd name="T26" fmla="*/ 8 w 43"/>
                <a:gd name="T27" fmla="*/ 10 h 45"/>
                <a:gd name="T28" fmla="*/ 9 w 43"/>
                <a:gd name="T29" fmla="*/ 9 h 45"/>
                <a:gd name="T30" fmla="*/ 9 w 43"/>
                <a:gd name="T31" fmla="*/ 9 h 45"/>
                <a:gd name="T32" fmla="*/ 10 w 43"/>
                <a:gd name="T33" fmla="*/ 8 h 45"/>
                <a:gd name="T34" fmla="*/ 10 w 43"/>
                <a:gd name="T35" fmla="*/ 8 h 45"/>
                <a:gd name="T36" fmla="*/ 11 w 43"/>
                <a:gd name="T37" fmla="*/ 7 h 45"/>
                <a:gd name="T38" fmla="*/ 11 w 43"/>
                <a:gd name="T39" fmla="*/ 7 h 45"/>
                <a:gd name="T40" fmla="*/ 11 w 43"/>
                <a:gd name="T41" fmla="*/ 6 h 45"/>
                <a:gd name="T42" fmla="*/ 11 w 43"/>
                <a:gd name="T43" fmla="*/ 5 h 45"/>
                <a:gd name="T44" fmla="*/ 11 w 43"/>
                <a:gd name="T45" fmla="*/ 5 h 45"/>
                <a:gd name="T46" fmla="*/ 11 w 43"/>
                <a:gd name="T47" fmla="*/ 4 h 45"/>
                <a:gd name="T48" fmla="*/ 11 w 43"/>
                <a:gd name="T49" fmla="*/ 3 h 45"/>
                <a:gd name="T50" fmla="*/ 10 w 43"/>
                <a:gd name="T51" fmla="*/ 3 h 45"/>
                <a:gd name="T52" fmla="*/ 10 w 43"/>
                <a:gd name="T53" fmla="*/ 2 h 45"/>
                <a:gd name="T54" fmla="*/ 9 w 43"/>
                <a:gd name="T55" fmla="*/ 1 h 45"/>
                <a:gd name="T56" fmla="*/ 9 w 43"/>
                <a:gd name="T57" fmla="*/ 1 h 45"/>
                <a:gd name="T58" fmla="*/ 8 w 43"/>
                <a:gd name="T59" fmla="*/ 0 h 45"/>
                <a:gd name="T60" fmla="*/ 7 w 43"/>
                <a:gd name="T61" fmla="*/ 0 h 45"/>
                <a:gd name="T62" fmla="*/ 7 w 43"/>
                <a:gd name="T63" fmla="*/ 0 h 45"/>
                <a:gd name="T64" fmla="*/ 6 w 43"/>
                <a:gd name="T65" fmla="*/ 0 h 45"/>
                <a:gd name="T66" fmla="*/ 5 w 43"/>
                <a:gd name="T67" fmla="*/ 0 h 45"/>
                <a:gd name="T68" fmla="*/ 4 w 43"/>
                <a:gd name="T69" fmla="*/ 0 h 45"/>
                <a:gd name="T70" fmla="*/ 4 w 43"/>
                <a:gd name="T71" fmla="*/ 0 h 45"/>
                <a:gd name="T72" fmla="*/ 3 w 43"/>
                <a:gd name="T73" fmla="*/ 1 h 45"/>
                <a:gd name="T74" fmla="*/ 2 w 43"/>
                <a:gd name="T75" fmla="*/ 1 h 45"/>
                <a:gd name="T76" fmla="*/ 2 w 43"/>
                <a:gd name="T77" fmla="*/ 1 h 45"/>
                <a:gd name="T78" fmla="*/ 1 w 43"/>
                <a:gd name="T79" fmla="*/ 2 h 45"/>
                <a:gd name="T80" fmla="*/ 1 w 43"/>
                <a:gd name="T81" fmla="*/ 3 h 45"/>
                <a:gd name="T82" fmla="*/ 0 w 43"/>
                <a:gd name="T83" fmla="*/ 4 h 45"/>
                <a:gd name="T84" fmla="*/ 0 w 43"/>
                <a:gd name="T85" fmla="*/ 4 h 45"/>
                <a:gd name="T86" fmla="*/ 0 w 43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45"/>
                <a:gd name="T134" fmla="*/ 43 w 43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4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4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7" y="39"/>
                  </a:lnTo>
                  <a:lnTo>
                    <a:pt x="37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0" y="36"/>
                  </a:lnTo>
                  <a:lnTo>
                    <a:pt x="40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3" y="30"/>
                  </a:lnTo>
                  <a:lnTo>
                    <a:pt x="43" y="29"/>
                  </a:lnTo>
                  <a:lnTo>
                    <a:pt x="43" y="27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20"/>
                  </a:lnTo>
                  <a:lnTo>
                    <a:pt x="43" y="18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39" y="9"/>
                  </a:lnTo>
                  <a:lnTo>
                    <a:pt x="37" y="7"/>
                  </a:lnTo>
                  <a:lnTo>
                    <a:pt x="36" y="6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7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97" name="Freeform 55"/>
            <p:cNvSpPr>
              <a:spLocks/>
            </p:cNvSpPr>
            <p:nvPr/>
          </p:nvSpPr>
          <p:spPr bwMode="auto">
            <a:xfrm>
              <a:off x="3372" y="1280"/>
              <a:ext cx="30" cy="27"/>
            </a:xfrm>
            <a:custGeom>
              <a:avLst/>
              <a:gdLst>
                <a:gd name="T0" fmla="*/ 0 w 60"/>
                <a:gd name="T1" fmla="*/ 6 h 60"/>
                <a:gd name="T2" fmla="*/ 0 w 60"/>
                <a:gd name="T3" fmla="*/ 7 h 60"/>
                <a:gd name="T4" fmla="*/ 1 w 60"/>
                <a:gd name="T5" fmla="*/ 8 h 60"/>
                <a:gd name="T6" fmla="*/ 2 w 60"/>
                <a:gd name="T7" fmla="*/ 9 h 60"/>
                <a:gd name="T8" fmla="*/ 2 w 60"/>
                <a:gd name="T9" fmla="*/ 10 h 60"/>
                <a:gd name="T10" fmla="*/ 3 w 60"/>
                <a:gd name="T11" fmla="*/ 10 h 60"/>
                <a:gd name="T12" fmla="*/ 3 w 60"/>
                <a:gd name="T13" fmla="*/ 11 h 60"/>
                <a:gd name="T14" fmla="*/ 5 w 60"/>
                <a:gd name="T15" fmla="*/ 11 h 60"/>
                <a:gd name="T16" fmla="*/ 5 w 60"/>
                <a:gd name="T17" fmla="*/ 12 h 60"/>
                <a:gd name="T18" fmla="*/ 6 w 60"/>
                <a:gd name="T19" fmla="*/ 12 h 60"/>
                <a:gd name="T20" fmla="*/ 8 w 60"/>
                <a:gd name="T21" fmla="*/ 12 h 60"/>
                <a:gd name="T22" fmla="*/ 8 w 60"/>
                <a:gd name="T23" fmla="*/ 12 h 60"/>
                <a:gd name="T24" fmla="*/ 9 w 60"/>
                <a:gd name="T25" fmla="*/ 12 h 60"/>
                <a:gd name="T26" fmla="*/ 11 w 60"/>
                <a:gd name="T27" fmla="*/ 12 h 60"/>
                <a:gd name="T28" fmla="*/ 12 w 60"/>
                <a:gd name="T29" fmla="*/ 11 h 60"/>
                <a:gd name="T30" fmla="*/ 12 w 60"/>
                <a:gd name="T31" fmla="*/ 11 h 60"/>
                <a:gd name="T32" fmla="*/ 13 w 60"/>
                <a:gd name="T33" fmla="*/ 10 h 60"/>
                <a:gd name="T34" fmla="*/ 14 w 60"/>
                <a:gd name="T35" fmla="*/ 10 h 60"/>
                <a:gd name="T36" fmla="*/ 15 w 60"/>
                <a:gd name="T37" fmla="*/ 9 h 60"/>
                <a:gd name="T38" fmla="*/ 15 w 60"/>
                <a:gd name="T39" fmla="*/ 8 h 60"/>
                <a:gd name="T40" fmla="*/ 15 w 60"/>
                <a:gd name="T41" fmla="*/ 7 h 60"/>
                <a:gd name="T42" fmla="*/ 15 w 60"/>
                <a:gd name="T43" fmla="*/ 6 h 60"/>
                <a:gd name="T44" fmla="*/ 15 w 60"/>
                <a:gd name="T45" fmla="*/ 6 h 60"/>
                <a:gd name="T46" fmla="*/ 15 w 60"/>
                <a:gd name="T47" fmla="*/ 5 h 60"/>
                <a:gd name="T48" fmla="*/ 15 w 60"/>
                <a:gd name="T49" fmla="*/ 4 h 60"/>
                <a:gd name="T50" fmla="*/ 15 w 60"/>
                <a:gd name="T51" fmla="*/ 3 h 60"/>
                <a:gd name="T52" fmla="*/ 14 w 60"/>
                <a:gd name="T53" fmla="*/ 2 h 60"/>
                <a:gd name="T54" fmla="*/ 13 w 60"/>
                <a:gd name="T55" fmla="*/ 2 h 60"/>
                <a:gd name="T56" fmla="*/ 12 w 60"/>
                <a:gd name="T57" fmla="*/ 1 h 60"/>
                <a:gd name="T58" fmla="*/ 12 w 60"/>
                <a:gd name="T59" fmla="*/ 0 h 60"/>
                <a:gd name="T60" fmla="*/ 11 w 60"/>
                <a:gd name="T61" fmla="*/ 0 h 60"/>
                <a:gd name="T62" fmla="*/ 9 w 60"/>
                <a:gd name="T63" fmla="*/ 0 h 60"/>
                <a:gd name="T64" fmla="*/ 8 w 60"/>
                <a:gd name="T65" fmla="*/ 0 h 60"/>
                <a:gd name="T66" fmla="*/ 8 w 60"/>
                <a:gd name="T67" fmla="*/ 0 h 60"/>
                <a:gd name="T68" fmla="*/ 6 w 60"/>
                <a:gd name="T69" fmla="*/ 0 h 60"/>
                <a:gd name="T70" fmla="*/ 5 w 60"/>
                <a:gd name="T71" fmla="*/ 0 h 60"/>
                <a:gd name="T72" fmla="*/ 5 w 60"/>
                <a:gd name="T73" fmla="*/ 0 h 60"/>
                <a:gd name="T74" fmla="*/ 3 w 60"/>
                <a:gd name="T75" fmla="*/ 1 h 60"/>
                <a:gd name="T76" fmla="*/ 3 w 60"/>
                <a:gd name="T77" fmla="*/ 2 h 60"/>
                <a:gd name="T78" fmla="*/ 2 w 60"/>
                <a:gd name="T79" fmla="*/ 2 h 60"/>
                <a:gd name="T80" fmla="*/ 2 w 60"/>
                <a:gd name="T81" fmla="*/ 3 h 60"/>
                <a:gd name="T82" fmla="*/ 1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8 w 60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5" y="43"/>
                  </a:lnTo>
                  <a:lnTo>
                    <a:pt x="5" y="45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5" y="55"/>
                  </a:lnTo>
                  <a:lnTo>
                    <a:pt x="17" y="55"/>
                  </a:lnTo>
                  <a:lnTo>
                    <a:pt x="17" y="57"/>
                  </a:lnTo>
                  <a:lnTo>
                    <a:pt x="18" y="57"/>
                  </a:lnTo>
                  <a:lnTo>
                    <a:pt x="20" y="58"/>
                  </a:lnTo>
                  <a:lnTo>
                    <a:pt x="21" y="58"/>
                  </a:lnTo>
                  <a:lnTo>
                    <a:pt x="23" y="58"/>
                  </a:lnTo>
                  <a:lnTo>
                    <a:pt x="24" y="58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9" y="60"/>
                  </a:lnTo>
                  <a:lnTo>
                    <a:pt x="30" y="60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5" y="60"/>
                  </a:lnTo>
                  <a:lnTo>
                    <a:pt x="36" y="58"/>
                  </a:lnTo>
                  <a:lnTo>
                    <a:pt x="38" y="58"/>
                  </a:lnTo>
                  <a:lnTo>
                    <a:pt x="39" y="58"/>
                  </a:lnTo>
                  <a:lnTo>
                    <a:pt x="41" y="58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5" y="55"/>
                  </a:lnTo>
                  <a:lnTo>
                    <a:pt x="47" y="54"/>
                  </a:lnTo>
                  <a:lnTo>
                    <a:pt x="48" y="54"/>
                  </a:lnTo>
                  <a:lnTo>
                    <a:pt x="50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53" y="49"/>
                  </a:lnTo>
                  <a:lnTo>
                    <a:pt x="54" y="49"/>
                  </a:lnTo>
                  <a:lnTo>
                    <a:pt x="54" y="48"/>
                  </a:lnTo>
                  <a:lnTo>
                    <a:pt x="56" y="46"/>
                  </a:lnTo>
                  <a:lnTo>
                    <a:pt x="56" y="45"/>
                  </a:lnTo>
                  <a:lnTo>
                    <a:pt x="57" y="43"/>
                  </a:lnTo>
                  <a:lnTo>
                    <a:pt x="59" y="42"/>
                  </a:lnTo>
                  <a:lnTo>
                    <a:pt x="59" y="40"/>
                  </a:lnTo>
                  <a:lnTo>
                    <a:pt x="59" y="39"/>
                  </a:lnTo>
                  <a:lnTo>
                    <a:pt x="59" y="37"/>
                  </a:lnTo>
                  <a:lnTo>
                    <a:pt x="60" y="36"/>
                  </a:lnTo>
                  <a:lnTo>
                    <a:pt x="60" y="34"/>
                  </a:lnTo>
                  <a:lnTo>
                    <a:pt x="60" y="33"/>
                  </a:lnTo>
                  <a:lnTo>
                    <a:pt x="60" y="31"/>
                  </a:lnTo>
                  <a:lnTo>
                    <a:pt x="60" y="30"/>
                  </a:lnTo>
                  <a:lnTo>
                    <a:pt x="60" y="28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60" y="24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59" y="18"/>
                  </a:lnTo>
                  <a:lnTo>
                    <a:pt x="57" y="16"/>
                  </a:lnTo>
                  <a:lnTo>
                    <a:pt x="57" y="15"/>
                  </a:lnTo>
                  <a:lnTo>
                    <a:pt x="56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3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9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98" name="Freeform 56"/>
            <p:cNvSpPr>
              <a:spLocks/>
            </p:cNvSpPr>
            <p:nvPr/>
          </p:nvSpPr>
          <p:spPr bwMode="auto">
            <a:xfrm>
              <a:off x="3382" y="1288"/>
              <a:ext cx="22" cy="20"/>
            </a:xfrm>
            <a:custGeom>
              <a:avLst/>
              <a:gdLst>
                <a:gd name="T0" fmla="*/ 0 w 43"/>
                <a:gd name="T1" fmla="*/ 5 h 45"/>
                <a:gd name="T2" fmla="*/ 0 w 43"/>
                <a:gd name="T3" fmla="*/ 5 h 45"/>
                <a:gd name="T4" fmla="*/ 1 w 43"/>
                <a:gd name="T5" fmla="*/ 6 h 45"/>
                <a:gd name="T6" fmla="*/ 1 w 43"/>
                <a:gd name="T7" fmla="*/ 7 h 45"/>
                <a:gd name="T8" fmla="*/ 1 w 43"/>
                <a:gd name="T9" fmla="*/ 7 h 45"/>
                <a:gd name="T10" fmla="*/ 2 w 43"/>
                <a:gd name="T11" fmla="*/ 8 h 45"/>
                <a:gd name="T12" fmla="*/ 3 w 43"/>
                <a:gd name="T13" fmla="*/ 8 h 45"/>
                <a:gd name="T14" fmla="*/ 3 w 43"/>
                <a:gd name="T15" fmla="*/ 8 h 45"/>
                <a:gd name="T16" fmla="*/ 4 w 43"/>
                <a:gd name="T17" fmla="*/ 8 h 45"/>
                <a:gd name="T18" fmla="*/ 5 w 43"/>
                <a:gd name="T19" fmla="*/ 9 h 45"/>
                <a:gd name="T20" fmla="*/ 6 w 43"/>
                <a:gd name="T21" fmla="*/ 9 h 45"/>
                <a:gd name="T22" fmla="*/ 6 w 43"/>
                <a:gd name="T23" fmla="*/ 9 h 45"/>
                <a:gd name="T24" fmla="*/ 7 w 43"/>
                <a:gd name="T25" fmla="*/ 9 h 45"/>
                <a:gd name="T26" fmla="*/ 8 w 43"/>
                <a:gd name="T27" fmla="*/ 8 h 45"/>
                <a:gd name="T28" fmla="*/ 9 w 43"/>
                <a:gd name="T29" fmla="*/ 8 h 45"/>
                <a:gd name="T30" fmla="*/ 9 w 43"/>
                <a:gd name="T31" fmla="*/ 8 h 45"/>
                <a:gd name="T32" fmla="*/ 10 w 43"/>
                <a:gd name="T33" fmla="*/ 7 h 45"/>
                <a:gd name="T34" fmla="*/ 10 w 43"/>
                <a:gd name="T35" fmla="*/ 7 h 45"/>
                <a:gd name="T36" fmla="*/ 11 w 43"/>
                <a:gd name="T37" fmla="*/ 7 h 45"/>
                <a:gd name="T38" fmla="*/ 11 w 43"/>
                <a:gd name="T39" fmla="*/ 6 h 45"/>
                <a:gd name="T40" fmla="*/ 11 w 43"/>
                <a:gd name="T41" fmla="*/ 5 h 45"/>
                <a:gd name="T42" fmla="*/ 11 w 43"/>
                <a:gd name="T43" fmla="*/ 4 h 45"/>
                <a:gd name="T44" fmla="*/ 11 w 43"/>
                <a:gd name="T45" fmla="*/ 4 h 45"/>
                <a:gd name="T46" fmla="*/ 11 w 43"/>
                <a:gd name="T47" fmla="*/ 4 h 45"/>
                <a:gd name="T48" fmla="*/ 11 w 43"/>
                <a:gd name="T49" fmla="*/ 3 h 45"/>
                <a:gd name="T50" fmla="*/ 10 w 43"/>
                <a:gd name="T51" fmla="*/ 2 h 45"/>
                <a:gd name="T52" fmla="*/ 10 w 43"/>
                <a:gd name="T53" fmla="*/ 2 h 45"/>
                <a:gd name="T54" fmla="*/ 9 w 43"/>
                <a:gd name="T55" fmla="*/ 1 h 45"/>
                <a:gd name="T56" fmla="*/ 9 w 43"/>
                <a:gd name="T57" fmla="*/ 1 h 45"/>
                <a:gd name="T58" fmla="*/ 8 w 43"/>
                <a:gd name="T59" fmla="*/ 0 h 45"/>
                <a:gd name="T60" fmla="*/ 7 w 43"/>
                <a:gd name="T61" fmla="*/ 0 h 45"/>
                <a:gd name="T62" fmla="*/ 7 w 43"/>
                <a:gd name="T63" fmla="*/ 0 h 45"/>
                <a:gd name="T64" fmla="*/ 6 w 43"/>
                <a:gd name="T65" fmla="*/ 0 h 45"/>
                <a:gd name="T66" fmla="*/ 5 w 43"/>
                <a:gd name="T67" fmla="*/ 0 h 45"/>
                <a:gd name="T68" fmla="*/ 4 w 43"/>
                <a:gd name="T69" fmla="*/ 0 h 45"/>
                <a:gd name="T70" fmla="*/ 4 w 43"/>
                <a:gd name="T71" fmla="*/ 0 h 45"/>
                <a:gd name="T72" fmla="*/ 3 w 43"/>
                <a:gd name="T73" fmla="*/ 1 h 45"/>
                <a:gd name="T74" fmla="*/ 2 w 43"/>
                <a:gd name="T75" fmla="*/ 1 h 45"/>
                <a:gd name="T76" fmla="*/ 2 w 43"/>
                <a:gd name="T77" fmla="*/ 1 h 45"/>
                <a:gd name="T78" fmla="*/ 1 w 43"/>
                <a:gd name="T79" fmla="*/ 2 h 45"/>
                <a:gd name="T80" fmla="*/ 1 w 43"/>
                <a:gd name="T81" fmla="*/ 3 h 45"/>
                <a:gd name="T82" fmla="*/ 0 w 43"/>
                <a:gd name="T83" fmla="*/ 3 h 45"/>
                <a:gd name="T84" fmla="*/ 0 w 43"/>
                <a:gd name="T85" fmla="*/ 4 h 45"/>
                <a:gd name="T86" fmla="*/ 0 w 43"/>
                <a:gd name="T87" fmla="*/ 4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45"/>
                <a:gd name="T134" fmla="*/ 43 w 43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45">
                  <a:moveTo>
                    <a:pt x="0" y="22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3"/>
                  </a:lnTo>
                  <a:lnTo>
                    <a:pt x="13" y="43"/>
                  </a:lnTo>
                  <a:lnTo>
                    <a:pt x="15" y="43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3"/>
                  </a:lnTo>
                  <a:lnTo>
                    <a:pt x="30" y="43"/>
                  </a:lnTo>
                  <a:lnTo>
                    <a:pt x="31" y="43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4" y="40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7" y="39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39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2" y="33"/>
                  </a:lnTo>
                  <a:lnTo>
                    <a:pt x="42" y="31"/>
                  </a:lnTo>
                  <a:lnTo>
                    <a:pt x="42" y="30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3" y="27"/>
                  </a:lnTo>
                  <a:lnTo>
                    <a:pt x="43" y="25"/>
                  </a:lnTo>
                  <a:lnTo>
                    <a:pt x="43" y="24"/>
                  </a:lnTo>
                  <a:lnTo>
                    <a:pt x="43" y="22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3" y="18"/>
                  </a:lnTo>
                  <a:lnTo>
                    <a:pt x="43" y="16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39" y="9"/>
                  </a:lnTo>
                  <a:lnTo>
                    <a:pt x="37" y="7"/>
                  </a:lnTo>
                  <a:lnTo>
                    <a:pt x="36" y="6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7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99" name="Freeform 57"/>
            <p:cNvSpPr>
              <a:spLocks/>
            </p:cNvSpPr>
            <p:nvPr/>
          </p:nvSpPr>
          <p:spPr bwMode="auto">
            <a:xfrm>
              <a:off x="3490" y="1280"/>
              <a:ext cx="29" cy="27"/>
            </a:xfrm>
            <a:custGeom>
              <a:avLst/>
              <a:gdLst>
                <a:gd name="T0" fmla="*/ 0 w 60"/>
                <a:gd name="T1" fmla="*/ 6 h 60"/>
                <a:gd name="T2" fmla="*/ 0 w 60"/>
                <a:gd name="T3" fmla="*/ 7 h 60"/>
                <a:gd name="T4" fmla="*/ 0 w 60"/>
                <a:gd name="T5" fmla="*/ 8 h 60"/>
                <a:gd name="T6" fmla="*/ 1 w 60"/>
                <a:gd name="T7" fmla="*/ 9 h 60"/>
                <a:gd name="T8" fmla="*/ 1 w 60"/>
                <a:gd name="T9" fmla="*/ 10 h 60"/>
                <a:gd name="T10" fmla="*/ 2 w 60"/>
                <a:gd name="T11" fmla="*/ 10 h 60"/>
                <a:gd name="T12" fmla="*/ 3 w 60"/>
                <a:gd name="T13" fmla="*/ 11 h 60"/>
                <a:gd name="T14" fmla="*/ 4 w 60"/>
                <a:gd name="T15" fmla="*/ 11 h 60"/>
                <a:gd name="T16" fmla="*/ 4 w 60"/>
                <a:gd name="T17" fmla="*/ 12 h 60"/>
                <a:gd name="T18" fmla="*/ 6 w 60"/>
                <a:gd name="T19" fmla="*/ 12 h 60"/>
                <a:gd name="T20" fmla="*/ 7 w 60"/>
                <a:gd name="T21" fmla="*/ 12 h 60"/>
                <a:gd name="T22" fmla="*/ 7 w 60"/>
                <a:gd name="T23" fmla="*/ 12 h 60"/>
                <a:gd name="T24" fmla="*/ 8 w 60"/>
                <a:gd name="T25" fmla="*/ 12 h 60"/>
                <a:gd name="T26" fmla="*/ 9 w 60"/>
                <a:gd name="T27" fmla="*/ 12 h 60"/>
                <a:gd name="T28" fmla="*/ 11 w 60"/>
                <a:gd name="T29" fmla="*/ 11 h 60"/>
                <a:gd name="T30" fmla="*/ 11 w 60"/>
                <a:gd name="T31" fmla="*/ 11 h 60"/>
                <a:gd name="T32" fmla="*/ 12 w 60"/>
                <a:gd name="T33" fmla="*/ 10 h 60"/>
                <a:gd name="T34" fmla="*/ 13 w 60"/>
                <a:gd name="T35" fmla="*/ 10 h 60"/>
                <a:gd name="T36" fmla="*/ 14 w 60"/>
                <a:gd name="T37" fmla="*/ 9 h 60"/>
                <a:gd name="T38" fmla="*/ 14 w 60"/>
                <a:gd name="T39" fmla="*/ 8 h 60"/>
                <a:gd name="T40" fmla="*/ 14 w 60"/>
                <a:gd name="T41" fmla="*/ 7 h 60"/>
                <a:gd name="T42" fmla="*/ 14 w 60"/>
                <a:gd name="T43" fmla="*/ 6 h 60"/>
                <a:gd name="T44" fmla="*/ 14 w 60"/>
                <a:gd name="T45" fmla="*/ 6 h 60"/>
                <a:gd name="T46" fmla="*/ 14 w 60"/>
                <a:gd name="T47" fmla="*/ 5 h 60"/>
                <a:gd name="T48" fmla="*/ 14 w 60"/>
                <a:gd name="T49" fmla="*/ 4 h 60"/>
                <a:gd name="T50" fmla="*/ 14 w 60"/>
                <a:gd name="T51" fmla="*/ 3 h 60"/>
                <a:gd name="T52" fmla="*/ 13 w 60"/>
                <a:gd name="T53" fmla="*/ 2 h 60"/>
                <a:gd name="T54" fmla="*/ 12 w 60"/>
                <a:gd name="T55" fmla="*/ 2 h 60"/>
                <a:gd name="T56" fmla="*/ 11 w 60"/>
                <a:gd name="T57" fmla="*/ 1 h 60"/>
                <a:gd name="T58" fmla="*/ 11 w 60"/>
                <a:gd name="T59" fmla="*/ 0 h 60"/>
                <a:gd name="T60" fmla="*/ 9 w 60"/>
                <a:gd name="T61" fmla="*/ 0 h 60"/>
                <a:gd name="T62" fmla="*/ 8 w 60"/>
                <a:gd name="T63" fmla="*/ 0 h 60"/>
                <a:gd name="T64" fmla="*/ 7 w 60"/>
                <a:gd name="T65" fmla="*/ 0 h 60"/>
                <a:gd name="T66" fmla="*/ 7 w 60"/>
                <a:gd name="T67" fmla="*/ 0 h 60"/>
                <a:gd name="T68" fmla="*/ 6 w 60"/>
                <a:gd name="T69" fmla="*/ 0 h 60"/>
                <a:gd name="T70" fmla="*/ 4 w 60"/>
                <a:gd name="T71" fmla="*/ 0 h 60"/>
                <a:gd name="T72" fmla="*/ 4 w 60"/>
                <a:gd name="T73" fmla="*/ 0 h 60"/>
                <a:gd name="T74" fmla="*/ 3 w 60"/>
                <a:gd name="T75" fmla="*/ 1 h 60"/>
                <a:gd name="T76" fmla="*/ 2 w 60"/>
                <a:gd name="T77" fmla="*/ 2 h 60"/>
                <a:gd name="T78" fmla="*/ 1 w 60"/>
                <a:gd name="T79" fmla="*/ 2 h 60"/>
                <a:gd name="T80" fmla="*/ 1 w 60"/>
                <a:gd name="T81" fmla="*/ 3 h 60"/>
                <a:gd name="T82" fmla="*/ 0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7 w 60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7" y="49"/>
                  </a:lnTo>
                  <a:lnTo>
                    <a:pt x="9" y="51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5"/>
                  </a:lnTo>
                  <a:lnTo>
                    <a:pt x="16" y="55"/>
                  </a:lnTo>
                  <a:lnTo>
                    <a:pt x="16" y="5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22" y="58"/>
                  </a:lnTo>
                  <a:lnTo>
                    <a:pt x="24" y="58"/>
                  </a:lnTo>
                  <a:lnTo>
                    <a:pt x="25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30" y="60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6" y="58"/>
                  </a:lnTo>
                  <a:lnTo>
                    <a:pt x="37" y="58"/>
                  </a:lnTo>
                  <a:lnTo>
                    <a:pt x="39" y="58"/>
                  </a:lnTo>
                  <a:lnTo>
                    <a:pt x="40" y="58"/>
                  </a:lnTo>
                  <a:lnTo>
                    <a:pt x="42" y="57"/>
                  </a:lnTo>
                  <a:lnTo>
                    <a:pt x="43" y="57"/>
                  </a:lnTo>
                  <a:lnTo>
                    <a:pt x="45" y="55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9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4" y="48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7" y="43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9"/>
                  </a:lnTo>
                  <a:lnTo>
                    <a:pt x="58" y="37"/>
                  </a:lnTo>
                  <a:lnTo>
                    <a:pt x="60" y="36"/>
                  </a:lnTo>
                  <a:lnTo>
                    <a:pt x="60" y="34"/>
                  </a:lnTo>
                  <a:lnTo>
                    <a:pt x="60" y="33"/>
                  </a:lnTo>
                  <a:lnTo>
                    <a:pt x="60" y="31"/>
                  </a:lnTo>
                  <a:lnTo>
                    <a:pt x="60" y="30"/>
                  </a:lnTo>
                  <a:lnTo>
                    <a:pt x="60" y="28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58" y="19"/>
                  </a:lnTo>
                  <a:lnTo>
                    <a:pt x="58" y="18"/>
                  </a:lnTo>
                  <a:lnTo>
                    <a:pt x="57" y="16"/>
                  </a:lnTo>
                  <a:lnTo>
                    <a:pt x="57" y="15"/>
                  </a:lnTo>
                  <a:lnTo>
                    <a:pt x="55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2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300" name="Freeform 58"/>
            <p:cNvSpPr>
              <a:spLocks/>
            </p:cNvSpPr>
            <p:nvPr/>
          </p:nvSpPr>
          <p:spPr bwMode="auto">
            <a:xfrm>
              <a:off x="3499" y="1288"/>
              <a:ext cx="22" cy="20"/>
            </a:xfrm>
            <a:custGeom>
              <a:avLst/>
              <a:gdLst>
                <a:gd name="T0" fmla="*/ 0 w 44"/>
                <a:gd name="T1" fmla="*/ 5 h 45"/>
                <a:gd name="T2" fmla="*/ 0 w 44"/>
                <a:gd name="T3" fmla="*/ 5 h 45"/>
                <a:gd name="T4" fmla="*/ 1 w 44"/>
                <a:gd name="T5" fmla="*/ 6 h 45"/>
                <a:gd name="T6" fmla="*/ 1 w 44"/>
                <a:gd name="T7" fmla="*/ 7 h 45"/>
                <a:gd name="T8" fmla="*/ 1 w 44"/>
                <a:gd name="T9" fmla="*/ 7 h 45"/>
                <a:gd name="T10" fmla="*/ 2 w 44"/>
                <a:gd name="T11" fmla="*/ 8 h 45"/>
                <a:gd name="T12" fmla="*/ 3 w 44"/>
                <a:gd name="T13" fmla="*/ 8 h 45"/>
                <a:gd name="T14" fmla="*/ 3 w 44"/>
                <a:gd name="T15" fmla="*/ 8 h 45"/>
                <a:gd name="T16" fmla="*/ 3 w 44"/>
                <a:gd name="T17" fmla="*/ 8 h 45"/>
                <a:gd name="T18" fmla="*/ 5 w 44"/>
                <a:gd name="T19" fmla="*/ 9 h 45"/>
                <a:gd name="T20" fmla="*/ 6 w 44"/>
                <a:gd name="T21" fmla="*/ 9 h 45"/>
                <a:gd name="T22" fmla="*/ 6 w 44"/>
                <a:gd name="T23" fmla="*/ 9 h 45"/>
                <a:gd name="T24" fmla="*/ 6 w 44"/>
                <a:gd name="T25" fmla="*/ 9 h 45"/>
                <a:gd name="T26" fmla="*/ 7 w 44"/>
                <a:gd name="T27" fmla="*/ 8 h 45"/>
                <a:gd name="T28" fmla="*/ 9 w 44"/>
                <a:gd name="T29" fmla="*/ 8 h 45"/>
                <a:gd name="T30" fmla="*/ 9 w 44"/>
                <a:gd name="T31" fmla="*/ 8 h 45"/>
                <a:gd name="T32" fmla="*/ 10 w 44"/>
                <a:gd name="T33" fmla="*/ 7 h 45"/>
                <a:gd name="T34" fmla="*/ 11 w 44"/>
                <a:gd name="T35" fmla="*/ 7 h 45"/>
                <a:gd name="T36" fmla="*/ 11 w 44"/>
                <a:gd name="T37" fmla="*/ 7 h 45"/>
                <a:gd name="T38" fmla="*/ 11 w 44"/>
                <a:gd name="T39" fmla="*/ 6 h 45"/>
                <a:gd name="T40" fmla="*/ 11 w 44"/>
                <a:gd name="T41" fmla="*/ 5 h 45"/>
                <a:gd name="T42" fmla="*/ 11 w 44"/>
                <a:gd name="T43" fmla="*/ 4 h 45"/>
                <a:gd name="T44" fmla="*/ 11 w 44"/>
                <a:gd name="T45" fmla="*/ 4 h 45"/>
                <a:gd name="T46" fmla="*/ 11 w 44"/>
                <a:gd name="T47" fmla="*/ 4 h 45"/>
                <a:gd name="T48" fmla="*/ 11 w 44"/>
                <a:gd name="T49" fmla="*/ 3 h 45"/>
                <a:gd name="T50" fmla="*/ 11 w 44"/>
                <a:gd name="T51" fmla="*/ 2 h 45"/>
                <a:gd name="T52" fmla="*/ 10 w 44"/>
                <a:gd name="T53" fmla="*/ 2 h 45"/>
                <a:gd name="T54" fmla="*/ 9 w 44"/>
                <a:gd name="T55" fmla="*/ 1 h 45"/>
                <a:gd name="T56" fmla="*/ 9 w 44"/>
                <a:gd name="T57" fmla="*/ 1 h 45"/>
                <a:gd name="T58" fmla="*/ 8 w 44"/>
                <a:gd name="T59" fmla="*/ 0 h 45"/>
                <a:gd name="T60" fmla="*/ 7 w 44"/>
                <a:gd name="T61" fmla="*/ 0 h 45"/>
                <a:gd name="T62" fmla="*/ 6 w 44"/>
                <a:gd name="T63" fmla="*/ 0 h 45"/>
                <a:gd name="T64" fmla="*/ 6 w 44"/>
                <a:gd name="T65" fmla="*/ 0 h 45"/>
                <a:gd name="T66" fmla="*/ 5 w 44"/>
                <a:gd name="T67" fmla="*/ 0 h 45"/>
                <a:gd name="T68" fmla="*/ 5 w 44"/>
                <a:gd name="T69" fmla="*/ 0 h 45"/>
                <a:gd name="T70" fmla="*/ 3 w 44"/>
                <a:gd name="T71" fmla="*/ 0 h 45"/>
                <a:gd name="T72" fmla="*/ 3 w 44"/>
                <a:gd name="T73" fmla="*/ 1 h 45"/>
                <a:gd name="T74" fmla="*/ 2 w 44"/>
                <a:gd name="T75" fmla="*/ 1 h 45"/>
                <a:gd name="T76" fmla="*/ 1 w 44"/>
                <a:gd name="T77" fmla="*/ 1 h 45"/>
                <a:gd name="T78" fmla="*/ 1 w 44"/>
                <a:gd name="T79" fmla="*/ 2 h 45"/>
                <a:gd name="T80" fmla="*/ 1 w 44"/>
                <a:gd name="T81" fmla="*/ 3 h 45"/>
                <a:gd name="T82" fmla="*/ 0 w 44"/>
                <a:gd name="T83" fmla="*/ 3 h 45"/>
                <a:gd name="T84" fmla="*/ 0 w 44"/>
                <a:gd name="T85" fmla="*/ 4 h 45"/>
                <a:gd name="T86" fmla="*/ 0 w 44"/>
                <a:gd name="T87" fmla="*/ 4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0" y="22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4" y="43"/>
                  </a:lnTo>
                  <a:lnTo>
                    <a:pt x="15" y="43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3"/>
                  </a:lnTo>
                  <a:lnTo>
                    <a:pt x="30" y="43"/>
                  </a:lnTo>
                  <a:lnTo>
                    <a:pt x="32" y="43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5" y="40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8" y="37"/>
                  </a:lnTo>
                  <a:lnTo>
                    <a:pt x="39" y="37"/>
                  </a:lnTo>
                  <a:lnTo>
                    <a:pt x="39" y="36"/>
                  </a:lnTo>
                  <a:lnTo>
                    <a:pt x="41" y="36"/>
                  </a:lnTo>
                  <a:lnTo>
                    <a:pt x="41" y="34"/>
                  </a:lnTo>
                  <a:lnTo>
                    <a:pt x="42" y="33"/>
                  </a:lnTo>
                  <a:lnTo>
                    <a:pt x="42" y="31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4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39" y="9"/>
                  </a:lnTo>
                  <a:lnTo>
                    <a:pt x="38" y="7"/>
                  </a:lnTo>
                  <a:lnTo>
                    <a:pt x="36" y="6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9" y="4"/>
                  </a:lnTo>
                  <a:lnTo>
                    <a:pt x="8" y="6"/>
                  </a:lnTo>
                  <a:lnTo>
                    <a:pt x="6" y="7"/>
                  </a:lnTo>
                  <a:lnTo>
                    <a:pt x="5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301" name="Freeform 59"/>
            <p:cNvSpPr>
              <a:spLocks/>
            </p:cNvSpPr>
            <p:nvPr/>
          </p:nvSpPr>
          <p:spPr bwMode="auto">
            <a:xfrm>
              <a:off x="3608" y="1280"/>
              <a:ext cx="29" cy="27"/>
            </a:xfrm>
            <a:custGeom>
              <a:avLst/>
              <a:gdLst>
                <a:gd name="T0" fmla="*/ 0 w 61"/>
                <a:gd name="T1" fmla="*/ 6 h 60"/>
                <a:gd name="T2" fmla="*/ 0 w 61"/>
                <a:gd name="T3" fmla="*/ 7 h 60"/>
                <a:gd name="T4" fmla="*/ 0 w 61"/>
                <a:gd name="T5" fmla="*/ 8 h 60"/>
                <a:gd name="T6" fmla="*/ 1 w 61"/>
                <a:gd name="T7" fmla="*/ 9 h 60"/>
                <a:gd name="T8" fmla="*/ 1 w 61"/>
                <a:gd name="T9" fmla="*/ 10 h 60"/>
                <a:gd name="T10" fmla="*/ 2 w 61"/>
                <a:gd name="T11" fmla="*/ 10 h 60"/>
                <a:gd name="T12" fmla="*/ 3 w 61"/>
                <a:gd name="T13" fmla="*/ 11 h 60"/>
                <a:gd name="T14" fmla="*/ 4 w 61"/>
                <a:gd name="T15" fmla="*/ 11 h 60"/>
                <a:gd name="T16" fmla="*/ 5 w 61"/>
                <a:gd name="T17" fmla="*/ 12 h 60"/>
                <a:gd name="T18" fmla="*/ 6 w 61"/>
                <a:gd name="T19" fmla="*/ 12 h 60"/>
                <a:gd name="T20" fmla="*/ 7 w 61"/>
                <a:gd name="T21" fmla="*/ 12 h 60"/>
                <a:gd name="T22" fmla="*/ 7 w 61"/>
                <a:gd name="T23" fmla="*/ 12 h 60"/>
                <a:gd name="T24" fmla="*/ 9 w 61"/>
                <a:gd name="T25" fmla="*/ 12 h 60"/>
                <a:gd name="T26" fmla="*/ 9 w 61"/>
                <a:gd name="T27" fmla="*/ 12 h 60"/>
                <a:gd name="T28" fmla="*/ 10 w 61"/>
                <a:gd name="T29" fmla="*/ 11 h 60"/>
                <a:gd name="T30" fmla="*/ 11 w 61"/>
                <a:gd name="T31" fmla="*/ 11 h 60"/>
                <a:gd name="T32" fmla="*/ 12 w 61"/>
                <a:gd name="T33" fmla="*/ 10 h 60"/>
                <a:gd name="T34" fmla="*/ 12 w 61"/>
                <a:gd name="T35" fmla="*/ 10 h 60"/>
                <a:gd name="T36" fmla="*/ 13 w 61"/>
                <a:gd name="T37" fmla="*/ 9 h 60"/>
                <a:gd name="T38" fmla="*/ 13 w 61"/>
                <a:gd name="T39" fmla="*/ 8 h 60"/>
                <a:gd name="T40" fmla="*/ 14 w 61"/>
                <a:gd name="T41" fmla="*/ 7 h 60"/>
                <a:gd name="T42" fmla="*/ 14 w 61"/>
                <a:gd name="T43" fmla="*/ 6 h 60"/>
                <a:gd name="T44" fmla="*/ 14 w 61"/>
                <a:gd name="T45" fmla="*/ 6 h 60"/>
                <a:gd name="T46" fmla="*/ 14 w 61"/>
                <a:gd name="T47" fmla="*/ 5 h 60"/>
                <a:gd name="T48" fmla="*/ 13 w 61"/>
                <a:gd name="T49" fmla="*/ 4 h 60"/>
                <a:gd name="T50" fmla="*/ 13 w 61"/>
                <a:gd name="T51" fmla="*/ 3 h 60"/>
                <a:gd name="T52" fmla="*/ 12 w 61"/>
                <a:gd name="T53" fmla="*/ 2 h 60"/>
                <a:gd name="T54" fmla="*/ 12 w 61"/>
                <a:gd name="T55" fmla="*/ 2 h 60"/>
                <a:gd name="T56" fmla="*/ 11 w 61"/>
                <a:gd name="T57" fmla="*/ 1 h 60"/>
                <a:gd name="T58" fmla="*/ 10 w 61"/>
                <a:gd name="T59" fmla="*/ 0 h 60"/>
                <a:gd name="T60" fmla="*/ 9 w 61"/>
                <a:gd name="T61" fmla="*/ 0 h 60"/>
                <a:gd name="T62" fmla="*/ 9 w 61"/>
                <a:gd name="T63" fmla="*/ 0 h 60"/>
                <a:gd name="T64" fmla="*/ 7 w 61"/>
                <a:gd name="T65" fmla="*/ 0 h 60"/>
                <a:gd name="T66" fmla="*/ 7 w 61"/>
                <a:gd name="T67" fmla="*/ 0 h 60"/>
                <a:gd name="T68" fmla="*/ 6 w 61"/>
                <a:gd name="T69" fmla="*/ 0 h 60"/>
                <a:gd name="T70" fmla="*/ 5 w 61"/>
                <a:gd name="T71" fmla="*/ 0 h 60"/>
                <a:gd name="T72" fmla="*/ 4 w 61"/>
                <a:gd name="T73" fmla="*/ 0 h 60"/>
                <a:gd name="T74" fmla="*/ 3 w 61"/>
                <a:gd name="T75" fmla="*/ 1 h 60"/>
                <a:gd name="T76" fmla="*/ 2 w 61"/>
                <a:gd name="T77" fmla="*/ 2 h 60"/>
                <a:gd name="T78" fmla="*/ 1 w 61"/>
                <a:gd name="T79" fmla="*/ 2 h 60"/>
                <a:gd name="T80" fmla="*/ 1 w 61"/>
                <a:gd name="T81" fmla="*/ 3 h 60"/>
                <a:gd name="T82" fmla="*/ 0 w 61"/>
                <a:gd name="T83" fmla="*/ 4 h 60"/>
                <a:gd name="T84" fmla="*/ 0 w 61"/>
                <a:gd name="T85" fmla="*/ 5 h 60"/>
                <a:gd name="T86" fmla="*/ 0 w 61"/>
                <a:gd name="T87" fmla="*/ 6 h 60"/>
                <a:gd name="T88" fmla="*/ 7 w 61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1"/>
                <a:gd name="T136" fmla="*/ 0 h 60"/>
                <a:gd name="T137" fmla="*/ 61 w 61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1" h="60">
                  <a:moveTo>
                    <a:pt x="31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5" y="43"/>
                  </a:lnTo>
                  <a:lnTo>
                    <a:pt x="5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10" y="51"/>
                  </a:lnTo>
                  <a:lnTo>
                    <a:pt x="11" y="52"/>
                  </a:lnTo>
                  <a:lnTo>
                    <a:pt x="13" y="54"/>
                  </a:lnTo>
                  <a:lnTo>
                    <a:pt x="14" y="54"/>
                  </a:lnTo>
                  <a:lnTo>
                    <a:pt x="16" y="55"/>
                  </a:lnTo>
                  <a:lnTo>
                    <a:pt x="17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3" y="58"/>
                  </a:lnTo>
                  <a:lnTo>
                    <a:pt x="25" y="58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29" y="60"/>
                  </a:lnTo>
                  <a:lnTo>
                    <a:pt x="31" y="60"/>
                  </a:lnTo>
                  <a:lnTo>
                    <a:pt x="32" y="60"/>
                  </a:lnTo>
                  <a:lnTo>
                    <a:pt x="34" y="60"/>
                  </a:lnTo>
                  <a:lnTo>
                    <a:pt x="35" y="60"/>
                  </a:lnTo>
                  <a:lnTo>
                    <a:pt x="37" y="58"/>
                  </a:lnTo>
                  <a:lnTo>
                    <a:pt x="38" y="58"/>
                  </a:lnTo>
                  <a:lnTo>
                    <a:pt x="40" y="58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4" y="57"/>
                  </a:lnTo>
                  <a:lnTo>
                    <a:pt x="46" y="55"/>
                  </a:lnTo>
                  <a:lnTo>
                    <a:pt x="47" y="54"/>
                  </a:lnTo>
                  <a:lnTo>
                    <a:pt x="49" y="54"/>
                  </a:lnTo>
                  <a:lnTo>
                    <a:pt x="50" y="52"/>
                  </a:lnTo>
                  <a:lnTo>
                    <a:pt x="52" y="52"/>
                  </a:lnTo>
                  <a:lnTo>
                    <a:pt x="52" y="51"/>
                  </a:lnTo>
                  <a:lnTo>
                    <a:pt x="53" y="49"/>
                  </a:lnTo>
                  <a:lnTo>
                    <a:pt x="55" y="49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6" y="45"/>
                  </a:lnTo>
                  <a:lnTo>
                    <a:pt x="58" y="43"/>
                  </a:lnTo>
                  <a:lnTo>
                    <a:pt x="59" y="42"/>
                  </a:lnTo>
                  <a:lnTo>
                    <a:pt x="59" y="40"/>
                  </a:lnTo>
                  <a:lnTo>
                    <a:pt x="59" y="39"/>
                  </a:lnTo>
                  <a:lnTo>
                    <a:pt x="59" y="37"/>
                  </a:lnTo>
                  <a:lnTo>
                    <a:pt x="61" y="36"/>
                  </a:lnTo>
                  <a:lnTo>
                    <a:pt x="61" y="34"/>
                  </a:lnTo>
                  <a:lnTo>
                    <a:pt x="61" y="33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1" y="28"/>
                  </a:lnTo>
                  <a:lnTo>
                    <a:pt x="61" y="27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59" y="18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56" y="13"/>
                  </a:lnTo>
                  <a:lnTo>
                    <a:pt x="55" y="12"/>
                  </a:lnTo>
                  <a:lnTo>
                    <a:pt x="55" y="10"/>
                  </a:lnTo>
                  <a:lnTo>
                    <a:pt x="53" y="9"/>
                  </a:lnTo>
                  <a:lnTo>
                    <a:pt x="52" y="9"/>
                  </a:lnTo>
                  <a:lnTo>
                    <a:pt x="52" y="7"/>
                  </a:lnTo>
                  <a:lnTo>
                    <a:pt x="50" y="6"/>
                  </a:lnTo>
                  <a:lnTo>
                    <a:pt x="49" y="6"/>
                  </a:lnTo>
                  <a:lnTo>
                    <a:pt x="47" y="4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1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302" name="Freeform 60"/>
            <p:cNvSpPr>
              <a:spLocks/>
            </p:cNvSpPr>
            <p:nvPr/>
          </p:nvSpPr>
          <p:spPr bwMode="auto">
            <a:xfrm>
              <a:off x="3602" y="1288"/>
              <a:ext cx="22" cy="20"/>
            </a:xfrm>
            <a:custGeom>
              <a:avLst/>
              <a:gdLst>
                <a:gd name="T0" fmla="*/ 0 w 44"/>
                <a:gd name="T1" fmla="*/ 5 h 45"/>
                <a:gd name="T2" fmla="*/ 0 w 44"/>
                <a:gd name="T3" fmla="*/ 5 h 45"/>
                <a:gd name="T4" fmla="*/ 1 w 44"/>
                <a:gd name="T5" fmla="*/ 6 h 45"/>
                <a:gd name="T6" fmla="*/ 1 w 44"/>
                <a:gd name="T7" fmla="*/ 7 h 45"/>
                <a:gd name="T8" fmla="*/ 1 w 44"/>
                <a:gd name="T9" fmla="*/ 7 h 45"/>
                <a:gd name="T10" fmla="*/ 1 w 44"/>
                <a:gd name="T11" fmla="*/ 8 h 45"/>
                <a:gd name="T12" fmla="*/ 3 w 44"/>
                <a:gd name="T13" fmla="*/ 8 h 45"/>
                <a:gd name="T14" fmla="*/ 3 w 44"/>
                <a:gd name="T15" fmla="*/ 8 h 45"/>
                <a:gd name="T16" fmla="*/ 3 w 44"/>
                <a:gd name="T17" fmla="*/ 8 h 45"/>
                <a:gd name="T18" fmla="*/ 5 w 44"/>
                <a:gd name="T19" fmla="*/ 9 h 45"/>
                <a:gd name="T20" fmla="*/ 6 w 44"/>
                <a:gd name="T21" fmla="*/ 9 h 45"/>
                <a:gd name="T22" fmla="*/ 6 w 44"/>
                <a:gd name="T23" fmla="*/ 9 h 45"/>
                <a:gd name="T24" fmla="*/ 6 w 44"/>
                <a:gd name="T25" fmla="*/ 9 h 45"/>
                <a:gd name="T26" fmla="*/ 7 w 44"/>
                <a:gd name="T27" fmla="*/ 8 h 45"/>
                <a:gd name="T28" fmla="*/ 9 w 44"/>
                <a:gd name="T29" fmla="*/ 8 h 45"/>
                <a:gd name="T30" fmla="*/ 9 w 44"/>
                <a:gd name="T31" fmla="*/ 8 h 45"/>
                <a:gd name="T32" fmla="*/ 10 w 44"/>
                <a:gd name="T33" fmla="*/ 7 h 45"/>
                <a:gd name="T34" fmla="*/ 11 w 44"/>
                <a:gd name="T35" fmla="*/ 7 h 45"/>
                <a:gd name="T36" fmla="*/ 11 w 44"/>
                <a:gd name="T37" fmla="*/ 7 h 45"/>
                <a:gd name="T38" fmla="*/ 11 w 44"/>
                <a:gd name="T39" fmla="*/ 6 h 45"/>
                <a:gd name="T40" fmla="*/ 11 w 44"/>
                <a:gd name="T41" fmla="*/ 5 h 45"/>
                <a:gd name="T42" fmla="*/ 11 w 44"/>
                <a:gd name="T43" fmla="*/ 4 h 45"/>
                <a:gd name="T44" fmla="*/ 11 w 44"/>
                <a:gd name="T45" fmla="*/ 4 h 45"/>
                <a:gd name="T46" fmla="*/ 11 w 44"/>
                <a:gd name="T47" fmla="*/ 4 h 45"/>
                <a:gd name="T48" fmla="*/ 11 w 44"/>
                <a:gd name="T49" fmla="*/ 3 h 45"/>
                <a:gd name="T50" fmla="*/ 11 w 44"/>
                <a:gd name="T51" fmla="*/ 2 h 45"/>
                <a:gd name="T52" fmla="*/ 10 w 44"/>
                <a:gd name="T53" fmla="*/ 2 h 45"/>
                <a:gd name="T54" fmla="*/ 9 w 44"/>
                <a:gd name="T55" fmla="*/ 1 h 45"/>
                <a:gd name="T56" fmla="*/ 9 w 44"/>
                <a:gd name="T57" fmla="*/ 1 h 45"/>
                <a:gd name="T58" fmla="*/ 8 w 44"/>
                <a:gd name="T59" fmla="*/ 0 h 45"/>
                <a:gd name="T60" fmla="*/ 7 w 44"/>
                <a:gd name="T61" fmla="*/ 0 h 45"/>
                <a:gd name="T62" fmla="*/ 6 w 44"/>
                <a:gd name="T63" fmla="*/ 0 h 45"/>
                <a:gd name="T64" fmla="*/ 6 w 44"/>
                <a:gd name="T65" fmla="*/ 0 h 45"/>
                <a:gd name="T66" fmla="*/ 5 w 44"/>
                <a:gd name="T67" fmla="*/ 0 h 45"/>
                <a:gd name="T68" fmla="*/ 5 w 44"/>
                <a:gd name="T69" fmla="*/ 0 h 45"/>
                <a:gd name="T70" fmla="*/ 3 w 44"/>
                <a:gd name="T71" fmla="*/ 0 h 45"/>
                <a:gd name="T72" fmla="*/ 3 w 44"/>
                <a:gd name="T73" fmla="*/ 1 h 45"/>
                <a:gd name="T74" fmla="*/ 1 w 44"/>
                <a:gd name="T75" fmla="*/ 1 h 45"/>
                <a:gd name="T76" fmla="*/ 1 w 44"/>
                <a:gd name="T77" fmla="*/ 1 h 45"/>
                <a:gd name="T78" fmla="*/ 1 w 44"/>
                <a:gd name="T79" fmla="*/ 2 h 45"/>
                <a:gd name="T80" fmla="*/ 1 w 44"/>
                <a:gd name="T81" fmla="*/ 3 h 45"/>
                <a:gd name="T82" fmla="*/ 0 w 44"/>
                <a:gd name="T83" fmla="*/ 3 h 45"/>
                <a:gd name="T84" fmla="*/ 0 w 44"/>
                <a:gd name="T85" fmla="*/ 4 h 45"/>
                <a:gd name="T86" fmla="*/ 0 w 44"/>
                <a:gd name="T87" fmla="*/ 4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0" y="22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3"/>
                  </a:lnTo>
                  <a:lnTo>
                    <a:pt x="13" y="43"/>
                  </a:lnTo>
                  <a:lnTo>
                    <a:pt x="15" y="43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3"/>
                  </a:lnTo>
                  <a:lnTo>
                    <a:pt x="30" y="43"/>
                  </a:lnTo>
                  <a:lnTo>
                    <a:pt x="32" y="43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5" y="40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8" y="37"/>
                  </a:lnTo>
                  <a:lnTo>
                    <a:pt x="39" y="37"/>
                  </a:lnTo>
                  <a:lnTo>
                    <a:pt x="39" y="36"/>
                  </a:lnTo>
                  <a:lnTo>
                    <a:pt x="41" y="36"/>
                  </a:lnTo>
                  <a:lnTo>
                    <a:pt x="41" y="34"/>
                  </a:lnTo>
                  <a:lnTo>
                    <a:pt x="42" y="33"/>
                  </a:lnTo>
                  <a:lnTo>
                    <a:pt x="42" y="31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4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39" y="9"/>
                  </a:lnTo>
                  <a:lnTo>
                    <a:pt x="38" y="7"/>
                  </a:lnTo>
                  <a:lnTo>
                    <a:pt x="36" y="6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7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303" name="Freeform 61"/>
            <p:cNvSpPr>
              <a:spLocks/>
            </p:cNvSpPr>
            <p:nvPr/>
          </p:nvSpPr>
          <p:spPr bwMode="auto">
            <a:xfrm>
              <a:off x="3122" y="2708"/>
              <a:ext cx="44" cy="81"/>
            </a:xfrm>
            <a:custGeom>
              <a:avLst/>
              <a:gdLst>
                <a:gd name="T0" fmla="*/ 0 w 90"/>
                <a:gd name="T1" fmla="*/ 0 h 181"/>
                <a:gd name="T2" fmla="*/ 14 w 90"/>
                <a:gd name="T3" fmla="*/ 36 h 181"/>
                <a:gd name="T4" fmla="*/ 22 w 90"/>
                <a:gd name="T5" fmla="*/ 0 h 181"/>
                <a:gd name="T6" fmla="*/ 14 w 90"/>
                <a:gd name="T7" fmla="*/ 0 h 181"/>
                <a:gd name="T8" fmla="*/ 0 w 90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81"/>
                <a:gd name="T17" fmla="*/ 90 w 90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81">
                  <a:moveTo>
                    <a:pt x="0" y="0"/>
                  </a:moveTo>
                  <a:lnTo>
                    <a:pt x="60" y="181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304" name="Line 62"/>
            <p:cNvSpPr>
              <a:spLocks noChangeShapeType="1"/>
            </p:cNvSpPr>
            <p:nvPr/>
          </p:nvSpPr>
          <p:spPr bwMode="auto">
            <a:xfrm flipV="1">
              <a:off x="3151" y="2264"/>
              <a:ext cx="1" cy="4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Rectangle 63"/>
            <p:cNvSpPr>
              <a:spLocks noChangeArrowheads="1"/>
            </p:cNvSpPr>
            <p:nvPr/>
          </p:nvSpPr>
          <p:spPr bwMode="auto">
            <a:xfrm>
              <a:off x="5265" y="4067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 i="1">
                  <a:solidFill>
                    <a:srgbClr val="000000"/>
                  </a:solidFill>
                  <a:latin typeface="Times-Roman"/>
                </a:rPr>
                <a:t>m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06" name="Rectangle 64"/>
            <p:cNvSpPr>
              <a:spLocks noChangeArrowheads="1"/>
            </p:cNvSpPr>
            <p:nvPr/>
          </p:nvSpPr>
          <p:spPr bwMode="auto">
            <a:xfrm>
              <a:off x="3020" y="912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07" name="Rectangle 65"/>
            <p:cNvSpPr>
              <a:spLocks noChangeArrowheads="1"/>
            </p:cNvSpPr>
            <p:nvPr/>
          </p:nvSpPr>
          <p:spPr bwMode="auto">
            <a:xfrm>
              <a:off x="3085" y="974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08" name="Rectangle 66"/>
            <p:cNvSpPr>
              <a:spLocks noChangeArrowheads="1"/>
            </p:cNvSpPr>
            <p:nvPr/>
          </p:nvSpPr>
          <p:spPr bwMode="auto">
            <a:xfrm>
              <a:off x="3189" y="912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09" name="Rectangle 67"/>
            <p:cNvSpPr>
              <a:spLocks noChangeArrowheads="1"/>
            </p:cNvSpPr>
            <p:nvPr/>
          </p:nvSpPr>
          <p:spPr bwMode="auto">
            <a:xfrm>
              <a:off x="3252" y="974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10" name="Rectangle 68"/>
            <p:cNvSpPr>
              <a:spLocks noChangeArrowheads="1"/>
            </p:cNvSpPr>
            <p:nvPr/>
          </p:nvSpPr>
          <p:spPr bwMode="auto">
            <a:xfrm>
              <a:off x="3698" y="912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11" name="Rectangle 69"/>
            <p:cNvSpPr>
              <a:spLocks noChangeArrowheads="1"/>
            </p:cNvSpPr>
            <p:nvPr/>
          </p:nvSpPr>
          <p:spPr bwMode="auto">
            <a:xfrm>
              <a:off x="3762" y="974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 i="1">
                  <a:solidFill>
                    <a:srgbClr val="000000"/>
                  </a:solidFill>
                  <a:latin typeface="Times-Roman"/>
                </a:rPr>
                <a:t>n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12" name="Rectangle 70"/>
            <p:cNvSpPr>
              <a:spLocks noChangeArrowheads="1"/>
            </p:cNvSpPr>
            <p:nvPr/>
          </p:nvSpPr>
          <p:spPr bwMode="auto">
            <a:xfrm>
              <a:off x="2784" y="2319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13" name="Rectangle 71"/>
            <p:cNvSpPr>
              <a:spLocks noChangeArrowheads="1"/>
            </p:cNvSpPr>
            <p:nvPr/>
          </p:nvSpPr>
          <p:spPr bwMode="auto">
            <a:xfrm>
              <a:off x="2849" y="2381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14" name="Rectangle 72"/>
            <p:cNvSpPr>
              <a:spLocks noChangeArrowheads="1"/>
            </p:cNvSpPr>
            <p:nvPr/>
          </p:nvSpPr>
          <p:spPr bwMode="auto">
            <a:xfrm>
              <a:off x="2994" y="2319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15" name="Line 73"/>
            <p:cNvSpPr>
              <a:spLocks noChangeShapeType="1"/>
            </p:cNvSpPr>
            <p:nvPr/>
          </p:nvSpPr>
          <p:spPr bwMode="auto">
            <a:xfrm flipH="1">
              <a:off x="3011" y="2345"/>
              <a:ext cx="2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Rectangle 74"/>
            <p:cNvSpPr>
              <a:spLocks noChangeArrowheads="1"/>
            </p:cNvSpPr>
            <p:nvPr/>
          </p:nvSpPr>
          <p:spPr bwMode="auto">
            <a:xfrm>
              <a:off x="3058" y="2382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17" name="Rectangle 75"/>
            <p:cNvSpPr>
              <a:spLocks noChangeArrowheads="1"/>
            </p:cNvSpPr>
            <p:nvPr/>
          </p:nvSpPr>
          <p:spPr bwMode="auto">
            <a:xfrm>
              <a:off x="3567" y="2319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18" name="Rectangle 76"/>
            <p:cNvSpPr>
              <a:spLocks noChangeArrowheads="1"/>
            </p:cNvSpPr>
            <p:nvPr/>
          </p:nvSpPr>
          <p:spPr bwMode="auto">
            <a:xfrm>
              <a:off x="3631" y="2381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 i="1">
                  <a:solidFill>
                    <a:srgbClr val="000000"/>
                  </a:solidFill>
                  <a:latin typeface="Times-Roman"/>
                </a:rPr>
                <a:t>n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19" name="Rectangle 77"/>
            <p:cNvSpPr>
              <a:spLocks noChangeArrowheads="1"/>
            </p:cNvSpPr>
            <p:nvPr/>
          </p:nvSpPr>
          <p:spPr bwMode="auto">
            <a:xfrm>
              <a:off x="3775" y="2319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20" name="Line 78"/>
            <p:cNvSpPr>
              <a:spLocks noChangeShapeType="1"/>
            </p:cNvSpPr>
            <p:nvPr/>
          </p:nvSpPr>
          <p:spPr bwMode="auto">
            <a:xfrm flipH="1">
              <a:off x="3790" y="2345"/>
              <a:ext cx="2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Freeform 79"/>
            <p:cNvSpPr>
              <a:spLocks/>
            </p:cNvSpPr>
            <p:nvPr/>
          </p:nvSpPr>
          <p:spPr bwMode="auto">
            <a:xfrm>
              <a:off x="3902" y="2708"/>
              <a:ext cx="44" cy="81"/>
            </a:xfrm>
            <a:custGeom>
              <a:avLst/>
              <a:gdLst>
                <a:gd name="T0" fmla="*/ 0 w 91"/>
                <a:gd name="T1" fmla="*/ 0 h 181"/>
                <a:gd name="T2" fmla="*/ 14 w 91"/>
                <a:gd name="T3" fmla="*/ 36 h 181"/>
                <a:gd name="T4" fmla="*/ 21 w 91"/>
                <a:gd name="T5" fmla="*/ 0 h 181"/>
                <a:gd name="T6" fmla="*/ 14 w 91"/>
                <a:gd name="T7" fmla="*/ 0 h 181"/>
                <a:gd name="T8" fmla="*/ 0 w 91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81"/>
                <a:gd name="T17" fmla="*/ 91 w 91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81">
                  <a:moveTo>
                    <a:pt x="0" y="0"/>
                  </a:moveTo>
                  <a:lnTo>
                    <a:pt x="60" y="181"/>
                  </a:lnTo>
                  <a:lnTo>
                    <a:pt x="91" y="0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322" name="Line 80"/>
            <p:cNvSpPr>
              <a:spLocks noChangeShapeType="1"/>
            </p:cNvSpPr>
            <p:nvPr/>
          </p:nvSpPr>
          <p:spPr bwMode="auto">
            <a:xfrm flipV="1">
              <a:off x="3931" y="2264"/>
              <a:ext cx="1" cy="4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1"/>
            <p:cNvSpPr>
              <a:spLocks noChangeArrowheads="1"/>
            </p:cNvSpPr>
            <p:nvPr/>
          </p:nvSpPr>
          <p:spPr bwMode="auto">
            <a:xfrm>
              <a:off x="2828" y="2802"/>
              <a:ext cx="1206" cy="782"/>
            </a:xfrm>
            <a:prstGeom prst="rect">
              <a:avLst/>
            </a:pr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324" name="Rectangle 82"/>
            <p:cNvSpPr>
              <a:spLocks noChangeArrowheads="1"/>
            </p:cNvSpPr>
            <p:nvPr/>
          </p:nvSpPr>
          <p:spPr bwMode="auto">
            <a:xfrm>
              <a:off x="2828" y="1482"/>
              <a:ext cx="1206" cy="782"/>
            </a:xfrm>
            <a:prstGeom prst="rect">
              <a:avLst/>
            </a:pr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325" name="Rectangle 83"/>
            <p:cNvSpPr>
              <a:spLocks noChangeArrowheads="1"/>
            </p:cNvSpPr>
            <p:nvPr/>
          </p:nvSpPr>
          <p:spPr bwMode="auto">
            <a:xfrm>
              <a:off x="4666" y="2802"/>
              <a:ext cx="838" cy="782"/>
            </a:xfrm>
            <a:prstGeom prst="rect">
              <a:avLst/>
            </a:pr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326" name="Rectangle 84"/>
            <p:cNvSpPr>
              <a:spLocks noChangeArrowheads="1"/>
            </p:cNvSpPr>
            <p:nvPr/>
          </p:nvSpPr>
          <p:spPr bwMode="auto">
            <a:xfrm>
              <a:off x="3840" y="2382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 i="1">
                  <a:solidFill>
                    <a:srgbClr val="000000"/>
                  </a:solidFill>
                  <a:latin typeface="Times-Roman"/>
                </a:rPr>
                <a:t>n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7" name="Line 85"/>
          <p:cNvSpPr>
            <a:spLocks noChangeShapeType="1"/>
          </p:cNvSpPr>
          <p:nvPr/>
        </p:nvSpPr>
        <p:spPr bwMode="auto">
          <a:xfrm>
            <a:off x="8458200" y="2743199"/>
            <a:ext cx="0" cy="1447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0248" name="Text Box 86"/>
          <p:cNvSpPr txBox="1">
            <a:spLocks noChangeArrowheads="1"/>
          </p:cNvSpPr>
          <p:nvPr/>
        </p:nvSpPr>
        <p:spPr bwMode="auto">
          <a:xfrm>
            <a:off x="7467600" y="2438400"/>
            <a:ext cx="205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fixed connections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6957" y="227789"/>
            <a:ext cx="5621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Programmable Array Logic (PAL)</a:t>
            </a:r>
          </a:p>
        </p:txBody>
      </p:sp>
    </p:spTree>
    <p:extLst>
      <p:ext uri="{BB962C8B-B14F-4D97-AF65-F5344CB8AC3E}">
        <p14:creationId xmlns:p14="http://schemas.microsoft.com/office/powerpoint/2010/main" val="4855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323978"/>
            <a:ext cx="8915400" cy="4525963"/>
          </a:xfrm>
        </p:spPr>
        <p:txBody>
          <a:bodyPr/>
          <a:lstStyle/>
          <a:p>
            <a:pPr lvl="1"/>
            <a:endParaRPr lang="en-US" sz="2400" dirty="0"/>
          </a:p>
        </p:txBody>
      </p:sp>
      <p:sp>
        <p:nvSpPr>
          <p:cNvPr id="11267" name="Freeform 3"/>
          <p:cNvSpPr>
            <a:spLocks/>
          </p:cNvSpPr>
          <p:nvPr/>
        </p:nvSpPr>
        <p:spPr bwMode="auto">
          <a:xfrm>
            <a:off x="4514851" y="2511425"/>
            <a:ext cx="1222375" cy="1588"/>
          </a:xfrm>
          <a:custGeom>
            <a:avLst/>
            <a:gdLst>
              <a:gd name="T0" fmla="*/ 1762029271 w 848"/>
              <a:gd name="T1" fmla="*/ 0 h 1588"/>
              <a:gd name="T2" fmla="*/ 0 w 848"/>
              <a:gd name="T3" fmla="*/ 0 h 1588"/>
              <a:gd name="T4" fmla="*/ 1762029271 w 848"/>
              <a:gd name="T5" fmla="*/ 0 h 1588"/>
              <a:gd name="T6" fmla="*/ 0 60000 65536"/>
              <a:gd name="T7" fmla="*/ 0 60000 65536"/>
              <a:gd name="T8" fmla="*/ 0 60000 65536"/>
              <a:gd name="T9" fmla="*/ 0 w 848"/>
              <a:gd name="T10" fmla="*/ 0 h 1588"/>
              <a:gd name="T11" fmla="*/ 848 w 848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588">
                <a:moveTo>
                  <a:pt x="848" y="0"/>
                </a:moveTo>
                <a:lnTo>
                  <a:pt x="0" y="0"/>
                </a:lnTo>
                <a:lnTo>
                  <a:pt x="8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268" name="Freeform 4"/>
          <p:cNvSpPr>
            <a:spLocks/>
          </p:cNvSpPr>
          <p:nvPr/>
        </p:nvSpPr>
        <p:spPr bwMode="auto">
          <a:xfrm>
            <a:off x="3765551" y="2255838"/>
            <a:ext cx="1971675" cy="0"/>
          </a:xfrm>
          <a:custGeom>
            <a:avLst/>
            <a:gdLst>
              <a:gd name="T0" fmla="*/ 2147483647 w 1368"/>
              <a:gd name="T1" fmla="*/ 0 w 1368"/>
              <a:gd name="T2" fmla="*/ 2147483647 w 1368"/>
              <a:gd name="T3" fmla="*/ 0 60000 65536"/>
              <a:gd name="T4" fmla="*/ 0 60000 65536"/>
              <a:gd name="T5" fmla="*/ 0 60000 65536"/>
              <a:gd name="T6" fmla="*/ 0 w 1368"/>
              <a:gd name="T7" fmla="*/ 1368 w 1368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1368">
                <a:moveTo>
                  <a:pt x="1368" y="0"/>
                </a:moveTo>
                <a:lnTo>
                  <a:pt x="0" y="0"/>
                </a:lnTo>
                <a:lnTo>
                  <a:pt x="13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>
            <a:off x="3765551" y="3962400"/>
            <a:ext cx="1971675" cy="1588"/>
          </a:xfrm>
          <a:custGeom>
            <a:avLst/>
            <a:gdLst>
              <a:gd name="T0" fmla="*/ 2147483647 w 1368"/>
              <a:gd name="T1" fmla="*/ 0 h 1588"/>
              <a:gd name="T2" fmla="*/ 0 w 1368"/>
              <a:gd name="T3" fmla="*/ 0 h 1588"/>
              <a:gd name="T4" fmla="*/ 2147483647 w 1368"/>
              <a:gd name="T5" fmla="*/ 0 h 1588"/>
              <a:gd name="T6" fmla="*/ 0 60000 65536"/>
              <a:gd name="T7" fmla="*/ 0 60000 65536"/>
              <a:gd name="T8" fmla="*/ 0 60000 65536"/>
              <a:gd name="T9" fmla="*/ 0 w 1368"/>
              <a:gd name="T10" fmla="*/ 0 h 1588"/>
              <a:gd name="T11" fmla="*/ 1368 w 1368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588">
                <a:moveTo>
                  <a:pt x="1368" y="0"/>
                </a:moveTo>
                <a:lnTo>
                  <a:pt x="0" y="0"/>
                </a:lnTo>
                <a:lnTo>
                  <a:pt x="13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pSp>
        <p:nvGrpSpPr>
          <p:cNvPr id="11270" name="Group 193"/>
          <p:cNvGrpSpPr>
            <a:grpSpLocks/>
          </p:cNvGrpSpPr>
          <p:nvPr/>
        </p:nvGrpSpPr>
        <p:grpSpPr bwMode="auto">
          <a:xfrm>
            <a:off x="3195639" y="1143000"/>
            <a:ext cx="6256337" cy="5289550"/>
            <a:chOff x="1152" y="894"/>
            <a:chExt cx="3941" cy="3332"/>
          </a:xfrm>
        </p:grpSpPr>
        <p:sp>
          <p:nvSpPr>
            <p:cNvPr id="11273" name="Rectangle 87"/>
            <p:cNvSpPr>
              <a:spLocks noChangeArrowheads="1"/>
            </p:cNvSpPr>
            <p:nvPr/>
          </p:nvSpPr>
          <p:spPr bwMode="auto">
            <a:xfrm>
              <a:off x="1152" y="1760"/>
              <a:ext cx="2466" cy="223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274" name="Freeform 88"/>
            <p:cNvSpPr>
              <a:spLocks/>
            </p:cNvSpPr>
            <p:nvPr/>
          </p:nvSpPr>
          <p:spPr bwMode="auto">
            <a:xfrm>
              <a:off x="3191" y="2378"/>
              <a:ext cx="321" cy="315"/>
            </a:xfrm>
            <a:custGeom>
              <a:avLst/>
              <a:gdLst>
                <a:gd name="T0" fmla="*/ 74 w 658"/>
                <a:gd name="T1" fmla="*/ 0 h 659"/>
                <a:gd name="T2" fmla="*/ 62 w 658"/>
                <a:gd name="T3" fmla="*/ 1 h 659"/>
                <a:gd name="T4" fmla="*/ 51 w 658"/>
                <a:gd name="T5" fmla="*/ 5 h 659"/>
                <a:gd name="T6" fmla="*/ 41 w 658"/>
                <a:gd name="T7" fmla="*/ 9 h 659"/>
                <a:gd name="T8" fmla="*/ 32 w 658"/>
                <a:gd name="T9" fmla="*/ 15 h 659"/>
                <a:gd name="T10" fmla="*/ 23 w 658"/>
                <a:gd name="T11" fmla="*/ 22 h 659"/>
                <a:gd name="T12" fmla="*/ 16 w 658"/>
                <a:gd name="T13" fmla="*/ 30 h 659"/>
                <a:gd name="T14" fmla="*/ 9 w 658"/>
                <a:gd name="T15" fmla="*/ 39 h 659"/>
                <a:gd name="T16" fmla="*/ 5 w 658"/>
                <a:gd name="T17" fmla="*/ 49 h 659"/>
                <a:gd name="T18" fmla="*/ 1 w 658"/>
                <a:gd name="T19" fmla="*/ 60 h 659"/>
                <a:gd name="T20" fmla="*/ 0 w 658"/>
                <a:gd name="T21" fmla="*/ 71 h 659"/>
                <a:gd name="T22" fmla="*/ 0 w 658"/>
                <a:gd name="T23" fmla="*/ 79 h 659"/>
                <a:gd name="T24" fmla="*/ 1 w 658"/>
                <a:gd name="T25" fmla="*/ 90 h 659"/>
                <a:gd name="T26" fmla="*/ 5 w 658"/>
                <a:gd name="T27" fmla="*/ 101 h 659"/>
                <a:gd name="T28" fmla="*/ 9 w 658"/>
                <a:gd name="T29" fmla="*/ 111 h 659"/>
                <a:gd name="T30" fmla="*/ 16 w 658"/>
                <a:gd name="T31" fmla="*/ 120 h 659"/>
                <a:gd name="T32" fmla="*/ 23 w 658"/>
                <a:gd name="T33" fmla="*/ 129 h 659"/>
                <a:gd name="T34" fmla="*/ 32 w 658"/>
                <a:gd name="T35" fmla="*/ 135 h 659"/>
                <a:gd name="T36" fmla="*/ 41 w 658"/>
                <a:gd name="T37" fmla="*/ 141 h 659"/>
                <a:gd name="T38" fmla="*/ 51 w 658"/>
                <a:gd name="T39" fmla="*/ 146 h 659"/>
                <a:gd name="T40" fmla="*/ 62 w 658"/>
                <a:gd name="T41" fmla="*/ 149 h 659"/>
                <a:gd name="T42" fmla="*/ 74 w 658"/>
                <a:gd name="T43" fmla="*/ 151 h 659"/>
                <a:gd name="T44" fmla="*/ 82 w 658"/>
                <a:gd name="T45" fmla="*/ 151 h 659"/>
                <a:gd name="T46" fmla="*/ 94 w 658"/>
                <a:gd name="T47" fmla="*/ 149 h 659"/>
                <a:gd name="T48" fmla="*/ 105 w 658"/>
                <a:gd name="T49" fmla="*/ 146 h 659"/>
                <a:gd name="T50" fmla="*/ 116 w 658"/>
                <a:gd name="T51" fmla="*/ 141 h 659"/>
                <a:gd name="T52" fmla="*/ 125 w 658"/>
                <a:gd name="T53" fmla="*/ 135 h 659"/>
                <a:gd name="T54" fmla="*/ 134 w 658"/>
                <a:gd name="T55" fmla="*/ 129 h 659"/>
                <a:gd name="T56" fmla="*/ 141 w 658"/>
                <a:gd name="T57" fmla="*/ 120 h 659"/>
                <a:gd name="T58" fmla="*/ 147 w 658"/>
                <a:gd name="T59" fmla="*/ 111 h 659"/>
                <a:gd name="T60" fmla="*/ 152 w 658"/>
                <a:gd name="T61" fmla="*/ 101 h 659"/>
                <a:gd name="T62" fmla="*/ 156 w 658"/>
                <a:gd name="T63" fmla="*/ 90 h 659"/>
                <a:gd name="T64" fmla="*/ 157 w 658"/>
                <a:gd name="T65" fmla="*/ 79 h 659"/>
                <a:gd name="T66" fmla="*/ 157 w 658"/>
                <a:gd name="T67" fmla="*/ 71 h 659"/>
                <a:gd name="T68" fmla="*/ 156 w 658"/>
                <a:gd name="T69" fmla="*/ 60 h 659"/>
                <a:gd name="T70" fmla="*/ 152 w 658"/>
                <a:gd name="T71" fmla="*/ 49 h 659"/>
                <a:gd name="T72" fmla="*/ 147 w 658"/>
                <a:gd name="T73" fmla="*/ 39 h 659"/>
                <a:gd name="T74" fmla="*/ 141 w 658"/>
                <a:gd name="T75" fmla="*/ 30 h 659"/>
                <a:gd name="T76" fmla="*/ 134 w 658"/>
                <a:gd name="T77" fmla="*/ 22 h 659"/>
                <a:gd name="T78" fmla="*/ 125 w 658"/>
                <a:gd name="T79" fmla="*/ 15 h 659"/>
                <a:gd name="T80" fmla="*/ 116 w 658"/>
                <a:gd name="T81" fmla="*/ 9 h 659"/>
                <a:gd name="T82" fmla="*/ 105 w 658"/>
                <a:gd name="T83" fmla="*/ 5 h 659"/>
                <a:gd name="T84" fmla="*/ 94 w 658"/>
                <a:gd name="T85" fmla="*/ 1 h 659"/>
                <a:gd name="T86" fmla="*/ 82 w 658"/>
                <a:gd name="T87" fmla="*/ 0 h 659"/>
                <a:gd name="T88" fmla="*/ 79 w 658"/>
                <a:gd name="T89" fmla="*/ 76 h 65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58"/>
                <a:gd name="T136" fmla="*/ 0 h 659"/>
                <a:gd name="T137" fmla="*/ 658 w 658"/>
                <a:gd name="T138" fmla="*/ 659 h 65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58" h="659">
                  <a:moveTo>
                    <a:pt x="329" y="330"/>
                  </a:moveTo>
                  <a:lnTo>
                    <a:pt x="329" y="0"/>
                  </a:lnTo>
                  <a:lnTo>
                    <a:pt x="312" y="0"/>
                  </a:lnTo>
                  <a:lnTo>
                    <a:pt x="296" y="2"/>
                  </a:lnTo>
                  <a:lnTo>
                    <a:pt x="279" y="4"/>
                  </a:lnTo>
                  <a:lnTo>
                    <a:pt x="263" y="7"/>
                  </a:lnTo>
                  <a:lnTo>
                    <a:pt x="248" y="10"/>
                  </a:lnTo>
                  <a:lnTo>
                    <a:pt x="231" y="15"/>
                  </a:lnTo>
                  <a:lnTo>
                    <a:pt x="216" y="20"/>
                  </a:lnTo>
                  <a:lnTo>
                    <a:pt x="201" y="26"/>
                  </a:lnTo>
                  <a:lnTo>
                    <a:pt x="186" y="33"/>
                  </a:lnTo>
                  <a:lnTo>
                    <a:pt x="172" y="40"/>
                  </a:lnTo>
                  <a:lnTo>
                    <a:pt x="159" y="48"/>
                  </a:lnTo>
                  <a:lnTo>
                    <a:pt x="145" y="57"/>
                  </a:lnTo>
                  <a:lnTo>
                    <a:pt x="133" y="66"/>
                  </a:lnTo>
                  <a:lnTo>
                    <a:pt x="120" y="76"/>
                  </a:lnTo>
                  <a:lnTo>
                    <a:pt x="108" y="85"/>
                  </a:lnTo>
                  <a:lnTo>
                    <a:pt x="97" y="96"/>
                  </a:lnTo>
                  <a:lnTo>
                    <a:pt x="86" y="107"/>
                  </a:lnTo>
                  <a:lnTo>
                    <a:pt x="75" y="120"/>
                  </a:lnTo>
                  <a:lnTo>
                    <a:pt x="65" y="132"/>
                  </a:lnTo>
                  <a:lnTo>
                    <a:pt x="56" y="146"/>
                  </a:lnTo>
                  <a:lnTo>
                    <a:pt x="48" y="158"/>
                  </a:lnTo>
                  <a:lnTo>
                    <a:pt x="39" y="172"/>
                  </a:lnTo>
                  <a:lnTo>
                    <a:pt x="33" y="187"/>
                  </a:lnTo>
                  <a:lnTo>
                    <a:pt x="26" y="201"/>
                  </a:lnTo>
                  <a:lnTo>
                    <a:pt x="20" y="216"/>
                  </a:lnTo>
                  <a:lnTo>
                    <a:pt x="15" y="231"/>
                  </a:lnTo>
                  <a:lnTo>
                    <a:pt x="11" y="247"/>
                  </a:lnTo>
                  <a:lnTo>
                    <a:pt x="6" y="263"/>
                  </a:lnTo>
                  <a:lnTo>
                    <a:pt x="4" y="279"/>
                  </a:lnTo>
                  <a:lnTo>
                    <a:pt x="2" y="295"/>
                  </a:lnTo>
                  <a:lnTo>
                    <a:pt x="1" y="312"/>
                  </a:lnTo>
                  <a:lnTo>
                    <a:pt x="0" y="330"/>
                  </a:lnTo>
                  <a:lnTo>
                    <a:pt x="1" y="346"/>
                  </a:lnTo>
                  <a:lnTo>
                    <a:pt x="2" y="363"/>
                  </a:lnTo>
                  <a:lnTo>
                    <a:pt x="4" y="379"/>
                  </a:lnTo>
                  <a:lnTo>
                    <a:pt x="6" y="396"/>
                  </a:lnTo>
                  <a:lnTo>
                    <a:pt x="11" y="412"/>
                  </a:lnTo>
                  <a:lnTo>
                    <a:pt x="15" y="427"/>
                  </a:lnTo>
                  <a:lnTo>
                    <a:pt x="20" y="442"/>
                  </a:lnTo>
                  <a:lnTo>
                    <a:pt x="26" y="457"/>
                  </a:lnTo>
                  <a:lnTo>
                    <a:pt x="33" y="473"/>
                  </a:lnTo>
                  <a:lnTo>
                    <a:pt x="39" y="486"/>
                  </a:lnTo>
                  <a:lnTo>
                    <a:pt x="48" y="500"/>
                  </a:lnTo>
                  <a:lnTo>
                    <a:pt x="56" y="514"/>
                  </a:lnTo>
                  <a:lnTo>
                    <a:pt x="65" y="526"/>
                  </a:lnTo>
                  <a:lnTo>
                    <a:pt x="75" y="538"/>
                  </a:lnTo>
                  <a:lnTo>
                    <a:pt x="86" y="551"/>
                  </a:lnTo>
                  <a:lnTo>
                    <a:pt x="97" y="563"/>
                  </a:lnTo>
                  <a:lnTo>
                    <a:pt x="108" y="573"/>
                  </a:lnTo>
                  <a:lnTo>
                    <a:pt x="120" y="584"/>
                  </a:lnTo>
                  <a:lnTo>
                    <a:pt x="133" y="593"/>
                  </a:lnTo>
                  <a:lnTo>
                    <a:pt x="145" y="603"/>
                  </a:lnTo>
                  <a:lnTo>
                    <a:pt x="159" y="611"/>
                  </a:lnTo>
                  <a:lnTo>
                    <a:pt x="172" y="619"/>
                  </a:lnTo>
                  <a:lnTo>
                    <a:pt x="186" y="626"/>
                  </a:lnTo>
                  <a:lnTo>
                    <a:pt x="201" y="633"/>
                  </a:lnTo>
                  <a:lnTo>
                    <a:pt x="216" y="639"/>
                  </a:lnTo>
                  <a:lnTo>
                    <a:pt x="231" y="644"/>
                  </a:lnTo>
                  <a:lnTo>
                    <a:pt x="248" y="648"/>
                  </a:lnTo>
                  <a:lnTo>
                    <a:pt x="263" y="652"/>
                  </a:lnTo>
                  <a:lnTo>
                    <a:pt x="279" y="655"/>
                  </a:lnTo>
                  <a:lnTo>
                    <a:pt x="296" y="658"/>
                  </a:lnTo>
                  <a:lnTo>
                    <a:pt x="312" y="659"/>
                  </a:lnTo>
                  <a:lnTo>
                    <a:pt x="329" y="659"/>
                  </a:lnTo>
                  <a:lnTo>
                    <a:pt x="347" y="659"/>
                  </a:lnTo>
                  <a:lnTo>
                    <a:pt x="363" y="658"/>
                  </a:lnTo>
                  <a:lnTo>
                    <a:pt x="380" y="655"/>
                  </a:lnTo>
                  <a:lnTo>
                    <a:pt x="396" y="652"/>
                  </a:lnTo>
                  <a:lnTo>
                    <a:pt x="411" y="648"/>
                  </a:lnTo>
                  <a:lnTo>
                    <a:pt x="428" y="644"/>
                  </a:lnTo>
                  <a:lnTo>
                    <a:pt x="443" y="639"/>
                  </a:lnTo>
                  <a:lnTo>
                    <a:pt x="458" y="633"/>
                  </a:lnTo>
                  <a:lnTo>
                    <a:pt x="473" y="626"/>
                  </a:lnTo>
                  <a:lnTo>
                    <a:pt x="487" y="619"/>
                  </a:lnTo>
                  <a:lnTo>
                    <a:pt x="500" y="611"/>
                  </a:lnTo>
                  <a:lnTo>
                    <a:pt x="514" y="603"/>
                  </a:lnTo>
                  <a:lnTo>
                    <a:pt x="526" y="593"/>
                  </a:lnTo>
                  <a:lnTo>
                    <a:pt x="539" y="584"/>
                  </a:lnTo>
                  <a:lnTo>
                    <a:pt x="551" y="573"/>
                  </a:lnTo>
                  <a:lnTo>
                    <a:pt x="562" y="563"/>
                  </a:lnTo>
                  <a:lnTo>
                    <a:pt x="573" y="551"/>
                  </a:lnTo>
                  <a:lnTo>
                    <a:pt x="584" y="538"/>
                  </a:lnTo>
                  <a:lnTo>
                    <a:pt x="594" y="526"/>
                  </a:lnTo>
                  <a:lnTo>
                    <a:pt x="603" y="514"/>
                  </a:lnTo>
                  <a:lnTo>
                    <a:pt x="611" y="500"/>
                  </a:lnTo>
                  <a:lnTo>
                    <a:pt x="620" y="486"/>
                  </a:lnTo>
                  <a:lnTo>
                    <a:pt x="627" y="473"/>
                  </a:lnTo>
                  <a:lnTo>
                    <a:pt x="633" y="457"/>
                  </a:lnTo>
                  <a:lnTo>
                    <a:pt x="639" y="442"/>
                  </a:lnTo>
                  <a:lnTo>
                    <a:pt x="644" y="427"/>
                  </a:lnTo>
                  <a:lnTo>
                    <a:pt x="649" y="412"/>
                  </a:lnTo>
                  <a:lnTo>
                    <a:pt x="653" y="396"/>
                  </a:lnTo>
                  <a:lnTo>
                    <a:pt x="655" y="379"/>
                  </a:lnTo>
                  <a:lnTo>
                    <a:pt x="657" y="363"/>
                  </a:lnTo>
                  <a:lnTo>
                    <a:pt x="658" y="346"/>
                  </a:lnTo>
                  <a:lnTo>
                    <a:pt x="658" y="330"/>
                  </a:lnTo>
                  <a:lnTo>
                    <a:pt x="658" y="312"/>
                  </a:lnTo>
                  <a:lnTo>
                    <a:pt x="657" y="295"/>
                  </a:lnTo>
                  <a:lnTo>
                    <a:pt x="655" y="279"/>
                  </a:lnTo>
                  <a:lnTo>
                    <a:pt x="653" y="263"/>
                  </a:lnTo>
                  <a:lnTo>
                    <a:pt x="649" y="247"/>
                  </a:lnTo>
                  <a:lnTo>
                    <a:pt x="644" y="231"/>
                  </a:lnTo>
                  <a:lnTo>
                    <a:pt x="639" y="216"/>
                  </a:lnTo>
                  <a:lnTo>
                    <a:pt x="633" y="201"/>
                  </a:lnTo>
                  <a:lnTo>
                    <a:pt x="627" y="187"/>
                  </a:lnTo>
                  <a:lnTo>
                    <a:pt x="620" y="172"/>
                  </a:lnTo>
                  <a:lnTo>
                    <a:pt x="611" y="158"/>
                  </a:lnTo>
                  <a:lnTo>
                    <a:pt x="603" y="146"/>
                  </a:lnTo>
                  <a:lnTo>
                    <a:pt x="594" y="132"/>
                  </a:lnTo>
                  <a:lnTo>
                    <a:pt x="584" y="120"/>
                  </a:lnTo>
                  <a:lnTo>
                    <a:pt x="573" y="107"/>
                  </a:lnTo>
                  <a:lnTo>
                    <a:pt x="562" y="96"/>
                  </a:lnTo>
                  <a:lnTo>
                    <a:pt x="551" y="85"/>
                  </a:lnTo>
                  <a:lnTo>
                    <a:pt x="539" y="76"/>
                  </a:lnTo>
                  <a:lnTo>
                    <a:pt x="526" y="66"/>
                  </a:lnTo>
                  <a:lnTo>
                    <a:pt x="514" y="57"/>
                  </a:lnTo>
                  <a:lnTo>
                    <a:pt x="500" y="48"/>
                  </a:lnTo>
                  <a:lnTo>
                    <a:pt x="487" y="40"/>
                  </a:lnTo>
                  <a:lnTo>
                    <a:pt x="473" y="33"/>
                  </a:lnTo>
                  <a:lnTo>
                    <a:pt x="458" y="26"/>
                  </a:lnTo>
                  <a:lnTo>
                    <a:pt x="443" y="20"/>
                  </a:lnTo>
                  <a:lnTo>
                    <a:pt x="428" y="15"/>
                  </a:lnTo>
                  <a:lnTo>
                    <a:pt x="411" y="10"/>
                  </a:lnTo>
                  <a:lnTo>
                    <a:pt x="396" y="7"/>
                  </a:lnTo>
                  <a:lnTo>
                    <a:pt x="380" y="4"/>
                  </a:lnTo>
                  <a:lnTo>
                    <a:pt x="363" y="2"/>
                  </a:lnTo>
                  <a:lnTo>
                    <a:pt x="347" y="0"/>
                  </a:lnTo>
                  <a:lnTo>
                    <a:pt x="329" y="0"/>
                  </a:lnTo>
                  <a:lnTo>
                    <a:pt x="329" y="3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275" name="Line 89"/>
            <p:cNvSpPr>
              <a:spLocks noChangeShapeType="1"/>
            </p:cNvSpPr>
            <p:nvPr/>
          </p:nvSpPr>
          <p:spPr bwMode="auto">
            <a:xfrm>
              <a:off x="1244" y="3522"/>
              <a:ext cx="18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90"/>
            <p:cNvSpPr>
              <a:spLocks noChangeShapeType="1"/>
            </p:cNvSpPr>
            <p:nvPr/>
          </p:nvSpPr>
          <p:spPr bwMode="auto">
            <a:xfrm>
              <a:off x="1244" y="3035"/>
              <a:ext cx="18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91"/>
            <p:cNvSpPr>
              <a:spLocks noChangeShapeType="1"/>
            </p:cNvSpPr>
            <p:nvPr/>
          </p:nvSpPr>
          <p:spPr bwMode="auto">
            <a:xfrm>
              <a:off x="1244" y="2535"/>
              <a:ext cx="18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92"/>
            <p:cNvSpPr>
              <a:spLocks noChangeShapeType="1"/>
            </p:cNvSpPr>
            <p:nvPr/>
          </p:nvSpPr>
          <p:spPr bwMode="auto">
            <a:xfrm>
              <a:off x="1244" y="2048"/>
              <a:ext cx="18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93"/>
            <p:cNvSpPr>
              <a:spLocks noChangeShapeType="1"/>
            </p:cNvSpPr>
            <p:nvPr/>
          </p:nvSpPr>
          <p:spPr bwMode="auto">
            <a:xfrm flipH="1">
              <a:off x="1391" y="3483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94"/>
            <p:cNvSpPr>
              <a:spLocks noChangeShapeType="1"/>
            </p:cNvSpPr>
            <p:nvPr/>
          </p:nvSpPr>
          <p:spPr bwMode="auto">
            <a:xfrm flipH="1" flipV="1">
              <a:off x="1391" y="3483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95"/>
            <p:cNvSpPr>
              <a:spLocks noChangeShapeType="1"/>
            </p:cNvSpPr>
            <p:nvPr/>
          </p:nvSpPr>
          <p:spPr bwMode="auto">
            <a:xfrm flipH="1">
              <a:off x="1951" y="1996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96"/>
            <p:cNvSpPr>
              <a:spLocks noChangeShapeType="1"/>
            </p:cNvSpPr>
            <p:nvPr/>
          </p:nvSpPr>
          <p:spPr bwMode="auto">
            <a:xfrm flipH="1" flipV="1">
              <a:off x="1951" y="1996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97"/>
            <p:cNvSpPr>
              <a:spLocks noChangeShapeType="1"/>
            </p:cNvSpPr>
            <p:nvPr/>
          </p:nvSpPr>
          <p:spPr bwMode="auto">
            <a:xfrm flipH="1">
              <a:off x="1671" y="2496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98"/>
            <p:cNvSpPr>
              <a:spLocks noChangeShapeType="1"/>
            </p:cNvSpPr>
            <p:nvPr/>
          </p:nvSpPr>
          <p:spPr bwMode="auto">
            <a:xfrm flipH="1" flipV="1">
              <a:off x="1671" y="2496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99"/>
            <p:cNvSpPr>
              <a:spLocks noChangeShapeType="1"/>
            </p:cNvSpPr>
            <p:nvPr/>
          </p:nvSpPr>
          <p:spPr bwMode="auto">
            <a:xfrm flipH="1">
              <a:off x="1951" y="2496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100"/>
            <p:cNvSpPr>
              <a:spLocks noChangeShapeType="1"/>
            </p:cNvSpPr>
            <p:nvPr/>
          </p:nvSpPr>
          <p:spPr bwMode="auto">
            <a:xfrm flipH="1" flipV="1">
              <a:off x="1951" y="2496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101"/>
            <p:cNvSpPr>
              <a:spLocks noChangeShapeType="1"/>
            </p:cNvSpPr>
            <p:nvPr/>
          </p:nvSpPr>
          <p:spPr bwMode="auto">
            <a:xfrm flipH="1">
              <a:off x="1951" y="3483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102"/>
            <p:cNvSpPr>
              <a:spLocks noChangeShapeType="1"/>
            </p:cNvSpPr>
            <p:nvPr/>
          </p:nvSpPr>
          <p:spPr bwMode="auto">
            <a:xfrm flipH="1" flipV="1">
              <a:off x="1951" y="3483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103"/>
            <p:cNvSpPr>
              <a:spLocks noChangeShapeType="1"/>
            </p:cNvSpPr>
            <p:nvPr/>
          </p:nvSpPr>
          <p:spPr bwMode="auto">
            <a:xfrm flipH="1">
              <a:off x="2232" y="2983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104"/>
            <p:cNvSpPr>
              <a:spLocks noChangeShapeType="1"/>
            </p:cNvSpPr>
            <p:nvPr/>
          </p:nvSpPr>
          <p:spPr bwMode="auto">
            <a:xfrm flipH="1" flipV="1">
              <a:off x="2232" y="2983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105"/>
            <p:cNvSpPr>
              <a:spLocks noChangeShapeType="1"/>
            </p:cNvSpPr>
            <p:nvPr/>
          </p:nvSpPr>
          <p:spPr bwMode="auto">
            <a:xfrm flipH="1">
              <a:off x="1671" y="2983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106"/>
            <p:cNvSpPr>
              <a:spLocks noChangeShapeType="1"/>
            </p:cNvSpPr>
            <p:nvPr/>
          </p:nvSpPr>
          <p:spPr bwMode="auto">
            <a:xfrm flipH="1" flipV="1">
              <a:off x="1671" y="2983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107"/>
            <p:cNvSpPr>
              <a:spLocks noChangeShapeType="1"/>
            </p:cNvSpPr>
            <p:nvPr/>
          </p:nvSpPr>
          <p:spPr bwMode="auto">
            <a:xfrm flipH="1">
              <a:off x="1391" y="1996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108"/>
            <p:cNvSpPr>
              <a:spLocks noChangeShapeType="1"/>
            </p:cNvSpPr>
            <p:nvPr/>
          </p:nvSpPr>
          <p:spPr bwMode="auto">
            <a:xfrm flipH="1" flipV="1">
              <a:off x="1391" y="1996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109"/>
            <p:cNvSpPr>
              <a:spLocks noChangeShapeType="1"/>
            </p:cNvSpPr>
            <p:nvPr/>
          </p:nvSpPr>
          <p:spPr bwMode="auto">
            <a:xfrm flipH="1">
              <a:off x="2524" y="3483"/>
              <a:ext cx="94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110"/>
            <p:cNvSpPr>
              <a:spLocks noChangeShapeType="1"/>
            </p:cNvSpPr>
            <p:nvPr/>
          </p:nvSpPr>
          <p:spPr bwMode="auto">
            <a:xfrm flipH="1" flipV="1">
              <a:off x="2524" y="3483"/>
              <a:ext cx="94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Rectangle 111"/>
            <p:cNvSpPr>
              <a:spLocks noChangeArrowheads="1"/>
            </p:cNvSpPr>
            <p:nvPr/>
          </p:nvSpPr>
          <p:spPr bwMode="auto">
            <a:xfrm>
              <a:off x="4970" y="2220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298" name="Rectangle 112"/>
            <p:cNvSpPr>
              <a:spLocks noChangeArrowheads="1"/>
            </p:cNvSpPr>
            <p:nvPr/>
          </p:nvSpPr>
          <p:spPr bwMode="auto">
            <a:xfrm>
              <a:off x="5005" y="2270"/>
              <a:ext cx="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299" name="Rectangle 113"/>
            <p:cNvSpPr>
              <a:spLocks noChangeArrowheads="1"/>
            </p:cNvSpPr>
            <p:nvPr/>
          </p:nvSpPr>
          <p:spPr bwMode="auto">
            <a:xfrm>
              <a:off x="3700" y="187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Times-Roman"/>
                </a:rPr>
                <a:t>P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00" name="Rectangle 114"/>
            <p:cNvSpPr>
              <a:spLocks noChangeArrowheads="1"/>
            </p:cNvSpPr>
            <p:nvPr/>
          </p:nvSpPr>
          <p:spPr bwMode="auto">
            <a:xfrm>
              <a:off x="3767" y="1923"/>
              <a:ext cx="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01" name="Rectangle 115"/>
            <p:cNvSpPr>
              <a:spLocks noChangeArrowheads="1"/>
            </p:cNvSpPr>
            <p:nvPr/>
          </p:nvSpPr>
          <p:spPr bwMode="auto">
            <a:xfrm>
              <a:off x="3700" y="2367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Times-Roman"/>
                </a:rPr>
                <a:t>P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02" name="Rectangle 116"/>
            <p:cNvSpPr>
              <a:spLocks noChangeArrowheads="1"/>
            </p:cNvSpPr>
            <p:nvPr/>
          </p:nvSpPr>
          <p:spPr bwMode="auto">
            <a:xfrm>
              <a:off x="3767" y="2417"/>
              <a:ext cx="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300" i="1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03" name="Rectangle 117"/>
            <p:cNvSpPr>
              <a:spLocks noChangeArrowheads="1"/>
            </p:cNvSpPr>
            <p:nvPr/>
          </p:nvSpPr>
          <p:spPr bwMode="auto">
            <a:xfrm>
              <a:off x="4969" y="320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04" name="Rectangle 118"/>
            <p:cNvSpPr>
              <a:spLocks noChangeArrowheads="1"/>
            </p:cNvSpPr>
            <p:nvPr/>
          </p:nvSpPr>
          <p:spPr bwMode="auto">
            <a:xfrm>
              <a:off x="5004" y="3258"/>
              <a:ext cx="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300" i="1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05" name="Rectangle 119"/>
            <p:cNvSpPr>
              <a:spLocks noChangeArrowheads="1"/>
            </p:cNvSpPr>
            <p:nvPr/>
          </p:nvSpPr>
          <p:spPr bwMode="auto">
            <a:xfrm>
              <a:off x="1377" y="89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06" name="Rectangle 120"/>
            <p:cNvSpPr>
              <a:spLocks noChangeArrowheads="1"/>
            </p:cNvSpPr>
            <p:nvPr/>
          </p:nvSpPr>
          <p:spPr bwMode="auto">
            <a:xfrm>
              <a:off x="1436" y="954"/>
              <a:ext cx="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07" name="Rectangle 121"/>
            <p:cNvSpPr>
              <a:spLocks noChangeArrowheads="1"/>
            </p:cNvSpPr>
            <p:nvPr/>
          </p:nvSpPr>
          <p:spPr bwMode="auto">
            <a:xfrm>
              <a:off x="1943" y="89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08" name="Rectangle 122"/>
            <p:cNvSpPr>
              <a:spLocks noChangeArrowheads="1"/>
            </p:cNvSpPr>
            <p:nvPr/>
          </p:nvSpPr>
          <p:spPr bwMode="auto">
            <a:xfrm>
              <a:off x="2000" y="954"/>
              <a:ext cx="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09" name="Rectangle 123"/>
            <p:cNvSpPr>
              <a:spLocks noChangeArrowheads="1"/>
            </p:cNvSpPr>
            <p:nvPr/>
          </p:nvSpPr>
          <p:spPr bwMode="auto">
            <a:xfrm>
              <a:off x="2511" y="89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10" name="Line 124"/>
            <p:cNvSpPr>
              <a:spLocks noChangeShapeType="1"/>
            </p:cNvSpPr>
            <p:nvPr/>
          </p:nvSpPr>
          <p:spPr bwMode="auto">
            <a:xfrm>
              <a:off x="1712" y="1220"/>
              <a:ext cx="1" cy="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125"/>
            <p:cNvSpPr>
              <a:spLocks noChangeShapeType="1"/>
            </p:cNvSpPr>
            <p:nvPr/>
          </p:nvSpPr>
          <p:spPr bwMode="auto">
            <a:xfrm>
              <a:off x="2284" y="1220"/>
              <a:ext cx="1" cy="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126"/>
            <p:cNvSpPr>
              <a:spLocks noChangeShapeType="1"/>
            </p:cNvSpPr>
            <p:nvPr/>
          </p:nvSpPr>
          <p:spPr bwMode="auto">
            <a:xfrm>
              <a:off x="2845" y="1220"/>
              <a:ext cx="1" cy="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Line 127"/>
            <p:cNvSpPr>
              <a:spLocks noChangeShapeType="1"/>
            </p:cNvSpPr>
            <p:nvPr/>
          </p:nvSpPr>
          <p:spPr bwMode="auto">
            <a:xfrm flipV="1">
              <a:off x="1431" y="1075"/>
              <a:ext cx="1" cy="28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128"/>
            <p:cNvSpPr>
              <a:spLocks noChangeShapeType="1"/>
            </p:cNvSpPr>
            <p:nvPr/>
          </p:nvSpPr>
          <p:spPr bwMode="auto">
            <a:xfrm flipV="1">
              <a:off x="2004" y="1075"/>
              <a:ext cx="1" cy="28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Line 129"/>
            <p:cNvSpPr>
              <a:spLocks noChangeShapeType="1"/>
            </p:cNvSpPr>
            <p:nvPr/>
          </p:nvSpPr>
          <p:spPr bwMode="auto">
            <a:xfrm flipV="1">
              <a:off x="2565" y="1075"/>
              <a:ext cx="1" cy="28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Line 130"/>
            <p:cNvSpPr>
              <a:spLocks noChangeShapeType="1"/>
            </p:cNvSpPr>
            <p:nvPr/>
          </p:nvSpPr>
          <p:spPr bwMode="auto">
            <a:xfrm>
              <a:off x="1431" y="1220"/>
              <a:ext cx="28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Line 131"/>
            <p:cNvSpPr>
              <a:spLocks noChangeShapeType="1"/>
            </p:cNvSpPr>
            <p:nvPr/>
          </p:nvSpPr>
          <p:spPr bwMode="auto">
            <a:xfrm>
              <a:off x="2004" y="1220"/>
              <a:ext cx="2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Line 132"/>
            <p:cNvSpPr>
              <a:spLocks noChangeShapeType="1"/>
            </p:cNvSpPr>
            <p:nvPr/>
          </p:nvSpPr>
          <p:spPr bwMode="auto">
            <a:xfrm>
              <a:off x="2565" y="1220"/>
              <a:ext cx="2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Line 133"/>
            <p:cNvSpPr>
              <a:spLocks noChangeShapeType="1"/>
            </p:cNvSpPr>
            <p:nvPr/>
          </p:nvSpPr>
          <p:spPr bwMode="auto">
            <a:xfrm flipV="1">
              <a:off x="1712" y="1733"/>
              <a:ext cx="1" cy="2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Line 134"/>
            <p:cNvSpPr>
              <a:spLocks noChangeShapeType="1"/>
            </p:cNvSpPr>
            <p:nvPr/>
          </p:nvSpPr>
          <p:spPr bwMode="auto">
            <a:xfrm>
              <a:off x="2284" y="1733"/>
              <a:ext cx="1" cy="2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1" name="Line 135"/>
            <p:cNvSpPr>
              <a:spLocks noChangeShapeType="1"/>
            </p:cNvSpPr>
            <p:nvPr/>
          </p:nvSpPr>
          <p:spPr bwMode="auto">
            <a:xfrm flipV="1">
              <a:off x="2845" y="1733"/>
              <a:ext cx="1" cy="2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136"/>
            <p:cNvSpPr>
              <a:spLocks noChangeShapeType="1"/>
            </p:cNvSpPr>
            <p:nvPr/>
          </p:nvSpPr>
          <p:spPr bwMode="auto">
            <a:xfrm flipH="1">
              <a:off x="3498" y="2048"/>
              <a:ext cx="4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137"/>
            <p:cNvSpPr>
              <a:spLocks noChangeShapeType="1"/>
            </p:cNvSpPr>
            <p:nvPr/>
          </p:nvSpPr>
          <p:spPr bwMode="auto">
            <a:xfrm flipH="1">
              <a:off x="3498" y="2535"/>
              <a:ext cx="4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138"/>
            <p:cNvSpPr>
              <a:spLocks noChangeShapeType="1"/>
            </p:cNvSpPr>
            <p:nvPr/>
          </p:nvSpPr>
          <p:spPr bwMode="auto">
            <a:xfrm flipH="1">
              <a:off x="3498" y="3036"/>
              <a:ext cx="4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Freeform 139"/>
            <p:cNvSpPr>
              <a:spLocks/>
            </p:cNvSpPr>
            <p:nvPr/>
          </p:nvSpPr>
          <p:spPr bwMode="auto">
            <a:xfrm>
              <a:off x="1418" y="1206"/>
              <a:ext cx="27" cy="26"/>
            </a:xfrm>
            <a:custGeom>
              <a:avLst/>
              <a:gdLst>
                <a:gd name="T0" fmla="*/ 13 w 55"/>
                <a:gd name="T1" fmla="*/ 6 h 55"/>
                <a:gd name="T2" fmla="*/ 13 w 55"/>
                <a:gd name="T3" fmla="*/ 5 h 55"/>
                <a:gd name="T4" fmla="*/ 13 w 55"/>
                <a:gd name="T5" fmla="*/ 4 h 55"/>
                <a:gd name="T6" fmla="*/ 13 w 55"/>
                <a:gd name="T7" fmla="*/ 3 h 55"/>
                <a:gd name="T8" fmla="*/ 12 w 55"/>
                <a:gd name="T9" fmla="*/ 2 h 55"/>
                <a:gd name="T10" fmla="*/ 12 w 55"/>
                <a:gd name="T11" fmla="*/ 2 h 55"/>
                <a:gd name="T12" fmla="*/ 11 w 55"/>
                <a:gd name="T13" fmla="*/ 1 h 55"/>
                <a:gd name="T14" fmla="*/ 10 w 55"/>
                <a:gd name="T15" fmla="*/ 0 h 55"/>
                <a:gd name="T16" fmla="*/ 9 w 55"/>
                <a:gd name="T17" fmla="*/ 0 h 55"/>
                <a:gd name="T18" fmla="*/ 8 w 55"/>
                <a:gd name="T19" fmla="*/ 0 h 55"/>
                <a:gd name="T20" fmla="*/ 7 w 55"/>
                <a:gd name="T21" fmla="*/ 0 h 55"/>
                <a:gd name="T22" fmla="*/ 6 w 55"/>
                <a:gd name="T23" fmla="*/ 0 h 55"/>
                <a:gd name="T24" fmla="*/ 5 w 55"/>
                <a:gd name="T25" fmla="*/ 0 h 55"/>
                <a:gd name="T26" fmla="*/ 5 w 55"/>
                <a:gd name="T27" fmla="*/ 0 h 55"/>
                <a:gd name="T28" fmla="*/ 3 w 55"/>
                <a:gd name="T29" fmla="*/ 0 h 55"/>
                <a:gd name="T30" fmla="*/ 3 w 55"/>
                <a:gd name="T31" fmla="*/ 1 h 55"/>
                <a:gd name="T32" fmla="*/ 2 w 55"/>
                <a:gd name="T33" fmla="*/ 2 h 55"/>
                <a:gd name="T34" fmla="*/ 1 w 55"/>
                <a:gd name="T35" fmla="*/ 2 h 55"/>
                <a:gd name="T36" fmla="*/ 1 w 55"/>
                <a:gd name="T37" fmla="*/ 3 h 55"/>
                <a:gd name="T38" fmla="*/ 0 w 55"/>
                <a:gd name="T39" fmla="*/ 4 h 55"/>
                <a:gd name="T40" fmla="*/ 0 w 55"/>
                <a:gd name="T41" fmla="*/ 5 h 55"/>
                <a:gd name="T42" fmla="*/ 0 w 55"/>
                <a:gd name="T43" fmla="*/ 6 h 55"/>
                <a:gd name="T44" fmla="*/ 0 w 55"/>
                <a:gd name="T45" fmla="*/ 7 h 55"/>
                <a:gd name="T46" fmla="*/ 0 w 55"/>
                <a:gd name="T47" fmla="*/ 8 h 55"/>
                <a:gd name="T48" fmla="*/ 0 w 55"/>
                <a:gd name="T49" fmla="*/ 8 h 55"/>
                <a:gd name="T50" fmla="*/ 1 w 55"/>
                <a:gd name="T51" fmla="*/ 9 h 55"/>
                <a:gd name="T52" fmla="*/ 1 w 55"/>
                <a:gd name="T53" fmla="*/ 10 h 55"/>
                <a:gd name="T54" fmla="*/ 2 w 55"/>
                <a:gd name="T55" fmla="*/ 10 h 55"/>
                <a:gd name="T56" fmla="*/ 3 w 55"/>
                <a:gd name="T57" fmla="*/ 11 h 55"/>
                <a:gd name="T58" fmla="*/ 3 w 55"/>
                <a:gd name="T59" fmla="*/ 11 h 55"/>
                <a:gd name="T60" fmla="*/ 5 w 55"/>
                <a:gd name="T61" fmla="*/ 12 h 55"/>
                <a:gd name="T62" fmla="*/ 5 w 55"/>
                <a:gd name="T63" fmla="*/ 12 h 55"/>
                <a:gd name="T64" fmla="*/ 6 w 55"/>
                <a:gd name="T65" fmla="*/ 12 h 55"/>
                <a:gd name="T66" fmla="*/ 7 w 55"/>
                <a:gd name="T67" fmla="*/ 12 h 55"/>
                <a:gd name="T68" fmla="*/ 8 w 55"/>
                <a:gd name="T69" fmla="*/ 12 h 55"/>
                <a:gd name="T70" fmla="*/ 9 w 55"/>
                <a:gd name="T71" fmla="*/ 12 h 55"/>
                <a:gd name="T72" fmla="*/ 10 w 55"/>
                <a:gd name="T73" fmla="*/ 11 h 55"/>
                <a:gd name="T74" fmla="*/ 11 w 55"/>
                <a:gd name="T75" fmla="*/ 11 h 55"/>
                <a:gd name="T76" fmla="*/ 12 w 55"/>
                <a:gd name="T77" fmla="*/ 10 h 55"/>
                <a:gd name="T78" fmla="*/ 12 w 55"/>
                <a:gd name="T79" fmla="*/ 10 h 55"/>
                <a:gd name="T80" fmla="*/ 13 w 55"/>
                <a:gd name="T81" fmla="*/ 9 h 55"/>
                <a:gd name="T82" fmla="*/ 13 w 55"/>
                <a:gd name="T83" fmla="*/ 8 h 55"/>
                <a:gd name="T84" fmla="*/ 13 w 55"/>
                <a:gd name="T85" fmla="*/ 8 h 55"/>
                <a:gd name="T86" fmla="*/ 13 w 55"/>
                <a:gd name="T87" fmla="*/ 7 h 55"/>
                <a:gd name="T88" fmla="*/ 7 w 55"/>
                <a:gd name="T89" fmla="*/ 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5"/>
                <a:gd name="T136" fmla="*/ 0 h 55"/>
                <a:gd name="T137" fmla="*/ 55 w 55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5" h="55">
                  <a:moveTo>
                    <a:pt x="28" y="27"/>
                  </a:moveTo>
                  <a:lnTo>
                    <a:pt x="55" y="27"/>
                  </a:lnTo>
                  <a:lnTo>
                    <a:pt x="55" y="26"/>
                  </a:lnTo>
                  <a:lnTo>
                    <a:pt x="55" y="25"/>
                  </a:lnTo>
                  <a:lnTo>
                    <a:pt x="55" y="23"/>
                  </a:lnTo>
                  <a:lnTo>
                    <a:pt x="55" y="22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4" y="18"/>
                  </a:lnTo>
                  <a:lnTo>
                    <a:pt x="54" y="16"/>
                  </a:lnTo>
                  <a:lnTo>
                    <a:pt x="54" y="15"/>
                  </a:lnTo>
                  <a:lnTo>
                    <a:pt x="53" y="14"/>
                  </a:lnTo>
                  <a:lnTo>
                    <a:pt x="53" y="12"/>
                  </a:lnTo>
                  <a:lnTo>
                    <a:pt x="51" y="12"/>
                  </a:lnTo>
                  <a:lnTo>
                    <a:pt x="51" y="11"/>
                  </a:lnTo>
                  <a:lnTo>
                    <a:pt x="50" y="10"/>
                  </a:lnTo>
                  <a:lnTo>
                    <a:pt x="48" y="8"/>
                  </a:lnTo>
                  <a:lnTo>
                    <a:pt x="47" y="7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4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6"/>
                  </a:lnTo>
                  <a:lnTo>
                    <a:pt x="0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4" y="51"/>
                  </a:lnTo>
                  <a:lnTo>
                    <a:pt x="15" y="51"/>
                  </a:lnTo>
                  <a:lnTo>
                    <a:pt x="17" y="52"/>
                  </a:lnTo>
                  <a:lnTo>
                    <a:pt x="18" y="52"/>
                  </a:lnTo>
                  <a:lnTo>
                    <a:pt x="20" y="54"/>
                  </a:lnTo>
                  <a:lnTo>
                    <a:pt x="21" y="54"/>
                  </a:lnTo>
                  <a:lnTo>
                    <a:pt x="22" y="54"/>
                  </a:lnTo>
                  <a:lnTo>
                    <a:pt x="24" y="55"/>
                  </a:lnTo>
                  <a:lnTo>
                    <a:pt x="25" y="55"/>
                  </a:lnTo>
                  <a:lnTo>
                    <a:pt x="26" y="55"/>
                  </a:lnTo>
                  <a:lnTo>
                    <a:pt x="28" y="55"/>
                  </a:lnTo>
                  <a:lnTo>
                    <a:pt x="31" y="55"/>
                  </a:lnTo>
                  <a:lnTo>
                    <a:pt x="32" y="55"/>
                  </a:lnTo>
                  <a:lnTo>
                    <a:pt x="33" y="55"/>
                  </a:lnTo>
                  <a:lnTo>
                    <a:pt x="35" y="54"/>
                  </a:lnTo>
                  <a:lnTo>
                    <a:pt x="36" y="54"/>
                  </a:lnTo>
                  <a:lnTo>
                    <a:pt x="37" y="54"/>
                  </a:lnTo>
                  <a:lnTo>
                    <a:pt x="39" y="52"/>
                  </a:lnTo>
                  <a:lnTo>
                    <a:pt x="40" y="52"/>
                  </a:lnTo>
                  <a:lnTo>
                    <a:pt x="42" y="51"/>
                  </a:lnTo>
                  <a:lnTo>
                    <a:pt x="43" y="51"/>
                  </a:lnTo>
                  <a:lnTo>
                    <a:pt x="44" y="49"/>
                  </a:lnTo>
                  <a:lnTo>
                    <a:pt x="46" y="48"/>
                  </a:lnTo>
                  <a:lnTo>
                    <a:pt x="47" y="48"/>
                  </a:lnTo>
                  <a:lnTo>
                    <a:pt x="48" y="47"/>
                  </a:lnTo>
                  <a:lnTo>
                    <a:pt x="48" y="45"/>
                  </a:lnTo>
                  <a:lnTo>
                    <a:pt x="50" y="45"/>
                  </a:lnTo>
                  <a:lnTo>
                    <a:pt x="51" y="44"/>
                  </a:lnTo>
                  <a:lnTo>
                    <a:pt x="51" y="43"/>
                  </a:lnTo>
                  <a:lnTo>
                    <a:pt x="53" y="41"/>
                  </a:lnTo>
                  <a:lnTo>
                    <a:pt x="53" y="40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7"/>
                  </a:lnTo>
                  <a:lnTo>
                    <a:pt x="55" y="36"/>
                  </a:lnTo>
                  <a:lnTo>
                    <a:pt x="55" y="34"/>
                  </a:lnTo>
                  <a:lnTo>
                    <a:pt x="55" y="33"/>
                  </a:lnTo>
                  <a:lnTo>
                    <a:pt x="55" y="32"/>
                  </a:lnTo>
                  <a:lnTo>
                    <a:pt x="55" y="30"/>
                  </a:lnTo>
                  <a:lnTo>
                    <a:pt x="55" y="29"/>
                  </a:lnTo>
                  <a:lnTo>
                    <a:pt x="55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26" name="Freeform 140"/>
            <p:cNvSpPr>
              <a:spLocks/>
            </p:cNvSpPr>
            <p:nvPr/>
          </p:nvSpPr>
          <p:spPr bwMode="auto">
            <a:xfrm>
              <a:off x="1410" y="1199"/>
              <a:ext cx="33" cy="31"/>
            </a:xfrm>
            <a:custGeom>
              <a:avLst/>
              <a:gdLst>
                <a:gd name="T0" fmla="*/ 16 w 67"/>
                <a:gd name="T1" fmla="*/ 7 h 65"/>
                <a:gd name="T2" fmla="*/ 16 w 67"/>
                <a:gd name="T3" fmla="*/ 5 h 65"/>
                <a:gd name="T4" fmla="*/ 16 w 67"/>
                <a:gd name="T5" fmla="*/ 5 h 65"/>
                <a:gd name="T6" fmla="*/ 15 w 67"/>
                <a:gd name="T7" fmla="*/ 3 h 65"/>
                <a:gd name="T8" fmla="*/ 15 w 67"/>
                <a:gd name="T9" fmla="*/ 3 h 65"/>
                <a:gd name="T10" fmla="*/ 14 w 67"/>
                <a:gd name="T11" fmla="*/ 2 h 65"/>
                <a:gd name="T12" fmla="*/ 13 w 67"/>
                <a:gd name="T13" fmla="*/ 1 h 65"/>
                <a:gd name="T14" fmla="*/ 12 w 67"/>
                <a:gd name="T15" fmla="*/ 0 h 65"/>
                <a:gd name="T16" fmla="*/ 11 w 67"/>
                <a:gd name="T17" fmla="*/ 0 h 65"/>
                <a:gd name="T18" fmla="*/ 9 w 67"/>
                <a:gd name="T19" fmla="*/ 0 h 65"/>
                <a:gd name="T20" fmla="*/ 8 w 67"/>
                <a:gd name="T21" fmla="*/ 0 h 65"/>
                <a:gd name="T22" fmla="*/ 7 w 67"/>
                <a:gd name="T23" fmla="*/ 0 h 65"/>
                <a:gd name="T24" fmla="*/ 6 w 67"/>
                <a:gd name="T25" fmla="*/ 0 h 65"/>
                <a:gd name="T26" fmla="*/ 5 w 67"/>
                <a:gd name="T27" fmla="*/ 0 h 65"/>
                <a:gd name="T28" fmla="*/ 4 w 67"/>
                <a:gd name="T29" fmla="*/ 1 h 65"/>
                <a:gd name="T30" fmla="*/ 3 w 67"/>
                <a:gd name="T31" fmla="*/ 1 h 65"/>
                <a:gd name="T32" fmla="*/ 2 w 67"/>
                <a:gd name="T33" fmla="*/ 2 h 65"/>
                <a:gd name="T34" fmla="*/ 1 w 67"/>
                <a:gd name="T35" fmla="*/ 3 h 65"/>
                <a:gd name="T36" fmla="*/ 1 w 67"/>
                <a:gd name="T37" fmla="*/ 4 h 65"/>
                <a:gd name="T38" fmla="*/ 0 w 67"/>
                <a:gd name="T39" fmla="*/ 5 h 65"/>
                <a:gd name="T40" fmla="*/ 0 w 67"/>
                <a:gd name="T41" fmla="*/ 6 h 65"/>
                <a:gd name="T42" fmla="*/ 0 w 67"/>
                <a:gd name="T43" fmla="*/ 7 h 65"/>
                <a:gd name="T44" fmla="*/ 0 w 67"/>
                <a:gd name="T45" fmla="*/ 9 h 65"/>
                <a:gd name="T46" fmla="*/ 0 w 67"/>
                <a:gd name="T47" fmla="*/ 10 h 65"/>
                <a:gd name="T48" fmla="*/ 0 w 67"/>
                <a:gd name="T49" fmla="*/ 10 h 65"/>
                <a:gd name="T50" fmla="*/ 1 w 67"/>
                <a:gd name="T51" fmla="*/ 11 h 65"/>
                <a:gd name="T52" fmla="*/ 2 w 67"/>
                <a:gd name="T53" fmla="*/ 12 h 65"/>
                <a:gd name="T54" fmla="*/ 2 w 67"/>
                <a:gd name="T55" fmla="*/ 13 h 65"/>
                <a:gd name="T56" fmla="*/ 3 w 67"/>
                <a:gd name="T57" fmla="*/ 14 h 65"/>
                <a:gd name="T58" fmla="*/ 4 w 67"/>
                <a:gd name="T59" fmla="*/ 14 h 65"/>
                <a:gd name="T60" fmla="*/ 5 w 67"/>
                <a:gd name="T61" fmla="*/ 15 h 65"/>
                <a:gd name="T62" fmla="*/ 7 w 67"/>
                <a:gd name="T63" fmla="*/ 15 h 65"/>
                <a:gd name="T64" fmla="*/ 8 w 67"/>
                <a:gd name="T65" fmla="*/ 15 h 65"/>
                <a:gd name="T66" fmla="*/ 9 w 67"/>
                <a:gd name="T67" fmla="*/ 15 h 65"/>
                <a:gd name="T68" fmla="*/ 10 w 67"/>
                <a:gd name="T69" fmla="*/ 15 h 65"/>
                <a:gd name="T70" fmla="*/ 11 w 67"/>
                <a:gd name="T71" fmla="*/ 15 h 65"/>
                <a:gd name="T72" fmla="*/ 12 w 67"/>
                <a:gd name="T73" fmla="*/ 14 h 65"/>
                <a:gd name="T74" fmla="*/ 13 w 67"/>
                <a:gd name="T75" fmla="*/ 13 h 65"/>
                <a:gd name="T76" fmla="*/ 14 w 67"/>
                <a:gd name="T77" fmla="*/ 12 h 65"/>
                <a:gd name="T78" fmla="*/ 15 w 67"/>
                <a:gd name="T79" fmla="*/ 12 h 65"/>
                <a:gd name="T80" fmla="*/ 16 w 67"/>
                <a:gd name="T81" fmla="*/ 11 h 65"/>
                <a:gd name="T82" fmla="*/ 16 w 67"/>
                <a:gd name="T83" fmla="*/ 10 h 65"/>
                <a:gd name="T84" fmla="*/ 16 w 67"/>
                <a:gd name="T85" fmla="*/ 9 h 65"/>
                <a:gd name="T86" fmla="*/ 16 w 67"/>
                <a:gd name="T87" fmla="*/ 7 h 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7"/>
                <a:gd name="T133" fmla="*/ 0 h 65"/>
                <a:gd name="T134" fmla="*/ 67 w 67"/>
                <a:gd name="T135" fmla="*/ 65 h 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7" h="65">
                  <a:moveTo>
                    <a:pt x="67" y="32"/>
                  </a:moveTo>
                  <a:lnTo>
                    <a:pt x="67" y="31"/>
                  </a:lnTo>
                  <a:lnTo>
                    <a:pt x="67" y="30"/>
                  </a:lnTo>
                  <a:lnTo>
                    <a:pt x="67" y="27"/>
                  </a:lnTo>
                  <a:lnTo>
                    <a:pt x="67" y="26"/>
                  </a:lnTo>
                  <a:lnTo>
                    <a:pt x="66" y="24"/>
                  </a:lnTo>
                  <a:lnTo>
                    <a:pt x="66" y="23"/>
                  </a:lnTo>
                  <a:lnTo>
                    <a:pt x="66" y="21"/>
                  </a:lnTo>
                  <a:lnTo>
                    <a:pt x="64" y="20"/>
                  </a:lnTo>
                  <a:lnTo>
                    <a:pt x="64" y="17"/>
                  </a:lnTo>
                  <a:lnTo>
                    <a:pt x="63" y="16"/>
                  </a:lnTo>
                  <a:lnTo>
                    <a:pt x="63" y="15"/>
                  </a:lnTo>
                  <a:lnTo>
                    <a:pt x="62" y="13"/>
                  </a:lnTo>
                  <a:lnTo>
                    <a:pt x="60" y="12"/>
                  </a:lnTo>
                  <a:lnTo>
                    <a:pt x="59" y="10"/>
                  </a:lnTo>
                  <a:lnTo>
                    <a:pt x="58" y="9"/>
                  </a:lnTo>
                  <a:lnTo>
                    <a:pt x="56" y="8"/>
                  </a:lnTo>
                  <a:lnTo>
                    <a:pt x="55" y="6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8" y="2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2" y="6"/>
                  </a:lnTo>
                  <a:lnTo>
                    <a:pt x="11" y="8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3" y="43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5" y="50"/>
                  </a:lnTo>
                  <a:lnTo>
                    <a:pt x="5" y="52"/>
                  </a:lnTo>
                  <a:lnTo>
                    <a:pt x="7" y="53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1" y="57"/>
                  </a:lnTo>
                  <a:lnTo>
                    <a:pt x="12" y="59"/>
                  </a:lnTo>
                  <a:lnTo>
                    <a:pt x="14" y="60"/>
                  </a:lnTo>
                  <a:lnTo>
                    <a:pt x="15" y="60"/>
                  </a:lnTo>
                  <a:lnTo>
                    <a:pt x="16" y="61"/>
                  </a:lnTo>
                  <a:lnTo>
                    <a:pt x="18" y="61"/>
                  </a:lnTo>
                  <a:lnTo>
                    <a:pt x="19" y="63"/>
                  </a:lnTo>
                  <a:lnTo>
                    <a:pt x="21" y="64"/>
                  </a:lnTo>
                  <a:lnTo>
                    <a:pt x="22" y="64"/>
                  </a:lnTo>
                  <a:lnTo>
                    <a:pt x="23" y="64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9" y="65"/>
                  </a:lnTo>
                  <a:lnTo>
                    <a:pt x="30" y="65"/>
                  </a:lnTo>
                  <a:lnTo>
                    <a:pt x="31" y="65"/>
                  </a:lnTo>
                  <a:lnTo>
                    <a:pt x="34" y="65"/>
                  </a:lnTo>
                  <a:lnTo>
                    <a:pt x="36" y="65"/>
                  </a:lnTo>
                  <a:lnTo>
                    <a:pt x="37" y="65"/>
                  </a:lnTo>
                  <a:lnTo>
                    <a:pt x="38" y="65"/>
                  </a:lnTo>
                  <a:lnTo>
                    <a:pt x="41" y="65"/>
                  </a:lnTo>
                  <a:lnTo>
                    <a:pt x="42" y="65"/>
                  </a:lnTo>
                  <a:lnTo>
                    <a:pt x="44" y="64"/>
                  </a:lnTo>
                  <a:lnTo>
                    <a:pt x="45" y="64"/>
                  </a:lnTo>
                  <a:lnTo>
                    <a:pt x="47" y="64"/>
                  </a:lnTo>
                  <a:lnTo>
                    <a:pt x="48" y="63"/>
                  </a:lnTo>
                  <a:lnTo>
                    <a:pt x="49" y="61"/>
                  </a:lnTo>
                  <a:lnTo>
                    <a:pt x="51" y="61"/>
                  </a:lnTo>
                  <a:lnTo>
                    <a:pt x="52" y="60"/>
                  </a:lnTo>
                  <a:lnTo>
                    <a:pt x="53" y="60"/>
                  </a:lnTo>
                  <a:lnTo>
                    <a:pt x="55" y="59"/>
                  </a:lnTo>
                  <a:lnTo>
                    <a:pt x="56" y="57"/>
                  </a:lnTo>
                  <a:lnTo>
                    <a:pt x="58" y="56"/>
                  </a:lnTo>
                  <a:lnTo>
                    <a:pt x="59" y="54"/>
                  </a:lnTo>
                  <a:lnTo>
                    <a:pt x="60" y="54"/>
                  </a:lnTo>
                  <a:lnTo>
                    <a:pt x="60" y="53"/>
                  </a:lnTo>
                  <a:lnTo>
                    <a:pt x="62" y="52"/>
                  </a:lnTo>
                  <a:lnTo>
                    <a:pt x="63" y="50"/>
                  </a:lnTo>
                  <a:lnTo>
                    <a:pt x="63" y="49"/>
                  </a:lnTo>
                  <a:lnTo>
                    <a:pt x="64" y="48"/>
                  </a:lnTo>
                  <a:lnTo>
                    <a:pt x="64" y="46"/>
                  </a:lnTo>
                  <a:lnTo>
                    <a:pt x="66" y="43"/>
                  </a:lnTo>
                  <a:lnTo>
                    <a:pt x="66" y="42"/>
                  </a:lnTo>
                  <a:lnTo>
                    <a:pt x="66" y="41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7" y="37"/>
                  </a:lnTo>
                  <a:lnTo>
                    <a:pt x="67" y="34"/>
                  </a:lnTo>
                  <a:lnTo>
                    <a:pt x="67" y="3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27" name="Line 141"/>
            <p:cNvSpPr>
              <a:spLocks noChangeShapeType="1"/>
            </p:cNvSpPr>
            <p:nvPr/>
          </p:nvSpPr>
          <p:spPr bwMode="auto">
            <a:xfrm flipH="1">
              <a:off x="3498" y="3522"/>
              <a:ext cx="4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Rectangle 142"/>
            <p:cNvSpPr>
              <a:spLocks noChangeArrowheads="1"/>
            </p:cNvSpPr>
            <p:nvPr/>
          </p:nvSpPr>
          <p:spPr bwMode="auto">
            <a:xfrm>
              <a:off x="2569" y="954"/>
              <a:ext cx="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29" name="Line 143"/>
            <p:cNvSpPr>
              <a:spLocks noChangeShapeType="1"/>
            </p:cNvSpPr>
            <p:nvPr/>
          </p:nvSpPr>
          <p:spPr bwMode="auto">
            <a:xfrm flipV="1">
              <a:off x="1712" y="1680"/>
              <a:ext cx="1" cy="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Line 144"/>
            <p:cNvSpPr>
              <a:spLocks noChangeShapeType="1"/>
            </p:cNvSpPr>
            <p:nvPr/>
          </p:nvSpPr>
          <p:spPr bwMode="auto">
            <a:xfrm>
              <a:off x="1712" y="1285"/>
              <a:ext cx="1" cy="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Freeform 145"/>
            <p:cNvSpPr>
              <a:spLocks/>
            </p:cNvSpPr>
            <p:nvPr/>
          </p:nvSpPr>
          <p:spPr bwMode="auto">
            <a:xfrm>
              <a:off x="1605" y="1404"/>
              <a:ext cx="213" cy="211"/>
            </a:xfrm>
            <a:custGeom>
              <a:avLst/>
              <a:gdLst>
                <a:gd name="T0" fmla="*/ 51 w 439"/>
                <a:gd name="T1" fmla="*/ 101 h 439"/>
                <a:gd name="T2" fmla="*/ 0 w 439"/>
                <a:gd name="T3" fmla="*/ 0 h 439"/>
                <a:gd name="T4" fmla="*/ 103 w 439"/>
                <a:gd name="T5" fmla="*/ 0 h 439"/>
                <a:gd name="T6" fmla="*/ 51 w 439"/>
                <a:gd name="T7" fmla="*/ 101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9"/>
                <a:gd name="T13" fmla="*/ 0 h 439"/>
                <a:gd name="T14" fmla="*/ 439 w 439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9" h="439">
                  <a:moveTo>
                    <a:pt x="219" y="439"/>
                  </a:moveTo>
                  <a:lnTo>
                    <a:pt x="0" y="0"/>
                  </a:lnTo>
                  <a:lnTo>
                    <a:pt x="439" y="0"/>
                  </a:lnTo>
                  <a:lnTo>
                    <a:pt x="219" y="439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32" name="Freeform 146"/>
            <p:cNvSpPr>
              <a:spLocks/>
            </p:cNvSpPr>
            <p:nvPr/>
          </p:nvSpPr>
          <p:spPr bwMode="auto">
            <a:xfrm>
              <a:off x="1684" y="1627"/>
              <a:ext cx="57" cy="55"/>
            </a:xfrm>
            <a:custGeom>
              <a:avLst/>
              <a:gdLst>
                <a:gd name="T0" fmla="*/ 28 w 116"/>
                <a:gd name="T1" fmla="*/ 12 h 115"/>
                <a:gd name="T2" fmla="*/ 28 w 116"/>
                <a:gd name="T3" fmla="*/ 10 h 115"/>
                <a:gd name="T4" fmla="*/ 27 w 116"/>
                <a:gd name="T5" fmla="*/ 8 h 115"/>
                <a:gd name="T6" fmla="*/ 26 w 116"/>
                <a:gd name="T7" fmla="*/ 6 h 115"/>
                <a:gd name="T8" fmla="*/ 25 w 116"/>
                <a:gd name="T9" fmla="*/ 5 h 115"/>
                <a:gd name="T10" fmla="*/ 24 w 116"/>
                <a:gd name="T11" fmla="*/ 3 h 115"/>
                <a:gd name="T12" fmla="*/ 22 w 116"/>
                <a:gd name="T13" fmla="*/ 2 h 115"/>
                <a:gd name="T14" fmla="*/ 20 w 116"/>
                <a:gd name="T15" fmla="*/ 1 h 115"/>
                <a:gd name="T16" fmla="*/ 18 w 116"/>
                <a:gd name="T17" fmla="*/ 0 h 115"/>
                <a:gd name="T18" fmla="*/ 16 w 116"/>
                <a:gd name="T19" fmla="*/ 0 h 115"/>
                <a:gd name="T20" fmla="*/ 14 w 116"/>
                <a:gd name="T21" fmla="*/ 0 h 115"/>
                <a:gd name="T22" fmla="*/ 13 w 116"/>
                <a:gd name="T23" fmla="*/ 0 h 115"/>
                <a:gd name="T24" fmla="*/ 11 w 116"/>
                <a:gd name="T25" fmla="*/ 0 h 115"/>
                <a:gd name="T26" fmla="*/ 8 w 116"/>
                <a:gd name="T27" fmla="*/ 1 h 115"/>
                <a:gd name="T28" fmla="*/ 7 w 116"/>
                <a:gd name="T29" fmla="*/ 2 h 115"/>
                <a:gd name="T30" fmla="*/ 5 w 116"/>
                <a:gd name="T31" fmla="*/ 3 h 115"/>
                <a:gd name="T32" fmla="*/ 3 w 116"/>
                <a:gd name="T33" fmla="*/ 4 h 115"/>
                <a:gd name="T34" fmla="*/ 2 w 116"/>
                <a:gd name="T35" fmla="*/ 6 h 115"/>
                <a:gd name="T36" fmla="*/ 1 w 116"/>
                <a:gd name="T37" fmla="*/ 8 h 115"/>
                <a:gd name="T38" fmla="*/ 0 w 116"/>
                <a:gd name="T39" fmla="*/ 9 h 115"/>
                <a:gd name="T40" fmla="*/ 0 w 116"/>
                <a:gd name="T41" fmla="*/ 11 h 115"/>
                <a:gd name="T42" fmla="*/ 0 w 116"/>
                <a:gd name="T43" fmla="*/ 13 h 115"/>
                <a:gd name="T44" fmla="*/ 0 w 116"/>
                <a:gd name="T45" fmla="*/ 14 h 115"/>
                <a:gd name="T46" fmla="*/ 0 w 116"/>
                <a:gd name="T47" fmla="*/ 17 h 115"/>
                <a:gd name="T48" fmla="*/ 1 w 116"/>
                <a:gd name="T49" fmla="*/ 19 h 115"/>
                <a:gd name="T50" fmla="*/ 2 w 116"/>
                <a:gd name="T51" fmla="*/ 20 h 115"/>
                <a:gd name="T52" fmla="*/ 3 w 116"/>
                <a:gd name="T53" fmla="*/ 22 h 115"/>
                <a:gd name="T54" fmla="*/ 4 w 116"/>
                <a:gd name="T55" fmla="*/ 23 h 115"/>
                <a:gd name="T56" fmla="*/ 6 w 116"/>
                <a:gd name="T57" fmla="*/ 24 h 115"/>
                <a:gd name="T58" fmla="*/ 8 w 116"/>
                <a:gd name="T59" fmla="*/ 25 h 115"/>
                <a:gd name="T60" fmla="*/ 10 w 116"/>
                <a:gd name="T61" fmla="*/ 26 h 115"/>
                <a:gd name="T62" fmla="*/ 12 w 116"/>
                <a:gd name="T63" fmla="*/ 26 h 115"/>
                <a:gd name="T64" fmla="*/ 14 w 116"/>
                <a:gd name="T65" fmla="*/ 26 h 115"/>
                <a:gd name="T66" fmla="*/ 15 w 116"/>
                <a:gd name="T67" fmla="*/ 26 h 115"/>
                <a:gd name="T68" fmla="*/ 17 w 116"/>
                <a:gd name="T69" fmla="*/ 26 h 115"/>
                <a:gd name="T70" fmla="*/ 20 w 116"/>
                <a:gd name="T71" fmla="*/ 25 h 115"/>
                <a:gd name="T72" fmla="*/ 22 w 116"/>
                <a:gd name="T73" fmla="*/ 24 h 115"/>
                <a:gd name="T74" fmla="*/ 23 w 116"/>
                <a:gd name="T75" fmla="*/ 23 h 115"/>
                <a:gd name="T76" fmla="*/ 25 w 116"/>
                <a:gd name="T77" fmla="*/ 22 h 115"/>
                <a:gd name="T78" fmla="*/ 26 w 116"/>
                <a:gd name="T79" fmla="*/ 21 h 115"/>
                <a:gd name="T80" fmla="*/ 27 w 116"/>
                <a:gd name="T81" fmla="*/ 19 h 115"/>
                <a:gd name="T82" fmla="*/ 28 w 116"/>
                <a:gd name="T83" fmla="*/ 17 h 115"/>
                <a:gd name="T84" fmla="*/ 28 w 116"/>
                <a:gd name="T85" fmla="*/ 15 h 115"/>
                <a:gd name="T86" fmla="*/ 28 w 116"/>
                <a:gd name="T87" fmla="*/ 13 h 11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15"/>
                <a:gd name="T134" fmla="*/ 116 w 116"/>
                <a:gd name="T135" fmla="*/ 115 h 11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15">
                  <a:moveTo>
                    <a:pt x="116" y="58"/>
                  </a:moveTo>
                  <a:lnTo>
                    <a:pt x="116" y="55"/>
                  </a:lnTo>
                  <a:lnTo>
                    <a:pt x="116" y="52"/>
                  </a:lnTo>
                  <a:lnTo>
                    <a:pt x="116" y="50"/>
                  </a:lnTo>
                  <a:lnTo>
                    <a:pt x="115" y="45"/>
                  </a:lnTo>
                  <a:lnTo>
                    <a:pt x="115" y="43"/>
                  </a:lnTo>
                  <a:lnTo>
                    <a:pt x="114" y="40"/>
                  </a:lnTo>
                  <a:lnTo>
                    <a:pt x="114" y="37"/>
                  </a:lnTo>
                  <a:lnTo>
                    <a:pt x="112" y="36"/>
                  </a:lnTo>
                  <a:lnTo>
                    <a:pt x="111" y="33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7" y="25"/>
                  </a:lnTo>
                  <a:lnTo>
                    <a:pt x="105" y="23"/>
                  </a:lnTo>
                  <a:lnTo>
                    <a:pt x="103" y="21"/>
                  </a:lnTo>
                  <a:lnTo>
                    <a:pt x="101" y="19"/>
                  </a:lnTo>
                  <a:lnTo>
                    <a:pt x="100" y="17"/>
                  </a:lnTo>
                  <a:lnTo>
                    <a:pt x="97" y="15"/>
                  </a:lnTo>
                  <a:lnTo>
                    <a:pt x="96" y="12"/>
                  </a:lnTo>
                  <a:lnTo>
                    <a:pt x="93" y="11"/>
                  </a:lnTo>
                  <a:lnTo>
                    <a:pt x="90" y="10"/>
                  </a:lnTo>
                  <a:lnTo>
                    <a:pt x="89" y="8"/>
                  </a:lnTo>
                  <a:lnTo>
                    <a:pt x="86" y="7"/>
                  </a:lnTo>
                  <a:lnTo>
                    <a:pt x="83" y="6"/>
                  </a:lnTo>
                  <a:lnTo>
                    <a:pt x="81" y="4"/>
                  </a:lnTo>
                  <a:lnTo>
                    <a:pt x="78" y="3"/>
                  </a:lnTo>
                  <a:lnTo>
                    <a:pt x="75" y="3"/>
                  </a:lnTo>
                  <a:lnTo>
                    <a:pt x="72" y="1"/>
                  </a:lnTo>
                  <a:lnTo>
                    <a:pt x="70" y="1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5" y="4"/>
                  </a:lnTo>
                  <a:lnTo>
                    <a:pt x="33" y="6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6" y="10"/>
                  </a:lnTo>
                  <a:lnTo>
                    <a:pt x="23" y="11"/>
                  </a:lnTo>
                  <a:lnTo>
                    <a:pt x="22" y="12"/>
                  </a:lnTo>
                  <a:lnTo>
                    <a:pt x="19" y="15"/>
                  </a:lnTo>
                  <a:lnTo>
                    <a:pt x="18" y="17"/>
                  </a:lnTo>
                  <a:lnTo>
                    <a:pt x="15" y="19"/>
                  </a:lnTo>
                  <a:lnTo>
                    <a:pt x="13" y="21"/>
                  </a:lnTo>
                  <a:lnTo>
                    <a:pt x="12" y="23"/>
                  </a:lnTo>
                  <a:lnTo>
                    <a:pt x="11" y="25"/>
                  </a:lnTo>
                  <a:lnTo>
                    <a:pt x="8" y="28"/>
                  </a:lnTo>
                  <a:lnTo>
                    <a:pt x="7" y="30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4" y="37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5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1"/>
                  </a:lnTo>
                  <a:lnTo>
                    <a:pt x="1" y="63"/>
                  </a:lnTo>
                  <a:lnTo>
                    <a:pt x="1" y="66"/>
                  </a:lnTo>
                  <a:lnTo>
                    <a:pt x="1" y="70"/>
                  </a:lnTo>
                  <a:lnTo>
                    <a:pt x="3" y="73"/>
                  </a:lnTo>
                  <a:lnTo>
                    <a:pt x="3" y="76"/>
                  </a:lnTo>
                  <a:lnTo>
                    <a:pt x="4" y="78"/>
                  </a:lnTo>
                  <a:lnTo>
                    <a:pt x="5" y="81"/>
                  </a:lnTo>
                  <a:lnTo>
                    <a:pt x="5" y="82"/>
                  </a:lnTo>
                  <a:lnTo>
                    <a:pt x="7" y="85"/>
                  </a:lnTo>
                  <a:lnTo>
                    <a:pt x="8" y="88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3" y="95"/>
                  </a:lnTo>
                  <a:lnTo>
                    <a:pt x="15" y="98"/>
                  </a:lnTo>
                  <a:lnTo>
                    <a:pt x="18" y="99"/>
                  </a:lnTo>
                  <a:lnTo>
                    <a:pt x="19" y="100"/>
                  </a:lnTo>
                  <a:lnTo>
                    <a:pt x="22" y="103"/>
                  </a:lnTo>
                  <a:lnTo>
                    <a:pt x="23" y="104"/>
                  </a:lnTo>
                  <a:lnTo>
                    <a:pt x="26" y="106"/>
                  </a:lnTo>
                  <a:lnTo>
                    <a:pt x="29" y="107"/>
                  </a:lnTo>
                  <a:lnTo>
                    <a:pt x="30" y="109"/>
                  </a:lnTo>
                  <a:lnTo>
                    <a:pt x="33" y="110"/>
                  </a:lnTo>
                  <a:lnTo>
                    <a:pt x="35" y="111"/>
                  </a:lnTo>
                  <a:lnTo>
                    <a:pt x="38" y="113"/>
                  </a:lnTo>
                  <a:lnTo>
                    <a:pt x="41" y="114"/>
                  </a:lnTo>
                  <a:lnTo>
                    <a:pt x="44" y="114"/>
                  </a:lnTo>
                  <a:lnTo>
                    <a:pt x="46" y="115"/>
                  </a:lnTo>
                  <a:lnTo>
                    <a:pt x="49" y="115"/>
                  </a:lnTo>
                  <a:lnTo>
                    <a:pt x="52" y="115"/>
                  </a:lnTo>
                  <a:lnTo>
                    <a:pt x="56" y="115"/>
                  </a:lnTo>
                  <a:lnTo>
                    <a:pt x="59" y="115"/>
                  </a:lnTo>
                  <a:lnTo>
                    <a:pt x="62" y="115"/>
                  </a:lnTo>
                  <a:lnTo>
                    <a:pt x="64" y="115"/>
                  </a:lnTo>
                  <a:lnTo>
                    <a:pt x="67" y="115"/>
                  </a:lnTo>
                  <a:lnTo>
                    <a:pt x="70" y="115"/>
                  </a:lnTo>
                  <a:lnTo>
                    <a:pt x="72" y="114"/>
                  </a:lnTo>
                  <a:lnTo>
                    <a:pt x="75" y="114"/>
                  </a:lnTo>
                  <a:lnTo>
                    <a:pt x="78" y="113"/>
                  </a:lnTo>
                  <a:lnTo>
                    <a:pt x="81" y="111"/>
                  </a:lnTo>
                  <a:lnTo>
                    <a:pt x="83" y="110"/>
                  </a:lnTo>
                  <a:lnTo>
                    <a:pt x="86" y="109"/>
                  </a:lnTo>
                  <a:lnTo>
                    <a:pt x="89" y="107"/>
                  </a:lnTo>
                  <a:lnTo>
                    <a:pt x="90" y="106"/>
                  </a:lnTo>
                  <a:lnTo>
                    <a:pt x="93" y="104"/>
                  </a:lnTo>
                  <a:lnTo>
                    <a:pt x="96" y="103"/>
                  </a:lnTo>
                  <a:lnTo>
                    <a:pt x="97" y="100"/>
                  </a:lnTo>
                  <a:lnTo>
                    <a:pt x="100" y="99"/>
                  </a:lnTo>
                  <a:lnTo>
                    <a:pt x="101" y="98"/>
                  </a:lnTo>
                  <a:lnTo>
                    <a:pt x="103" y="95"/>
                  </a:lnTo>
                  <a:lnTo>
                    <a:pt x="105" y="92"/>
                  </a:lnTo>
                  <a:lnTo>
                    <a:pt x="107" y="91"/>
                  </a:lnTo>
                  <a:lnTo>
                    <a:pt x="108" y="88"/>
                  </a:lnTo>
                  <a:lnTo>
                    <a:pt x="110" y="85"/>
                  </a:lnTo>
                  <a:lnTo>
                    <a:pt x="111" y="82"/>
                  </a:lnTo>
                  <a:lnTo>
                    <a:pt x="112" y="81"/>
                  </a:lnTo>
                  <a:lnTo>
                    <a:pt x="114" y="78"/>
                  </a:lnTo>
                  <a:lnTo>
                    <a:pt x="114" y="76"/>
                  </a:lnTo>
                  <a:lnTo>
                    <a:pt x="115" y="73"/>
                  </a:lnTo>
                  <a:lnTo>
                    <a:pt x="115" y="70"/>
                  </a:lnTo>
                  <a:lnTo>
                    <a:pt x="116" y="66"/>
                  </a:lnTo>
                  <a:lnTo>
                    <a:pt x="116" y="63"/>
                  </a:lnTo>
                  <a:lnTo>
                    <a:pt x="116" y="61"/>
                  </a:lnTo>
                  <a:lnTo>
                    <a:pt x="116" y="5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33" name="Line 147"/>
            <p:cNvSpPr>
              <a:spLocks noChangeShapeType="1"/>
            </p:cNvSpPr>
            <p:nvPr/>
          </p:nvSpPr>
          <p:spPr bwMode="auto">
            <a:xfrm flipV="1">
              <a:off x="2284" y="1680"/>
              <a:ext cx="1" cy="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Line 148"/>
            <p:cNvSpPr>
              <a:spLocks noChangeShapeType="1"/>
            </p:cNvSpPr>
            <p:nvPr/>
          </p:nvSpPr>
          <p:spPr bwMode="auto">
            <a:xfrm>
              <a:off x="2284" y="1285"/>
              <a:ext cx="1" cy="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Freeform 149"/>
            <p:cNvSpPr>
              <a:spLocks/>
            </p:cNvSpPr>
            <p:nvPr/>
          </p:nvSpPr>
          <p:spPr bwMode="auto">
            <a:xfrm>
              <a:off x="2178" y="1404"/>
              <a:ext cx="213" cy="211"/>
            </a:xfrm>
            <a:custGeom>
              <a:avLst/>
              <a:gdLst>
                <a:gd name="T0" fmla="*/ 52 w 439"/>
                <a:gd name="T1" fmla="*/ 101 h 439"/>
                <a:gd name="T2" fmla="*/ 0 w 439"/>
                <a:gd name="T3" fmla="*/ 0 h 439"/>
                <a:gd name="T4" fmla="*/ 103 w 439"/>
                <a:gd name="T5" fmla="*/ 0 h 439"/>
                <a:gd name="T6" fmla="*/ 52 w 439"/>
                <a:gd name="T7" fmla="*/ 101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9"/>
                <a:gd name="T13" fmla="*/ 0 h 439"/>
                <a:gd name="T14" fmla="*/ 439 w 439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9" h="439">
                  <a:moveTo>
                    <a:pt x="220" y="439"/>
                  </a:moveTo>
                  <a:lnTo>
                    <a:pt x="0" y="0"/>
                  </a:lnTo>
                  <a:lnTo>
                    <a:pt x="439" y="0"/>
                  </a:lnTo>
                  <a:lnTo>
                    <a:pt x="220" y="439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36" name="Freeform 150"/>
            <p:cNvSpPr>
              <a:spLocks/>
            </p:cNvSpPr>
            <p:nvPr/>
          </p:nvSpPr>
          <p:spPr bwMode="auto">
            <a:xfrm>
              <a:off x="2257" y="1627"/>
              <a:ext cx="57" cy="55"/>
            </a:xfrm>
            <a:custGeom>
              <a:avLst/>
              <a:gdLst>
                <a:gd name="T0" fmla="*/ 28 w 116"/>
                <a:gd name="T1" fmla="*/ 12 h 115"/>
                <a:gd name="T2" fmla="*/ 28 w 116"/>
                <a:gd name="T3" fmla="*/ 10 h 115"/>
                <a:gd name="T4" fmla="*/ 27 w 116"/>
                <a:gd name="T5" fmla="*/ 8 h 115"/>
                <a:gd name="T6" fmla="*/ 26 w 116"/>
                <a:gd name="T7" fmla="*/ 6 h 115"/>
                <a:gd name="T8" fmla="*/ 25 w 116"/>
                <a:gd name="T9" fmla="*/ 5 h 115"/>
                <a:gd name="T10" fmla="*/ 24 w 116"/>
                <a:gd name="T11" fmla="*/ 3 h 115"/>
                <a:gd name="T12" fmla="*/ 22 w 116"/>
                <a:gd name="T13" fmla="*/ 2 h 115"/>
                <a:gd name="T14" fmla="*/ 20 w 116"/>
                <a:gd name="T15" fmla="*/ 1 h 115"/>
                <a:gd name="T16" fmla="*/ 18 w 116"/>
                <a:gd name="T17" fmla="*/ 0 h 115"/>
                <a:gd name="T18" fmla="*/ 16 w 116"/>
                <a:gd name="T19" fmla="*/ 0 h 115"/>
                <a:gd name="T20" fmla="*/ 14 w 116"/>
                <a:gd name="T21" fmla="*/ 0 h 115"/>
                <a:gd name="T22" fmla="*/ 13 w 116"/>
                <a:gd name="T23" fmla="*/ 0 h 115"/>
                <a:gd name="T24" fmla="*/ 11 w 116"/>
                <a:gd name="T25" fmla="*/ 0 h 115"/>
                <a:gd name="T26" fmla="*/ 8 w 116"/>
                <a:gd name="T27" fmla="*/ 1 h 115"/>
                <a:gd name="T28" fmla="*/ 7 w 116"/>
                <a:gd name="T29" fmla="*/ 2 h 115"/>
                <a:gd name="T30" fmla="*/ 5 w 116"/>
                <a:gd name="T31" fmla="*/ 3 h 115"/>
                <a:gd name="T32" fmla="*/ 3 w 116"/>
                <a:gd name="T33" fmla="*/ 4 h 115"/>
                <a:gd name="T34" fmla="*/ 2 w 116"/>
                <a:gd name="T35" fmla="*/ 6 h 115"/>
                <a:gd name="T36" fmla="*/ 1 w 116"/>
                <a:gd name="T37" fmla="*/ 8 h 115"/>
                <a:gd name="T38" fmla="*/ 0 w 116"/>
                <a:gd name="T39" fmla="*/ 9 h 115"/>
                <a:gd name="T40" fmla="*/ 0 w 116"/>
                <a:gd name="T41" fmla="*/ 11 h 115"/>
                <a:gd name="T42" fmla="*/ 0 w 116"/>
                <a:gd name="T43" fmla="*/ 13 h 115"/>
                <a:gd name="T44" fmla="*/ 0 w 116"/>
                <a:gd name="T45" fmla="*/ 14 h 115"/>
                <a:gd name="T46" fmla="*/ 0 w 116"/>
                <a:gd name="T47" fmla="*/ 17 h 115"/>
                <a:gd name="T48" fmla="*/ 1 w 116"/>
                <a:gd name="T49" fmla="*/ 19 h 115"/>
                <a:gd name="T50" fmla="*/ 2 w 116"/>
                <a:gd name="T51" fmla="*/ 20 h 115"/>
                <a:gd name="T52" fmla="*/ 3 w 116"/>
                <a:gd name="T53" fmla="*/ 22 h 115"/>
                <a:gd name="T54" fmla="*/ 4 w 116"/>
                <a:gd name="T55" fmla="*/ 23 h 115"/>
                <a:gd name="T56" fmla="*/ 6 w 116"/>
                <a:gd name="T57" fmla="*/ 24 h 115"/>
                <a:gd name="T58" fmla="*/ 8 w 116"/>
                <a:gd name="T59" fmla="*/ 25 h 115"/>
                <a:gd name="T60" fmla="*/ 10 w 116"/>
                <a:gd name="T61" fmla="*/ 26 h 115"/>
                <a:gd name="T62" fmla="*/ 12 w 116"/>
                <a:gd name="T63" fmla="*/ 26 h 115"/>
                <a:gd name="T64" fmla="*/ 14 w 116"/>
                <a:gd name="T65" fmla="*/ 26 h 115"/>
                <a:gd name="T66" fmla="*/ 15 w 116"/>
                <a:gd name="T67" fmla="*/ 26 h 115"/>
                <a:gd name="T68" fmla="*/ 17 w 116"/>
                <a:gd name="T69" fmla="*/ 26 h 115"/>
                <a:gd name="T70" fmla="*/ 20 w 116"/>
                <a:gd name="T71" fmla="*/ 25 h 115"/>
                <a:gd name="T72" fmla="*/ 22 w 116"/>
                <a:gd name="T73" fmla="*/ 24 h 115"/>
                <a:gd name="T74" fmla="*/ 23 w 116"/>
                <a:gd name="T75" fmla="*/ 23 h 115"/>
                <a:gd name="T76" fmla="*/ 25 w 116"/>
                <a:gd name="T77" fmla="*/ 22 h 115"/>
                <a:gd name="T78" fmla="*/ 26 w 116"/>
                <a:gd name="T79" fmla="*/ 21 h 115"/>
                <a:gd name="T80" fmla="*/ 27 w 116"/>
                <a:gd name="T81" fmla="*/ 19 h 115"/>
                <a:gd name="T82" fmla="*/ 28 w 116"/>
                <a:gd name="T83" fmla="*/ 17 h 115"/>
                <a:gd name="T84" fmla="*/ 28 w 116"/>
                <a:gd name="T85" fmla="*/ 15 h 115"/>
                <a:gd name="T86" fmla="*/ 28 w 116"/>
                <a:gd name="T87" fmla="*/ 13 h 11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15"/>
                <a:gd name="T134" fmla="*/ 116 w 116"/>
                <a:gd name="T135" fmla="*/ 115 h 11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15">
                  <a:moveTo>
                    <a:pt x="116" y="58"/>
                  </a:moveTo>
                  <a:lnTo>
                    <a:pt x="116" y="55"/>
                  </a:lnTo>
                  <a:lnTo>
                    <a:pt x="116" y="52"/>
                  </a:lnTo>
                  <a:lnTo>
                    <a:pt x="116" y="50"/>
                  </a:lnTo>
                  <a:lnTo>
                    <a:pt x="115" y="45"/>
                  </a:lnTo>
                  <a:lnTo>
                    <a:pt x="115" y="43"/>
                  </a:lnTo>
                  <a:lnTo>
                    <a:pt x="113" y="40"/>
                  </a:lnTo>
                  <a:lnTo>
                    <a:pt x="113" y="37"/>
                  </a:lnTo>
                  <a:lnTo>
                    <a:pt x="112" y="36"/>
                  </a:lnTo>
                  <a:lnTo>
                    <a:pt x="111" y="33"/>
                  </a:lnTo>
                  <a:lnTo>
                    <a:pt x="109" y="30"/>
                  </a:lnTo>
                  <a:lnTo>
                    <a:pt x="108" y="28"/>
                  </a:lnTo>
                  <a:lnTo>
                    <a:pt x="107" y="25"/>
                  </a:lnTo>
                  <a:lnTo>
                    <a:pt x="105" y="23"/>
                  </a:lnTo>
                  <a:lnTo>
                    <a:pt x="102" y="21"/>
                  </a:lnTo>
                  <a:lnTo>
                    <a:pt x="101" y="19"/>
                  </a:lnTo>
                  <a:lnTo>
                    <a:pt x="100" y="17"/>
                  </a:lnTo>
                  <a:lnTo>
                    <a:pt x="97" y="15"/>
                  </a:lnTo>
                  <a:lnTo>
                    <a:pt x="96" y="12"/>
                  </a:lnTo>
                  <a:lnTo>
                    <a:pt x="93" y="11"/>
                  </a:lnTo>
                  <a:lnTo>
                    <a:pt x="90" y="10"/>
                  </a:lnTo>
                  <a:lnTo>
                    <a:pt x="89" y="8"/>
                  </a:lnTo>
                  <a:lnTo>
                    <a:pt x="86" y="7"/>
                  </a:lnTo>
                  <a:lnTo>
                    <a:pt x="83" y="6"/>
                  </a:lnTo>
                  <a:lnTo>
                    <a:pt x="81" y="4"/>
                  </a:lnTo>
                  <a:lnTo>
                    <a:pt x="78" y="3"/>
                  </a:lnTo>
                  <a:lnTo>
                    <a:pt x="75" y="3"/>
                  </a:lnTo>
                  <a:lnTo>
                    <a:pt x="72" y="1"/>
                  </a:lnTo>
                  <a:lnTo>
                    <a:pt x="70" y="1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6" y="1"/>
                  </a:lnTo>
                  <a:lnTo>
                    <a:pt x="44" y="1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5" y="4"/>
                  </a:lnTo>
                  <a:lnTo>
                    <a:pt x="33" y="6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3" y="11"/>
                  </a:lnTo>
                  <a:lnTo>
                    <a:pt x="22" y="12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13" y="21"/>
                  </a:lnTo>
                  <a:lnTo>
                    <a:pt x="12" y="23"/>
                  </a:lnTo>
                  <a:lnTo>
                    <a:pt x="11" y="25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4" y="37"/>
                  </a:lnTo>
                  <a:lnTo>
                    <a:pt x="2" y="40"/>
                  </a:lnTo>
                  <a:lnTo>
                    <a:pt x="2" y="43"/>
                  </a:lnTo>
                  <a:lnTo>
                    <a:pt x="1" y="45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1"/>
                  </a:lnTo>
                  <a:lnTo>
                    <a:pt x="1" y="63"/>
                  </a:lnTo>
                  <a:lnTo>
                    <a:pt x="1" y="66"/>
                  </a:lnTo>
                  <a:lnTo>
                    <a:pt x="1" y="70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4" y="78"/>
                  </a:lnTo>
                  <a:lnTo>
                    <a:pt x="5" y="81"/>
                  </a:lnTo>
                  <a:lnTo>
                    <a:pt x="5" y="82"/>
                  </a:lnTo>
                  <a:lnTo>
                    <a:pt x="6" y="85"/>
                  </a:lnTo>
                  <a:lnTo>
                    <a:pt x="8" y="88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3" y="95"/>
                  </a:lnTo>
                  <a:lnTo>
                    <a:pt x="15" y="98"/>
                  </a:lnTo>
                  <a:lnTo>
                    <a:pt x="17" y="99"/>
                  </a:lnTo>
                  <a:lnTo>
                    <a:pt x="19" y="100"/>
                  </a:lnTo>
                  <a:lnTo>
                    <a:pt x="22" y="103"/>
                  </a:lnTo>
                  <a:lnTo>
                    <a:pt x="23" y="104"/>
                  </a:lnTo>
                  <a:lnTo>
                    <a:pt x="26" y="106"/>
                  </a:lnTo>
                  <a:lnTo>
                    <a:pt x="28" y="107"/>
                  </a:lnTo>
                  <a:lnTo>
                    <a:pt x="30" y="109"/>
                  </a:lnTo>
                  <a:lnTo>
                    <a:pt x="33" y="110"/>
                  </a:lnTo>
                  <a:lnTo>
                    <a:pt x="35" y="111"/>
                  </a:lnTo>
                  <a:lnTo>
                    <a:pt x="38" y="113"/>
                  </a:lnTo>
                  <a:lnTo>
                    <a:pt x="41" y="114"/>
                  </a:lnTo>
                  <a:lnTo>
                    <a:pt x="44" y="114"/>
                  </a:lnTo>
                  <a:lnTo>
                    <a:pt x="46" y="115"/>
                  </a:lnTo>
                  <a:lnTo>
                    <a:pt x="49" y="115"/>
                  </a:lnTo>
                  <a:lnTo>
                    <a:pt x="52" y="115"/>
                  </a:lnTo>
                  <a:lnTo>
                    <a:pt x="56" y="115"/>
                  </a:lnTo>
                  <a:lnTo>
                    <a:pt x="59" y="115"/>
                  </a:lnTo>
                  <a:lnTo>
                    <a:pt x="61" y="115"/>
                  </a:lnTo>
                  <a:lnTo>
                    <a:pt x="64" y="115"/>
                  </a:lnTo>
                  <a:lnTo>
                    <a:pt x="67" y="115"/>
                  </a:lnTo>
                  <a:lnTo>
                    <a:pt x="70" y="115"/>
                  </a:lnTo>
                  <a:lnTo>
                    <a:pt x="72" y="114"/>
                  </a:lnTo>
                  <a:lnTo>
                    <a:pt x="75" y="114"/>
                  </a:lnTo>
                  <a:lnTo>
                    <a:pt x="78" y="113"/>
                  </a:lnTo>
                  <a:lnTo>
                    <a:pt x="81" y="111"/>
                  </a:lnTo>
                  <a:lnTo>
                    <a:pt x="83" y="110"/>
                  </a:lnTo>
                  <a:lnTo>
                    <a:pt x="86" y="109"/>
                  </a:lnTo>
                  <a:lnTo>
                    <a:pt x="89" y="107"/>
                  </a:lnTo>
                  <a:lnTo>
                    <a:pt x="90" y="106"/>
                  </a:lnTo>
                  <a:lnTo>
                    <a:pt x="93" y="104"/>
                  </a:lnTo>
                  <a:lnTo>
                    <a:pt x="96" y="103"/>
                  </a:lnTo>
                  <a:lnTo>
                    <a:pt x="97" y="100"/>
                  </a:lnTo>
                  <a:lnTo>
                    <a:pt x="100" y="99"/>
                  </a:lnTo>
                  <a:lnTo>
                    <a:pt x="101" y="98"/>
                  </a:lnTo>
                  <a:lnTo>
                    <a:pt x="102" y="95"/>
                  </a:lnTo>
                  <a:lnTo>
                    <a:pt x="105" y="92"/>
                  </a:lnTo>
                  <a:lnTo>
                    <a:pt x="107" y="91"/>
                  </a:lnTo>
                  <a:lnTo>
                    <a:pt x="108" y="88"/>
                  </a:lnTo>
                  <a:lnTo>
                    <a:pt x="109" y="85"/>
                  </a:lnTo>
                  <a:lnTo>
                    <a:pt x="111" y="82"/>
                  </a:lnTo>
                  <a:lnTo>
                    <a:pt x="112" y="81"/>
                  </a:lnTo>
                  <a:lnTo>
                    <a:pt x="113" y="78"/>
                  </a:lnTo>
                  <a:lnTo>
                    <a:pt x="113" y="76"/>
                  </a:lnTo>
                  <a:lnTo>
                    <a:pt x="115" y="73"/>
                  </a:lnTo>
                  <a:lnTo>
                    <a:pt x="115" y="70"/>
                  </a:lnTo>
                  <a:lnTo>
                    <a:pt x="116" y="66"/>
                  </a:lnTo>
                  <a:lnTo>
                    <a:pt x="116" y="63"/>
                  </a:lnTo>
                  <a:lnTo>
                    <a:pt x="116" y="61"/>
                  </a:lnTo>
                  <a:lnTo>
                    <a:pt x="116" y="5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37" name="Line 151"/>
            <p:cNvSpPr>
              <a:spLocks noChangeShapeType="1"/>
            </p:cNvSpPr>
            <p:nvPr/>
          </p:nvSpPr>
          <p:spPr bwMode="auto">
            <a:xfrm flipV="1">
              <a:off x="2845" y="1680"/>
              <a:ext cx="1" cy="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Line 152"/>
            <p:cNvSpPr>
              <a:spLocks noChangeShapeType="1"/>
            </p:cNvSpPr>
            <p:nvPr/>
          </p:nvSpPr>
          <p:spPr bwMode="auto">
            <a:xfrm>
              <a:off x="2845" y="1285"/>
              <a:ext cx="1" cy="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Freeform 153"/>
            <p:cNvSpPr>
              <a:spLocks/>
            </p:cNvSpPr>
            <p:nvPr/>
          </p:nvSpPr>
          <p:spPr bwMode="auto">
            <a:xfrm>
              <a:off x="2738" y="1404"/>
              <a:ext cx="213" cy="211"/>
            </a:xfrm>
            <a:custGeom>
              <a:avLst/>
              <a:gdLst>
                <a:gd name="T0" fmla="*/ 51 w 439"/>
                <a:gd name="T1" fmla="*/ 101 h 439"/>
                <a:gd name="T2" fmla="*/ 0 w 439"/>
                <a:gd name="T3" fmla="*/ 0 h 439"/>
                <a:gd name="T4" fmla="*/ 103 w 439"/>
                <a:gd name="T5" fmla="*/ 0 h 439"/>
                <a:gd name="T6" fmla="*/ 51 w 439"/>
                <a:gd name="T7" fmla="*/ 101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9"/>
                <a:gd name="T13" fmla="*/ 0 h 439"/>
                <a:gd name="T14" fmla="*/ 439 w 439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9" h="439">
                  <a:moveTo>
                    <a:pt x="219" y="439"/>
                  </a:moveTo>
                  <a:lnTo>
                    <a:pt x="0" y="0"/>
                  </a:lnTo>
                  <a:lnTo>
                    <a:pt x="439" y="0"/>
                  </a:lnTo>
                  <a:lnTo>
                    <a:pt x="219" y="439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40" name="Freeform 154"/>
            <p:cNvSpPr>
              <a:spLocks/>
            </p:cNvSpPr>
            <p:nvPr/>
          </p:nvSpPr>
          <p:spPr bwMode="auto">
            <a:xfrm>
              <a:off x="2817" y="1627"/>
              <a:ext cx="57" cy="55"/>
            </a:xfrm>
            <a:custGeom>
              <a:avLst/>
              <a:gdLst>
                <a:gd name="T0" fmla="*/ 28 w 117"/>
                <a:gd name="T1" fmla="*/ 12 h 115"/>
                <a:gd name="T2" fmla="*/ 27 w 117"/>
                <a:gd name="T3" fmla="*/ 10 h 115"/>
                <a:gd name="T4" fmla="*/ 27 w 117"/>
                <a:gd name="T5" fmla="*/ 8 h 115"/>
                <a:gd name="T6" fmla="*/ 26 w 117"/>
                <a:gd name="T7" fmla="*/ 6 h 115"/>
                <a:gd name="T8" fmla="*/ 24 w 117"/>
                <a:gd name="T9" fmla="*/ 5 h 115"/>
                <a:gd name="T10" fmla="*/ 23 w 117"/>
                <a:gd name="T11" fmla="*/ 3 h 115"/>
                <a:gd name="T12" fmla="*/ 21 w 117"/>
                <a:gd name="T13" fmla="*/ 2 h 115"/>
                <a:gd name="T14" fmla="*/ 20 w 117"/>
                <a:gd name="T15" fmla="*/ 1 h 115"/>
                <a:gd name="T16" fmla="*/ 18 w 117"/>
                <a:gd name="T17" fmla="*/ 0 h 115"/>
                <a:gd name="T18" fmla="*/ 16 w 117"/>
                <a:gd name="T19" fmla="*/ 0 h 115"/>
                <a:gd name="T20" fmla="*/ 14 w 117"/>
                <a:gd name="T21" fmla="*/ 0 h 115"/>
                <a:gd name="T22" fmla="*/ 12 w 117"/>
                <a:gd name="T23" fmla="*/ 0 h 115"/>
                <a:gd name="T24" fmla="*/ 10 w 117"/>
                <a:gd name="T25" fmla="*/ 0 h 115"/>
                <a:gd name="T26" fmla="*/ 9 w 117"/>
                <a:gd name="T27" fmla="*/ 1 h 115"/>
                <a:gd name="T28" fmla="*/ 7 w 117"/>
                <a:gd name="T29" fmla="*/ 2 h 115"/>
                <a:gd name="T30" fmla="*/ 5 w 117"/>
                <a:gd name="T31" fmla="*/ 3 h 115"/>
                <a:gd name="T32" fmla="*/ 3 w 117"/>
                <a:gd name="T33" fmla="*/ 4 h 115"/>
                <a:gd name="T34" fmla="*/ 2 w 117"/>
                <a:gd name="T35" fmla="*/ 6 h 115"/>
                <a:gd name="T36" fmla="*/ 1 w 117"/>
                <a:gd name="T37" fmla="*/ 8 h 115"/>
                <a:gd name="T38" fmla="*/ 0 w 117"/>
                <a:gd name="T39" fmla="*/ 9 h 115"/>
                <a:gd name="T40" fmla="*/ 0 w 117"/>
                <a:gd name="T41" fmla="*/ 11 h 115"/>
                <a:gd name="T42" fmla="*/ 0 w 117"/>
                <a:gd name="T43" fmla="*/ 13 h 115"/>
                <a:gd name="T44" fmla="*/ 0 w 117"/>
                <a:gd name="T45" fmla="*/ 14 h 115"/>
                <a:gd name="T46" fmla="*/ 0 w 117"/>
                <a:gd name="T47" fmla="*/ 17 h 115"/>
                <a:gd name="T48" fmla="*/ 1 w 117"/>
                <a:gd name="T49" fmla="*/ 19 h 115"/>
                <a:gd name="T50" fmla="*/ 2 w 117"/>
                <a:gd name="T51" fmla="*/ 20 h 115"/>
                <a:gd name="T52" fmla="*/ 3 w 117"/>
                <a:gd name="T53" fmla="*/ 22 h 115"/>
                <a:gd name="T54" fmla="*/ 4 w 117"/>
                <a:gd name="T55" fmla="*/ 23 h 115"/>
                <a:gd name="T56" fmla="*/ 6 w 117"/>
                <a:gd name="T57" fmla="*/ 24 h 115"/>
                <a:gd name="T58" fmla="*/ 8 w 117"/>
                <a:gd name="T59" fmla="*/ 25 h 115"/>
                <a:gd name="T60" fmla="*/ 10 w 117"/>
                <a:gd name="T61" fmla="*/ 26 h 115"/>
                <a:gd name="T62" fmla="*/ 12 w 117"/>
                <a:gd name="T63" fmla="*/ 26 h 115"/>
                <a:gd name="T64" fmla="*/ 14 w 117"/>
                <a:gd name="T65" fmla="*/ 26 h 115"/>
                <a:gd name="T66" fmla="*/ 15 w 117"/>
                <a:gd name="T67" fmla="*/ 26 h 115"/>
                <a:gd name="T68" fmla="*/ 18 w 117"/>
                <a:gd name="T69" fmla="*/ 26 h 115"/>
                <a:gd name="T70" fmla="*/ 19 w 117"/>
                <a:gd name="T71" fmla="*/ 25 h 115"/>
                <a:gd name="T72" fmla="*/ 21 w 117"/>
                <a:gd name="T73" fmla="*/ 24 h 115"/>
                <a:gd name="T74" fmla="*/ 23 w 117"/>
                <a:gd name="T75" fmla="*/ 23 h 115"/>
                <a:gd name="T76" fmla="*/ 24 w 117"/>
                <a:gd name="T77" fmla="*/ 22 h 115"/>
                <a:gd name="T78" fmla="*/ 25 w 117"/>
                <a:gd name="T79" fmla="*/ 21 h 115"/>
                <a:gd name="T80" fmla="*/ 26 w 117"/>
                <a:gd name="T81" fmla="*/ 19 h 115"/>
                <a:gd name="T82" fmla="*/ 27 w 117"/>
                <a:gd name="T83" fmla="*/ 17 h 115"/>
                <a:gd name="T84" fmla="*/ 28 w 117"/>
                <a:gd name="T85" fmla="*/ 15 h 115"/>
                <a:gd name="T86" fmla="*/ 28 w 117"/>
                <a:gd name="T87" fmla="*/ 13 h 11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115"/>
                <a:gd name="T134" fmla="*/ 117 w 117"/>
                <a:gd name="T135" fmla="*/ 115 h 11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115">
                  <a:moveTo>
                    <a:pt x="117" y="58"/>
                  </a:moveTo>
                  <a:lnTo>
                    <a:pt x="117" y="55"/>
                  </a:lnTo>
                  <a:lnTo>
                    <a:pt x="117" y="52"/>
                  </a:lnTo>
                  <a:lnTo>
                    <a:pt x="117" y="50"/>
                  </a:lnTo>
                  <a:lnTo>
                    <a:pt x="115" y="45"/>
                  </a:lnTo>
                  <a:lnTo>
                    <a:pt x="115" y="43"/>
                  </a:lnTo>
                  <a:lnTo>
                    <a:pt x="114" y="40"/>
                  </a:lnTo>
                  <a:lnTo>
                    <a:pt x="114" y="37"/>
                  </a:lnTo>
                  <a:lnTo>
                    <a:pt x="112" y="36"/>
                  </a:lnTo>
                  <a:lnTo>
                    <a:pt x="111" y="33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7" y="25"/>
                  </a:lnTo>
                  <a:lnTo>
                    <a:pt x="106" y="23"/>
                  </a:lnTo>
                  <a:lnTo>
                    <a:pt x="103" y="21"/>
                  </a:lnTo>
                  <a:lnTo>
                    <a:pt x="102" y="19"/>
                  </a:lnTo>
                  <a:lnTo>
                    <a:pt x="100" y="17"/>
                  </a:lnTo>
                  <a:lnTo>
                    <a:pt x="97" y="15"/>
                  </a:lnTo>
                  <a:lnTo>
                    <a:pt x="96" y="12"/>
                  </a:lnTo>
                  <a:lnTo>
                    <a:pt x="93" y="11"/>
                  </a:lnTo>
                  <a:lnTo>
                    <a:pt x="91" y="10"/>
                  </a:lnTo>
                  <a:lnTo>
                    <a:pt x="89" y="8"/>
                  </a:lnTo>
                  <a:lnTo>
                    <a:pt x="86" y="7"/>
                  </a:lnTo>
                  <a:lnTo>
                    <a:pt x="84" y="6"/>
                  </a:lnTo>
                  <a:lnTo>
                    <a:pt x="81" y="4"/>
                  </a:lnTo>
                  <a:lnTo>
                    <a:pt x="78" y="3"/>
                  </a:lnTo>
                  <a:lnTo>
                    <a:pt x="75" y="3"/>
                  </a:lnTo>
                  <a:lnTo>
                    <a:pt x="73" y="1"/>
                  </a:lnTo>
                  <a:lnTo>
                    <a:pt x="70" y="1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4" y="1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6" y="4"/>
                  </a:lnTo>
                  <a:lnTo>
                    <a:pt x="33" y="6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6" y="10"/>
                  </a:lnTo>
                  <a:lnTo>
                    <a:pt x="23" y="11"/>
                  </a:lnTo>
                  <a:lnTo>
                    <a:pt x="22" y="12"/>
                  </a:lnTo>
                  <a:lnTo>
                    <a:pt x="19" y="15"/>
                  </a:lnTo>
                  <a:lnTo>
                    <a:pt x="18" y="17"/>
                  </a:lnTo>
                  <a:lnTo>
                    <a:pt x="15" y="19"/>
                  </a:lnTo>
                  <a:lnTo>
                    <a:pt x="14" y="21"/>
                  </a:lnTo>
                  <a:lnTo>
                    <a:pt x="12" y="23"/>
                  </a:lnTo>
                  <a:lnTo>
                    <a:pt x="11" y="25"/>
                  </a:lnTo>
                  <a:lnTo>
                    <a:pt x="8" y="28"/>
                  </a:lnTo>
                  <a:lnTo>
                    <a:pt x="7" y="30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4" y="37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5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1"/>
                  </a:lnTo>
                  <a:lnTo>
                    <a:pt x="1" y="63"/>
                  </a:lnTo>
                  <a:lnTo>
                    <a:pt x="1" y="66"/>
                  </a:lnTo>
                  <a:lnTo>
                    <a:pt x="1" y="70"/>
                  </a:lnTo>
                  <a:lnTo>
                    <a:pt x="3" y="73"/>
                  </a:lnTo>
                  <a:lnTo>
                    <a:pt x="3" y="76"/>
                  </a:lnTo>
                  <a:lnTo>
                    <a:pt x="4" y="78"/>
                  </a:lnTo>
                  <a:lnTo>
                    <a:pt x="5" y="81"/>
                  </a:lnTo>
                  <a:lnTo>
                    <a:pt x="5" y="82"/>
                  </a:lnTo>
                  <a:lnTo>
                    <a:pt x="7" y="85"/>
                  </a:lnTo>
                  <a:lnTo>
                    <a:pt x="8" y="88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4" y="95"/>
                  </a:lnTo>
                  <a:lnTo>
                    <a:pt x="15" y="98"/>
                  </a:lnTo>
                  <a:lnTo>
                    <a:pt x="18" y="99"/>
                  </a:lnTo>
                  <a:lnTo>
                    <a:pt x="19" y="100"/>
                  </a:lnTo>
                  <a:lnTo>
                    <a:pt x="22" y="103"/>
                  </a:lnTo>
                  <a:lnTo>
                    <a:pt x="23" y="104"/>
                  </a:lnTo>
                  <a:lnTo>
                    <a:pt x="26" y="106"/>
                  </a:lnTo>
                  <a:lnTo>
                    <a:pt x="29" y="107"/>
                  </a:lnTo>
                  <a:lnTo>
                    <a:pt x="30" y="109"/>
                  </a:lnTo>
                  <a:lnTo>
                    <a:pt x="33" y="110"/>
                  </a:lnTo>
                  <a:lnTo>
                    <a:pt x="36" y="111"/>
                  </a:lnTo>
                  <a:lnTo>
                    <a:pt x="38" y="113"/>
                  </a:lnTo>
                  <a:lnTo>
                    <a:pt x="41" y="114"/>
                  </a:lnTo>
                  <a:lnTo>
                    <a:pt x="44" y="114"/>
                  </a:lnTo>
                  <a:lnTo>
                    <a:pt x="47" y="115"/>
                  </a:lnTo>
                  <a:lnTo>
                    <a:pt x="49" y="115"/>
                  </a:lnTo>
                  <a:lnTo>
                    <a:pt x="52" y="115"/>
                  </a:lnTo>
                  <a:lnTo>
                    <a:pt x="56" y="115"/>
                  </a:lnTo>
                  <a:lnTo>
                    <a:pt x="59" y="115"/>
                  </a:lnTo>
                  <a:lnTo>
                    <a:pt x="62" y="115"/>
                  </a:lnTo>
                  <a:lnTo>
                    <a:pt x="64" y="115"/>
                  </a:lnTo>
                  <a:lnTo>
                    <a:pt x="67" y="115"/>
                  </a:lnTo>
                  <a:lnTo>
                    <a:pt x="70" y="115"/>
                  </a:lnTo>
                  <a:lnTo>
                    <a:pt x="73" y="114"/>
                  </a:lnTo>
                  <a:lnTo>
                    <a:pt x="75" y="114"/>
                  </a:lnTo>
                  <a:lnTo>
                    <a:pt x="78" y="113"/>
                  </a:lnTo>
                  <a:lnTo>
                    <a:pt x="81" y="111"/>
                  </a:lnTo>
                  <a:lnTo>
                    <a:pt x="84" y="110"/>
                  </a:lnTo>
                  <a:lnTo>
                    <a:pt x="86" y="109"/>
                  </a:lnTo>
                  <a:lnTo>
                    <a:pt x="89" y="107"/>
                  </a:lnTo>
                  <a:lnTo>
                    <a:pt x="91" y="106"/>
                  </a:lnTo>
                  <a:lnTo>
                    <a:pt x="93" y="104"/>
                  </a:lnTo>
                  <a:lnTo>
                    <a:pt x="96" y="103"/>
                  </a:lnTo>
                  <a:lnTo>
                    <a:pt x="97" y="100"/>
                  </a:lnTo>
                  <a:lnTo>
                    <a:pt x="100" y="99"/>
                  </a:lnTo>
                  <a:lnTo>
                    <a:pt x="102" y="98"/>
                  </a:lnTo>
                  <a:lnTo>
                    <a:pt x="103" y="95"/>
                  </a:lnTo>
                  <a:lnTo>
                    <a:pt x="106" y="92"/>
                  </a:lnTo>
                  <a:lnTo>
                    <a:pt x="107" y="91"/>
                  </a:lnTo>
                  <a:lnTo>
                    <a:pt x="108" y="88"/>
                  </a:lnTo>
                  <a:lnTo>
                    <a:pt x="110" y="85"/>
                  </a:lnTo>
                  <a:lnTo>
                    <a:pt x="111" y="82"/>
                  </a:lnTo>
                  <a:lnTo>
                    <a:pt x="112" y="81"/>
                  </a:lnTo>
                  <a:lnTo>
                    <a:pt x="114" y="78"/>
                  </a:lnTo>
                  <a:lnTo>
                    <a:pt x="114" y="76"/>
                  </a:lnTo>
                  <a:lnTo>
                    <a:pt x="115" y="73"/>
                  </a:lnTo>
                  <a:lnTo>
                    <a:pt x="115" y="70"/>
                  </a:lnTo>
                  <a:lnTo>
                    <a:pt x="117" y="66"/>
                  </a:lnTo>
                  <a:lnTo>
                    <a:pt x="117" y="63"/>
                  </a:lnTo>
                  <a:lnTo>
                    <a:pt x="117" y="61"/>
                  </a:lnTo>
                  <a:lnTo>
                    <a:pt x="117" y="5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41" name="Freeform 155"/>
            <p:cNvSpPr>
              <a:spLocks/>
            </p:cNvSpPr>
            <p:nvPr/>
          </p:nvSpPr>
          <p:spPr bwMode="auto">
            <a:xfrm>
              <a:off x="1992" y="1206"/>
              <a:ext cx="26" cy="26"/>
            </a:xfrm>
            <a:custGeom>
              <a:avLst/>
              <a:gdLst>
                <a:gd name="T0" fmla="*/ 12 w 55"/>
                <a:gd name="T1" fmla="*/ 6 h 55"/>
                <a:gd name="T2" fmla="*/ 12 w 55"/>
                <a:gd name="T3" fmla="*/ 5 h 55"/>
                <a:gd name="T4" fmla="*/ 12 w 55"/>
                <a:gd name="T5" fmla="*/ 4 h 55"/>
                <a:gd name="T6" fmla="*/ 12 w 55"/>
                <a:gd name="T7" fmla="*/ 3 h 55"/>
                <a:gd name="T8" fmla="*/ 11 w 55"/>
                <a:gd name="T9" fmla="*/ 2 h 55"/>
                <a:gd name="T10" fmla="*/ 11 w 55"/>
                <a:gd name="T11" fmla="*/ 2 h 55"/>
                <a:gd name="T12" fmla="*/ 10 w 55"/>
                <a:gd name="T13" fmla="*/ 1 h 55"/>
                <a:gd name="T14" fmla="*/ 9 w 55"/>
                <a:gd name="T15" fmla="*/ 0 h 55"/>
                <a:gd name="T16" fmla="*/ 8 w 55"/>
                <a:gd name="T17" fmla="*/ 0 h 55"/>
                <a:gd name="T18" fmla="*/ 8 w 55"/>
                <a:gd name="T19" fmla="*/ 0 h 55"/>
                <a:gd name="T20" fmla="*/ 7 w 55"/>
                <a:gd name="T21" fmla="*/ 0 h 55"/>
                <a:gd name="T22" fmla="*/ 6 w 55"/>
                <a:gd name="T23" fmla="*/ 0 h 55"/>
                <a:gd name="T24" fmla="*/ 5 w 55"/>
                <a:gd name="T25" fmla="*/ 0 h 55"/>
                <a:gd name="T26" fmla="*/ 4 w 55"/>
                <a:gd name="T27" fmla="*/ 0 h 55"/>
                <a:gd name="T28" fmla="*/ 3 w 55"/>
                <a:gd name="T29" fmla="*/ 0 h 55"/>
                <a:gd name="T30" fmla="*/ 3 w 55"/>
                <a:gd name="T31" fmla="*/ 1 h 55"/>
                <a:gd name="T32" fmla="*/ 2 w 55"/>
                <a:gd name="T33" fmla="*/ 2 h 55"/>
                <a:gd name="T34" fmla="*/ 1 w 55"/>
                <a:gd name="T35" fmla="*/ 2 h 55"/>
                <a:gd name="T36" fmla="*/ 1 w 55"/>
                <a:gd name="T37" fmla="*/ 3 h 55"/>
                <a:gd name="T38" fmla="*/ 0 w 55"/>
                <a:gd name="T39" fmla="*/ 4 h 55"/>
                <a:gd name="T40" fmla="*/ 0 w 55"/>
                <a:gd name="T41" fmla="*/ 5 h 55"/>
                <a:gd name="T42" fmla="*/ 0 w 55"/>
                <a:gd name="T43" fmla="*/ 6 h 55"/>
                <a:gd name="T44" fmla="*/ 0 w 55"/>
                <a:gd name="T45" fmla="*/ 7 h 55"/>
                <a:gd name="T46" fmla="*/ 0 w 55"/>
                <a:gd name="T47" fmla="*/ 8 h 55"/>
                <a:gd name="T48" fmla="*/ 0 w 55"/>
                <a:gd name="T49" fmla="*/ 8 h 55"/>
                <a:gd name="T50" fmla="*/ 1 w 55"/>
                <a:gd name="T51" fmla="*/ 9 h 55"/>
                <a:gd name="T52" fmla="*/ 1 w 55"/>
                <a:gd name="T53" fmla="*/ 10 h 55"/>
                <a:gd name="T54" fmla="*/ 2 w 55"/>
                <a:gd name="T55" fmla="*/ 10 h 55"/>
                <a:gd name="T56" fmla="*/ 3 w 55"/>
                <a:gd name="T57" fmla="*/ 11 h 55"/>
                <a:gd name="T58" fmla="*/ 3 w 55"/>
                <a:gd name="T59" fmla="*/ 11 h 55"/>
                <a:gd name="T60" fmla="*/ 4 w 55"/>
                <a:gd name="T61" fmla="*/ 12 h 55"/>
                <a:gd name="T62" fmla="*/ 5 w 55"/>
                <a:gd name="T63" fmla="*/ 12 h 55"/>
                <a:gd name="T64" fmla="*/ 6 w 55"/>
                <a:gd name="T65" fmla="*/ 12 h 55"/>
                <a:gd name="T66" fmla="*/ 7 w 55"/>
                <a:gd name="T67" fmla="*/ 12 h 55"/>
                <a:gd name="T68" fmla="*/ 8 w 55"/>
                <a:gd name="T69" fmla="*/ 12 h 55"/>
                <a:gd name="T70" fmla="*/ 8 w 55"/>
                <a:gd name="T71" fmla="*/ 12 h 55"/>
                <a:gd name="T72" fmla="*/ 9 w 55"/>
                <a:gd name="T73" fmla="*/ 11 h 55"/>
                <a:gd name="T74" fmla="*/ 10 w 55"/>
                <a:gd name="T75" fmla="*/ 11 h 55"/>
                <a:gd name="T76" fmla="*/ 11 w 55"/>
                <a:gd name="T77" fmla="*/ 10 h 55"/>
                <a:gd name="T78" fmla="*/ 11 w 55"/>
                <a:gd name="T79" fmla="*/ 10 h 55"/>
                <a:gd name="T80" fmla="*/ 12 w 55"/>
                <a:gd name="T81" fmla="*/ 9 h 55"/>
                <a:gd name="T82" fmla="*/ 12 w 55"/>
                <a:gd name="T83" fmla="*/ 8 h 55"/>
                <a:gd name="T84" fmla="*/ 12 w 55"/>
                <a:gd name="T85" fmla="*/ 8 h 55"/>
                <a:gd name="T86" fmla="*/ 12 w 55"/>
                <a:gd name="T87" fmla="*/ 7 h 55"/>
                <a:gd name="T88" fmla="*/ 6 w 55"/>
                <a:gd name="T89" fmla="*/ 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5"/>
                <a:gd name="T136" fmla="*/ 0 h 55"/>
                <a:gd name="T137" fmla="*/ 55 w 55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5" h="55">
                  <a:moveTo>
                    <a:pt x="28" y="27"/>
                  </a:moveTo>
                  <a:lnTo>
                    <a:pt x="55" y="27"/>
                  </a:lnTo>
                  <a:lnTo>
                    <a:pt x="55" y="26"/>
                  </a:lnTo>
                  <a:lnTo>
                    <a:pt x="55" y="25"/>
                  </a:lnTo>
                  <a:lnTo>
                    <a:pt x="55" y="23"/>
                  </a:lnTo>
                  <a:lnTo>
                    <a:pt x="55" y="22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4" y="18"/>
                  </a:lnTo>
                  <a:lnTo>
                    <a:pt x="54" y="16"/>
                  </a:lnTo>
                  <a:lnTo>
                    <a:pt x="54" y="15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1" y="12"/>
                  </a:lnTo>
                  <a:lnTo>
                    <a:pt x="51" y="11"/>
                  </a:lnTo>
                  <a:lnTo>
                    <a:pt x="50" y="10"/>
                  </a:lnTo>
                  <a:lnTo>
                    <a:pt x="48" y="8"/>
                  </a:lnTo>
                  <a:lnTo>
                    <a:pt x="47" y="7"/>
                  </a:lnTo>
                  <a:lnTo>
                    <a:pt x="45" y="5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4"/>
                  </a:lnTo>
                  <a:lnTo>
                    <a:pt x="41" y="3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6"/>
                  </a:lnTo>
                  <a:lnTo>
                    <a:pt x="0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7" y="45"/>
                  </a:lnTo>
                  <a:lnTo>
                    <a:pt x="8" y="45"/>
                  </a:lnTo>
                  <a:lnTo>
                    <a:pt x="8" y="47"/>
                  </a:lnTo>
                  <a:lnTo>
                    <a:pt x="10" y="48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4" y="51"/>
                  </a:lnTo>
                  <a:lnTo>
                    <a:pt x="15" y="51"/>
                  </a:lnTo>
                  <a:lnTo>
                    <a:pt x="17" y="52"/>
                  </a:lnTo>
                  <a:lnTo>
                    <a:pt x="18" y="52"/>
                  </a:lnTo>
                  <a:lnTo>
                    <a:pt x="19" y="54"/>
                  </a:lnTo>
                  <a:lnTo>
                    <a:pt x="21" y="54"/>
                  </a:lnTo>
                  <a:lnTo>
                    <a:pt x="22" y="54"/>
                  </a:lnTo>
                  <a:lnTo>
                    <a:pt x="24" y="55"/>
                  </a:lnTo>
                  <a:lnTo>
                    <a:pt x="25" y="55"/>
                  </a:lnTo>
                  <a:lnTo>
                    <a:pt x="26" y="55"/>
                  </a:lnTo>
                  <a:lnTo>
                    <a:pt x="28" y="55"/>
                  </a:lnTo>
                  <a:lnTo>
                    <a:pt x="30" y="55"/>
                  </a:lnTo>
                  <a:lnTo>
                    <a:pt x="32" y="55"/>
                  </a:lnTo>
                  <a:lnTo>
                    <a:pt x="33" y="55"/>
                  </a:lnTo>
                  <a:lnTo>
                    <a:pt x="35" y="54"/>
                  </a:lnTo>
                  <a:lnTo>
                    <a:pt x="36" y="54"/>
                  </a:lnTo>
                  <a:lnTo>
                    <a:pt x="37" y="54"/>
                  </a:lnTo>
                  <a:lnTo>
                    <a:pt x="39" y="52"/>
                  </a:lnTo>
                  <a:lnTo>
                    <a:pt x="40" y="52"/>
                  </a:lnTo>
                  <a:lnTo>
                    <a:pt x="41" y="51"/>
                  </a:lnTo>
                  <a:lnTo>
                    <a:pt x="43" y="51"/>
                  </a:lnTo>
                  <a:lnTo>
                    <a:pt x="44" y="49"/>
                  </a:lnTo>
                  <a:lnTo>
                    <a:pt x="45" y="48"/>
                  </a:lnTo>
                  <a:lnTo>
                    <a:pt x="47" y="48"/>
                  </a:lnTo>
                  <a:lnTo>
                    <a:pt x="48" y="47"/>
                  </a:lnTo>
                  <a:lnTo>
                    <a:pt x="48" y="45"/>
                  </a:lnTo>
                  <a:lnTo>
                    <a:pt x="50" y="45"/>
                  </a:lnTo>
                  <a:lnTo>
                    <a:pt x="51" y="44"/>
                  </a:lnTo>
                  <a:lnTo>
                    <a:pt x="51" y="43"/>
                  </a:lnTo>
                  <a:lnTo>
                    <a:pt x="52" y="41"/>
                  </a:lnTo>
                  <a:lnTo>
                    <a:pt x="52" y="40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7"/>
                  </a:lnTo>
                  <a:lnTo>
                    <a:pt x="55" y="36"/>
                  </a:lnTo>
                  <a:lnTo>
                    <a:pt x="55" y="34"/>
                  </a:lnTo>
                  <a:lnTo>
                    <a:pt x="55" y="33"/>
                  </a:lnTo>
                  <a:lnTo>
                    <a:pt x="55" y="32"/>
                  </a:lnTo>
                  <a:lnTo>
                    <a:pt x="55" y="30"/>
                  </a:lnTo>
                  <a:lnTo>
                    <a:pt x="55" y="29"/>
                  </a:lnTo>
                  <a:lnTo>
                    <a:pt x="55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42" name="Freeform 156"/>
            <p:cNvSpPr>
              <a:spLocks/>
            </p:cNvSpPr>
            <p:nvPr/>
          </p:nvSpPr>
          <p:spPr bwMode="auto">
            <a:xfrm>
              <a:off x="1983" y="1199"/>
              <a:ext cx="33" cy="31"/>
            </a:xfrm>
            <a:custGeom>
              <a:avLst/>
              <a:gdLst>
                <a:gd name="T0" fmla="*/ 16 w 67"/>
                <a:gd name="T1" fmla="*/ 7 h 65"/>
                <a:gd name="T2" fmla="*/ 16 w 67"/>
                <a:gd name="T3" fmla="*/ 5 h 65"/>
                <a:gd name="T4" fmla="*/ 16 w 67"/>
                <a:gd name="T5" fmla="*/ 5 h 65"/>
                <a:gd name="T6" fmla="*/ 15 w 67"/>
                <a:gd name="T7" fmla="*/ 3 h 65"/>
                <a:gd name="T8" fmla="*/ 15 w 67"/>
                <a:gd name="T9" fmla="*/ 3 h 65"/>
                <a:gd name="T10" fmla="*/ 14 w 67"/>
                <a:gd name="T11" fmla="*/ 2 h 65"/>
                <a:gd name="T12" fmla="*/ 13 w 67"/>
                <a:gd name="T13" fmla="*/ 1 h 65"/>
                <a:gd name="T14" fmla="*/ 12 w 67"/>
                <a:gd name="T15" fmla="*/ 0 h 65"/>
                <a:gd name="T16" fmla="*/ 11 w 67"/>
                <a:gd name="T17" fmla="*/ 0 h 65"/>
                <a:gd name="T18" fmla="*/ 9 w 67"/>
                <a:gd name="T19" fmla="*/ 0 h 65"/>
                <a:gd name="T20" fmla="*/ 8 w 67"/>
                <a:gd name="T21" fmla="*/ 0 h 65"/>
                <a:gd name="T22" fmla="*/ 7 w 67"/>
                <a:gd name="T23" fmla="*/ 0 h 65"/>
                <a:gd name="T24" fmla="*/ 6 w 67"/>
                <a:gd name="T25" fmla="*/ 0 h 65"/>
                <a:gd name="T26" fmla="*/ 5 w 67"/>
                <a:gd name="T27" fmla="*/ 0 h 65"/>
                <a:gd name="T28" fmla="*/ 4 w 67"/>
                <a:gd name="T29" fmla="*/ 1 h 65"/>
                <a:gd name="T30" fmla="*/ 3 w 67"/>
                <a:gd name="T31" fmla="*/ 1 h 65"/>
                <a:gd name="T32" fmla="*/ 2 w 67"/>
                <a:gd name="T33" fmla="*/ 2 h 65"/>
                <a:gd name="T34" fmla="*/ 1 w 67"/>
                <a:gd name="T35" fmla="*/ 3 h 65"/>
                <a:gd name="T36" fmla="*/ 1 w 67"/>
                <a:gd name="T37" fmla="*/ 4 h 65"/>
                <a:gd name="T38" fmla="*/ 0 w 67"/>
                <a:gd name="T39" fmla="*/ 5 h 65"/>
                <a:gd name="T40" fmla="*/ 0 w 67"/>
                <a:gd name="T41" fmla="*/ 6 h 65"/>
                <a:gd name="T42" fmla="*/ 0 w 67"/>
                <a:gd name="T43" fmla="*/ 7 h 65"/>
                <a:gd name="T44" fmla="*/ 0 w 67"/>
                <a:gd name="T45" fmla="*/ 9 h 65"/>
                <a:gd name="T46" fmla="*/ 0 w 67"/>
                <a:gd name="T47" fmla="*/ 10 h 65"/>
                <a:gd name="T48" fmla="*/ 0 w 67"/>
                <a:gd name="T49" fmla="*/ 10 h 65"/>
                <a:gd name="T50" fmla="*/ 1 w 67"/>
                <a:gd name="T51" fmla="*/ 11 h 65"/>
                <a:gd name="T52" fmla="*/ 2 w 67"/>
                <a:gd name="T53" fmla="*/ 12 h 65"/>
                <a:gd name="T54" fmla="*/ 2 w 67"/>
                <a:gd name="T55" fmla="*/ 13 h 65"/>
                <a:gd name="T56" fmla="*/ 3 w 67"/>
                <a:gd name="T57" fmla="*/ 14 h 65"/>
                <a:gd name="T58" fmla="*/ 4 w 67"/>
                <a:gd name="T59" fmla="*/ 14 h 65"/>
                <a:gd name="T60" fmla="*/ 5 w 67"/>
                <a:gd name="T61" fmla="*/ 15 h 65"/>
                <a:gd name="T62" fmla="*/ 7 w 67"/>
                <a:gd name="T63" fmla="*/ 15 h 65"/>
                <a:gd name="T64" fmla="*/ 8 w 67"/>
                <a:gd name="T65" fmla="*/ 15 h 65"/>
                <a:gd name="T66" fmla="*/ 9 w 67"/>
                <a:gd name="T67" fmla="*/ 15 h 65"/>
                <a:gd name="T68" fmla="*/ 10 w 67"/>
                <a:gd name="T69" fmla="*/ 15 h 65"/>
                <a:gd name="T70" fmla="*/ 11 w 67"/>
                <a:gd name="T71" fmla="*/ 15 h 65"/>
                <a:gd name="T72" fmla="*/ 12 w 67"/>
                <a:gd name="T73" fmla="*/ 14 h 65"/>
                <a:gd name="T74" fmla="*/ 13 w 67"/>
                <a:gd name="T75" fmla="*/ 13 h 65"/>
                <a:gd name="T76" fmla="*/ 14 w 67"/>
                <a:gd name="T77" fmla="*/ 12 h 65"/>
                <a:gd name="T78" fmla="*/ 15 w 67"/>
                <a:gd name="T79" fmla="*/ 12 h 65"/>
                <a:gd name="T80" fmla="*/ 16 w 67"/>
                <a:gd name="T81" fmla="*/ 11 h 65"/>
                <a:gd name="T82" fmla="*/ 16 w 67"/>
                <a:gd name="T83" fmla="*/ 10 h 65"/>
                <a:gd name="T84" fmla="*/ 16 w 67"/>
                <a:gd name="T85" fmla="*/ 9 h 65"/>
                <a:gd name="T86" fmla="*/ 16 w 67"/>
                <a:gd name="T87" fmla="*/ 7 h 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7"/>
                <a:gd name="T133" fmla="*/ 0 h 65"/>
                <a:gd name="T134" fmla="*/ 67 w 67"/>
                <a:gd name="T135" fmla="*/ 65 h 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7" h="65">
                  <a:moveTo>
                    <a:pt x="67" y="32"/>
                  </a:moveTo>
                  <a:lnTo>
                    <a:pt x="67" y="31"/>
                  </a:lnTo>
                  <a:lnTo>
                    <a:pt x="67" y="30"/>
                  </a:lnTo>
                  <a:lnTo>
                    <a:pt x="67" y="27"/>
                  </a:lnTo>
                  <a:lnTo>
                    <a:pt x="67" y="26"/>
                  </a:lnTo>
                  <a:lnTo>
                    <a:pt x="66" y="24"/>
                  </a:lnTo>
                  <a:lnTo>
                    <a:pt x="66" y="23"/>
                  </a:lnTo>
                  <a:lnTo>
                    <a:pt x="66" y="21"/>
                  </a:lnTo>
                  <a:lnTo>
                    <a:pt x="64" y="20"/>
                  </a:lnTo>
                  <a:lnTo>
                    <a:pt x="64" y="17"/>
                  </a:lnTo>
                  <a:lnTo>
                    <a:pt x="63" y="16"/>
                  </a:lnTo>
                  <a:lnTo>
                    <a:pt x="63" y="15"/>
                  </a:lnTo>
                  <a:lnTo>
                    <a:pt x="61" y="13"/>
                  </a:lnTo>
                  <a:lnTo>
                    <a:pt x="60" y="12"/>
                  </a:lnTo>
                  <a:lnTo>
                    <a:pt x="59" y="10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5" y="6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11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5" y="50"/>
                  </a:lnTo>
                  <a:lnTo>
                    <a:pt x="5" y="52"/>
                  </a:lnTo>
                  <a:lnTo>
                    <a:pt x="7" y="53"/>
                  </a:lnTo>
                  <a:lnTo>
                    <a:pt x="8" y="54"/>
                  </a:lnTo>
                  <a:lnTo>
                    <a:pt x="9" y="54"/>
                  </a:lnTo>
                  <a:lnTo>
                    <a:pt x="9" y="56"/>
                  </a:lnTo>
                  <a:lnTo>
                    <a:pt x="11" y="57"/>
                  </a:lnTo>
                  <a:lnTo>
                    <a:pt x="12" y="59"/>
                  </a:lnTo>
                  <a:lnTo>
                    <a:pt x="13" y="60"/>
                  </a:lnTo>
                  <a:lnTo>
                    <a:pt x="15" y="60"/>
                  </a:lnTo>
                  <a:lnTo>
                    <a:pt x="16" y="61"/>
                  </a:lnTo>
                  <a:lnTo>
                    <a:pt x="18" y="61"/>
                  </a:lnTo>
                  <a:lnTo>
                    <a:pt x="19" y="63"/>
                  </a:lnTo>
                  <a:lnTo>
                    <a:pt x="20" y="64"/>
                  </a:lnTo>
                  <a:lnTo>
                    <a:pt x="22" y="64"/>
                  </a:lnTo>
                  <a:lnTo>
                    <a:pt x="23" y="64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9" y="65"/>
                  </a:lnTo>
                  <a:lnTo>
                    <a:pt x="30" y="65"/>
                  </a:lnTo>
                  <a:lnTo>
                    <a:pt x="31" y="65"/>
                  </a:lnTo>
                  <a:lnTo>
                    <a:pt x="34" y="65"/>
                  </a:lnTo>
                  <a:lnTo>
                    <a:pt x="35" y="65"/>
                  </a:lnTo>
                  <a:lnTo>
                    <a:pt x="37" y="65"/>
                  </a:lnTo>
                  <a:lnTo>
                    <a:pt x="38" y="65"/>
                  </a:lnTo>
                  <a:lnTo>
                    <a:pt x="41" y="65"/>
                  </a:lnTo>
                  <a:lnTo>
                    <a:pt x="42" y="65"/>
                  </a:lnTo>
                  <a:lnTo>
                    <a:pt x="44" y="64"/>
                  </a:lnTo>
                  <a:lnTo>
                    <a:pt x="45" y="64"/>
                  </a:lnTo>
                  <a:lnTo>
                    <a:pt x="46" y="64"/>
                  </a:lnTo>
                  <a:lnTo>
                    <a:pt x="48" y="63"/>
                  </a:lnTo>
                  <a:lnTo>
                    <a:pt x="49" y="61"/>
                  </a:lnTo>
                  <a:lnTo>
                    <a:pt x="51" y="61"/>
                  </a:lnTo>
                  <a:lnTo>
                    <a:pt x="52" y="60"/>
                  </a:lnTo>
                  <a:lnTo>
                    <a:pt x="53" y="60"/>
                  </a:lnTo>
                  <a:lnTo>
                    <a:pt x="55" y="59"/>
                  </a:lnTo>
                  <a:lnTo>
                    <a:pt x="56" y="57"/>
                  </a:lnTo>
                  <a:lnTo>
                    <a:pt x="57" y="56"/>
                  </a:lnTo>
                  <a:lnTo>
                    <a:pt x="59" y="54"/>
                  </a:lnTo>
                  <a:lnTo>
                    <a:pt x="60" y="54"/>
                  </a:lnTo>
                  <a:lnTo>
                    <a:pt x="60" y="53"/>
                  </a:lnTo>
                  <a:lnTo>
                    <a:pt x="61" y="52"/>
                  </a:lnTo>
                  <a:lnTo>
                    <a:pt x="63" y="50"/>
                  </a:lnTo>
                  <a:lnTo>
                    <a:pt x="63" y="49"/>
                  </a:lnTo>
                  <a:lnTo>
                    <a:pt x="64" y="48"/>
                  </a:lnTo>
                  <a:lnTo>
                    <a:pt x="64" y="46"/>
                  </a:lnTo>
                  <a:lnTo>
                    <a:pt x="66" y="43"/>
                  </a:lnTo>
                  <a:lnTo>
                    <a:pt x="66" y="42"/>
                  </a:lnTo>
                  <a:lnTo>
                    <a:pt x="66" y="41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7" y="37"/>
                  </a:lnTo>
                  <a:lnTo>
                    <a:pt x="67" y="34"/>
                  </a:lnTo>
                  <a:lnTo>
                    <a:pt x="67" y="3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43" name="Freeform 157"/>
            <p:cNvSpPr>
              <a:spLocks/>
            </p:cNvSpPr>
            <p:nvPr/>
          </p:nvSpPr>
          <p:spPr bwMode="auto">
            <a:xfrm>
              <a:off x="2551" y="1206"/>
              <a:ext cx="27" cy="26"/>
            </a:xfrm>
            <a:custGeom>
              <a:avLst/>
              <a:gdLst>
                <a:gd name="T0" fmla="*/ 14 w 54"/>
                <a:gd name="T1" fmla="*/ 6 h 55"/>
                <a:gd name="T2" fmla="*/ 14 w 54"/>
                <a:gd name="T3" fmla="*/ 5 h 55"/>
                <a:gd name="T4" fmla="*/ 14 w 54"/>
                <a:gd name="T5" fmla="*/ 4 h 55"/>
                <a:gd name="T6" fmla="*/ 13 w 54"/>
                <a:gd name="T7" fmla="*/ 3 h 55"/>
                <a:gd name="T8" fmla="*/ 13 w 54"/>
                <a:gd name="T9" fmla="*/ 2 h 55"/>
                <a:gd name="T10" fmla="*/ 12 w 54"/>
                <a:gd name="T11" fmla="*/ 2 h 55"/>
                <a:gd name="T12" fmla="*/ 11 w 54"/>
                <a:gd name="T13" fmla="*/ 1 h 55"/>
                <a:gd name="T14" fmla="*/ 11 w 54"/>
                <a:gd name="T15" fmla="*/ 0 h 55"/>
                <a:gd name="T16" fmla="*/ 10 w 54"/>
                <a:gd name="T17" fmla="*/ 0 h 55"/>
                <a:gd name="T18" fmla="*/ 9 w 54"/>
                <a:gd name="T19" fmla="*/ 0 h 55"/>
                <a:gd name="T20" fmla="*/ 7 w 54"/>
                <a:gd name="T21" fmla="*/ 0 h 55"/>
                <a:gd name="T22" fmla="*/ 7 w 54"/>
                <a:gd name="T23" fmla="*/ 0 h 55"/>
                <a:gd name="T24" fmla="*/ 6 w 54"/>
                <a:gd name="T25" fmla="*/ 0 h 55"/>
                <a:gd name="T26" fmla="*/ 5 w 54"/>
                <a:gd name="T27" fmla="*/ 0 h 55"/>
                <a:gd name="T28" fmla="*/ 3 w 54"/>
                <a:gd name="T29" fmla="*/ 0 h 55"/>
                <a:gd name="T30" fmla="*/ 3 w 54"/>
                <a:gd name="T31" fmla="*/ 1 h 55"/>
                <a:gd name="T32" fmla="*/ 2 w 54"/>
                <a:gd name="T33" fmla="*/ 2 h 55"/>
                <a:gd name="T34" fmla="*/ 2 w 54"/>
                <a:gd name="T35" fmla="*/ 2 h 55"/>
                <a:gd name="T36" fmla="*/ 1 w 54"/>
                <a:gd name="T37" fmla="*/ 3 h 55"/>
                <a:gd name="T38" fmla="*/ 1 w 54"/>
                <a:gd name="T39" fmla="*/ 4 h 55"/>
                <a:gd name="T40" fmla="*/ 1 w 54"/>
                <a:gd name="T41" fmla="*/ 5 h 55"/>
                <a:gd name="T42" fmla="*/ 1 w 54"/>
                <a:gd name="T43" fmla="*/ 6 h 55"/>
                <a:gd name="T44" fmla="*/ 1 w 54"/>
                <a:gd name="T45" fmla="*/ 7 h 55"/>
                <a:gd name="T46" fmla="*/ 1 w 54"/>
                <a:gd name="T47" fmla="*/ 8 h 55"/>
                <a:gd name="T48" fmla="*/ 1 w 54"/>
                <a:gd name="T49" fmla="*/ 8 h 55"/>
                <a:gd name="T50" fmla="*/ 1 w 54"/>
                <a:gd name="T51" fmla="*/ 9 h 55"/>
                <a:gd name="T52" fmla="*/ 2 w 54"/>
                <a:gd name="T53" fmla="*/ 10 h 55"/>
                <a:gd name="T54" fmla="*/ 2 w 54"/>
                <a:gd name="T55" fmla="*/ 10 h 55"/>
                <a:gd name="T56" fmla="*/ 3 w 54"/>
                <a:gd name="T57" fmla="*/ 11 h 55"/>
                <a:gd name="T58" fmla="*/ 3 w 54"/>
                <a:gd name="T59" fmla="*/ 11 h 55"/>
                <a:gd name="T60" fmla="*/ 5 w 54"/>
                <a:gd name="T61" fmla="*/ 12 h 55"/>
                <a:gd name="T62" fmla="*/ 6 w 54"/>
                <a:gd name="T63" fmla="*/ 12 h 55"/>
                <a:gd name="T64" fmla="*/ 7 w 54"/>
                <a:gd name="T65" fmla="*/ 12 h 55"/>
                <a:gd name="T66" fmla="*/ 7 w 54"/>
                <a:gd name="T67" fmla="*/ 12 h 55"/>
                <a:gd name="T68" fmla="*/ 9 w 54"/>
                <a:gd name="T69" fmla="*/ 12 h 55"/>
                <a:gd name="T70" fmla="*/ 10 w 54"/>
                <a:gd name="T71" fmla="*/ 12 h 55"/>
                <a:gd name="T72" fmla="*/ 11 w 54"/>
                <a:gd name="T73" fmla="*/ 11 h 55"/>
                <a:gd name="T74" fmla="*/ 11 w 54"/>
                <a:gd name="T75" fmla="*/ 11 h 55"/>
                <a:gd name="T76" fmla="*/ 12 w 54"/>
                <a:gd name="T77" fmla="*/ 10 h 55"/>
                <a:gd name="T78" fmla="*/ 13 w 54"/>
                <a:gd name="T79" fmla="*/ 10 h 55"/>
                <a:gd name="T80" fmla="*/ 13 w 54"/>
                <a:gd name="T81" fmla="*/ 9 h 55"/>
                <a:gd name="T82" fmla="*/ 14 w 54"/>
                <a:gd name="T83" fmla="*/ 8 h 55"/>
                <a:gd name="T84" fmla="*/ 14 w 54"/>
                <a:gd name="T85" fmla="*/ 8 h 55"/>
                <a:gd name="T86" fmla="*/ 14 w 54"/>
                <a:gd name="T87" fmla="*/ 7 h 55"/>
                <a:gd name="T88" fmla="*/ 7 w 54"/>
                <a:gd name="T89" fmla="*/ 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4"/>
                <a:gd name="T136" fmla="*/ 0 h 55"/>
                <a:gd name="T137" fmla="*/ 54 w 54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4" h="55">
                  <a:moveTo>
                    <a:pt x="27" y="27"/>
                  </a:moveTo>
                  <a:lnTo>
                    <a:pt x="54" y="27"/>
                  </a:lnTo>
                  <a:lnTo>
                    <a:pt x="54" y="26"/>
                  </a:lnTo>
                  <a:lnTo>
                    <a:pt x="54" y="25"/>
                  </a:lnTo>
                  <a:lnTo>
                    <a:pt x="54" y="23"/>
                  </a:lnTo>
                  <a:lnTo>
                    <a:pt x="54" y="22"/>
                  </a:lnTo>
                  <a:lnTo>
                    <a:pt x="54" y="21"/>
                  </a:lnTo>
                  <a:lnTo>
                    <a:pt x="54" y="19"/>
                  </a:lnTo>
                  <a:lnTo>
                    <a:pt x="53" y="18"/>
                  </a:lnTo>
                  <a:lnTo>
                    <a:pt x="53" y="16"/>
                  </a:lnTo>
                  <a:lnTo>
                    <a:pt x="53" y="15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49" y="10"/>
                  </a:lnTo>
                  <a:lnTo>
                    <a:pt x="48" y="8"/>
                  </a:lnTo>
                  <a:lnTo>
                    <a:pt x="46" y="7"/>
                  </a:lnTo>
                  <a:lnTo>
                    <a:pt x="45" y="5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3"/>
                  </a:lnTo>
                  <a:lnTo>
                    <a:pt x="39" y="3"/>
                  </a:lnTo>
                  <a:lnTo>
                    <a:pt x="38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1" y="5"/>
                  </a:lnTo>
                  <a:lnTo>
                    <a:pt x="9" y="7"/>
                  </a:lnTo>
                  <a:lnTo>
                    <a:pt x="8" y="8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8" y="47"/>
                  </a:lnTo>
                  <a:lnTo>
                    <a:pt x="9" y="48"/>
                  </a:lnTo>
                  <a:lnTo>
                    <a:pt x="11" y="48"/>
                  </a:lnTo>
                  <a:lnTo>
                    <a:pt x="12" y="49"/>
                  </a:lnTo>
                  <a:lnTo>
                    <a:pt x="13" y="51"/>
                  </a:lnTo>
                  <a:lnTo>
                    <a:pt x="15" y="51"/>
                  </a:lnTo>
                  <a:lnTo>
                    <a:pt x="16" y="52"/>
                  </a:lnTo>
                  <a:lnTo>
                    <a:pt x="17" y="52"/>
                  </a:lnTo>
                  <a:lnTo>
                    <a:pt x="19" y="54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23" y="55"/>
                  </a:lnTo>
                  <a:lnTo>
                    <a:pt x="24" y="55"/>
                  </a:lnTo>
                  <a:lnTo>
                    <a:pt x="26" y="55"/>
                  </a:lnTo>
                  <a:lnTo>
                    <a:pt x="27" y="55"/>
                  </a:lnTo>
                  <a:lnTo>
                    <a:pt x="30" y="55"/>
                  </a:lnTo>
                  <a:lnTo>
                    <a:pt x="31" y="55"/>
                  </a:lnTo>
                  <a:lnTo>
                    <a:pt x="33" y="55"/>
                  </a:lnTo>
                  <a:lnTo>
                    <a:pt x="34" y="54"/>
                  </a:lnTo>
                  <a:lnTo>
                    <a:pt x="35" y="54"/>
                  </a:lnTo>
                  <a:lnTo>
                    <a:pt x="37" y="54"/>
                  </a:lnTo>
                  <a:lnTo>
                    <a:pt x="38" y="52"/>
                  </a:lnTo>
                  <a:lnTo>
                    <a:pt x="39" y="52"/>
                  </a:lnTo>
                  <a:lnTo>
                    <a:pt x="41" y="51"/>
                  </a:lnTo>
                  <a:lnTo>
                    <a:pt x="42" y="51"/>
                  </a:lnTo>
                  <a:lnTo>
                    <a:pt x="44" y="49"/>
                  </a:lnTo>
                  <a:lnTo>
                    <a:pt x="45" y="48"/>
                  </a:lnTo>
                  <a:lnTo>
                    <a:pt x="46" y="48"/>
                  </a:lnTo>
                  <a:lnTo>
                    <a:pt x="48" y="47"/>
                  </a:lnTo>
                  <a:lnTo>
                    <a:pt x="48" y="45"/>
                  </a:lnTo>
                  <a:lnTo>
                    <a:pt x="49" y="45"/>
                  </a:lnTo>
                  <a:lnTo>
                    <a:pt x="50" y="44"/>
                  </a:lnTo>
                  <a:lnTo>
                    <a:pt x="50" y="43"/>
                  </a:lnTo>
                  <a:lnTo>
                    <a:pt x="52" y="41"/>
                  </a:lnTo>
                  <a:lnTo>
                    <a:pt x="52" y="40"/>
                  </a:lnTo>
                  <a:lnTo>
                    <a:pt x="53" y="40"/>
                  </a:lnTo>
                  <a:lnTo>
                    <a:pt x="53" y="38"/>
                  </a:lnTo>
                  <a:lnTo>
                    <a:pt x="53" y="37"/>
                  </a:lnTo>
                  <a:lnTo>
                    <a:pt x="54" y="36"/>
                  </a:lnTo>
                  <a:lnTo>
                    <a:pt x="54" y="34"/>
                  </a:lnTo>
                  <a:lnTo>
                    <a:pt x="54" y="33"/>
                  </a:lnTo>
                  <a:lnTo>
                    <a:pt x="54" y="32"/>
                  </a:lnTo>
                  <a:lnTo>
                    <a:pt x="54" y="30"/>
                  </a:lnTo>
                  <a:lnTo>
                    <a:pt x="54" y="29"/>
                  </a:lnTo>
                  <a:lnTo>
                    <a:pt x="54" y="27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44" name="Freeform 158"/>
            <p:cNvSpPr>
              <a:spLocks/>
            </p:cNvSpPr>
            <p:nvPr/>
          </p:nvSpPr>
          <p:spPr bwMode="auto">
            <a:xfrm>
              <a:off x="2556" y="1199"/>
              <a:ext cx="33" cy="31"/>
            </a:xfrm>
            <a:custGeom>
              <a:avLst/>
              <a:gdLst>
                <a:gd name="T0" fmla="*/ 16 w 67"/>
                <a:gd name="T1" fmla="*/ 7 h 65"/>
                <a:gd name="T2" fmla="*/ 16 w 67"/>
                <a:gd name="T3" fmla="*/ 5 h 65"/>
                <a:gd name="T4" fmla="*/ 16 w 67"/>
                <a:gd name="T5" fmla="*/ 5 h 65"/>
                <a:gd name="T6" fmla="*/ 15 w 67"/>
                <a:gd name="T7" fmla="*/ 3 h 65"/>
                <a:gd name="T8" fmla="*/ 15 w 67"/>
                <a:gd name="T9" fmla="*/ 3 h 65"/>
                <a:gd name="T10" fmla="*/ 14 w 67"/>
                <a:gd name="T11" fmla="*/ 2 h 65"/>
                <a:gd name="T12" fmla="*/ 13 w 67"/>
                <a:gd name="T13" fmla="*/ 1 h 65"/>
                <a:gd name="T14" fmla="*/ 12 w 67"/>
                <a:gd name="T15" fmla="*/ 0 h 65"/>
                <a:gd name="T16" fmla="*/ 10 w 67"/>
                <a:gd name="T17" fmla="*/ 0 h 65"/>
                <a:gd name="T18" fmla="*/ 9 w 67"/>
                <a:gd name="T19" fmla="*/ 0 h 65"/>
                <a:gd name="T20" fmla="*/ 8 w 67"/>
                <a:gd name="T21" fmla="*/ 0 h 65"/>
                <a:gd name="T22" fmla="*/ 7 w 67"/>
                <a:gd name="T23" fmla="*/ 0 h 65"/>
                <a:gd name="T24" fmla="*/ 6 w 67"/>
                <a:gd name="T25" fmla="*/ 0 h 65"/>
                <a:gd name="T26" fmla="*/ 5 w 67"/>
                <a:gd name="T27" fmla="*/ 0 h 65"/>
                <a:gd name="T28" fmla="*/ 4 w 67"/>
                <a:gd name="T29" fmla="*/ 1 h 65"/>
                <a:gd name="T30" fmla="*/ 3 w 67"/>
                <a:gd name="T31" fmla="*/ 1 h 65"/>
                <a:gd name="T32" fmla="*/ 2 w 67"/>
                <a:gd name="T33" fmla="*/ 2 h 65"/>
                <a:gd name="T34" fmla="*/ 1 w 67"/>
                <a:gd name="T35" fmla="*/ 3 h 65"/>
                <a:gd name="T36" fmla="*/ 1 w 67"/>
                <a:gd name="T37" fmla="*/ 4 h 65"/>
                <a:gd name="T38" fmla="*/ 0 w 67"/>
                <a:gd name="T39" fmla="*/ 5 h 65"/>
                <a:gd name="T40" fmla="*/ 0 w 67"/>
                <a:gd name="T41" fmla="*/ 6 h 65"/>
                <a:gd name="T42" fmla="*/ 0 w 67"/>
                <a:gd name="T43" fmla="*/ 7 h 65"/>
                <a:gd name="T44" fmla="*/ 0 w 67"/>
                <a:gd name="T45" fmla="*/ 9 h 65"/>
                <a:gd name="T46" fmla="*/ 0 w 67"/>
                <a:gd name="T47" fmla="*/ 10 h 65"/>
                <a:gd name="T48" fmla="*/ 0 w 67"/>
                <a:gd name="T49" fmla="*/ 10 h 65"/>
                <a:gd name="T50" fmla="*/ 1 w 67"/>
                <a:gd name="T51" fmla="*/ 11 h 65"/>
                <a:gd name="T52" fmla="*/ 2 w 67"/>
                <a:gd name="T53" fmla="*/ 12 h 65"/>
                <a:gd name="T54" fmla="*/ 2 w 67"/>
                <a:gd name="T55" fmla="*/ 13 h 65"/>
                <a:gd name="T56" fmla="*/ 3 w 67"/>
                <a:gd name="T57" fmla="*/ 14 h 65"/>
                <a:gd name="T58" fmla="*/ 4 w 67"/>
                <a:gd name="T59" fmla="*/ 14 h 65"/>
                <a:gd name="T60" fmla="*/ 5 w 67"/>
                <a:gd name="T61" fmla="*/ 15 h 65"/>
                <a:gd name="T62" fmla="*/ 7 w 67"/>
                <a:gd name="T63" fmla="*/ 15 h 65"/>
                <a:gd name="T64" fmla="*/ 8 w 67"/>
                <a:gd name="T65" fmla="*/ 15 h 65"/>
                <a:gd name="T66" fmla="*/ 9 w 67"/>
                <a:gd name="T67" fmla="*/ 15 h 65"/>
                <a:gd name="T68" fmla="*/ 10 w 67"/>
                <a:gd name="T69" fmla="*/ 15 h 65"/>
                <a:gd name="T70" fmla="*/ 11 w 67"/>
                <a:gd name="T71" fmla="*/ 15 h 65"/>
                <a:gd name="T72" fmla="*/ 12 w 67"/>
                <a:gd name="T73" fmla="*/ 14 h 65"/>
                <a:gd name="T74" fmla="*/ 13 w 67"/>
                <a:gd name="T75" fmla="*/ 13 h 65"/>
                <a:gd name="T76" fmla="*/ 14 w 67"/>
                <a:gd name="T77" fmla="*/ 12 h 65"/>
                <a:gd name="T78" fmla="*/ 15 w 67"/>
                <a:gd name="T79" fmla="*/ 12 h 65"/>
                <a:gd name="T80" fmla="*/ 16 w 67"/>
                <a:gd name="T81" fmla="*/ 11 h 65"/>
                <a:gd name="T82" fmla="*/ 16 w 67"/>
                <a:gd name="T83" fmla="*/ 10 h 65"/>
                <a:gd name="T84" fmla="*/ 16 w 67"/>
                <a:gd name="T85" fmla="*/ 9 h 65"/>
                <a:gd name="T86" fmla="*/ 16 w 67"/>
                <a:gd name="T87" fmla="*/ 7 h 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7"/>
                <a:gd name="T133" fmla="*/ 0 h 65"/>
                <a:gd name="T134" fmla="*/ 67 w 67"/>
                <a:gd name="T135" fmla="*/ 65 h 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7" h="65">
                  <a:moveTo>
                    <a:pt x="67" y="32"/>
                  </a:moveTo>
                  <a:lnTo>
                    <a:pt x="67" y="31"/>
                  </a:lnTo>
                  <a:lnTo>
                    <a:pt x="67" y="30"/>
                  </a:lnTo>
                  <a:lnTo>
                    <a:pt x="67" y="27"/>
                  </a:lnTo>
                  <a:lnTo>
                    <a:pt x="67" y="26"/>
                  </a:lnTo>
                  <a:lnTo>
                    <a:pt x="65" y="24"/>
                  </a:lnTo>
                  <a:lnTo>
                    <a:pt x="65" y="23"/>
                  </a:lnTo>
                  <a:lnTo>
                    <a:pt x="65" y="21"/>
                  </a:lnTo>
                  <a:lnTo>
                    <a:pt x="64" y="20"/>
                  </a:lnTo>
                  <a:lnTo>
                    <a:pt x="64" y="17"/>
                  </a:lnTo>
                  <a:lnTo>
                    <a:pt x="63" y="16"/>
                  </a:lnTo>
                  <a:lnTo>
                    <a:pt x="63" y="15"/>
                  </a:lnTo>
                  <a:lnTo>
                    <a:pt x="61" y="13"/>
                  </a:lnTo>
                  <a:lnTo>
                    <a:pt x="60" y="12"/>
                  </a:lnTo>
                  <a:lnTo>
                    <a:pt x="59" y="10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4"/>
                  </a:lnTo>
                  <a:lnTo>
                    <a:pt x="16" y="4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11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5" y="50"/>
                  </a:lnTo>
                  <a:lnTo>
                    <a:pt x="5" y="52"/>
                  </a:lnTo>
                  <a:lnTo>
                    <a:pt x="6" y="53"/>
                  </a:lnTo>
                  <a:lnTo>
                    <a:pt x="8" y="54"/>
                  </a:lnTo>
                  <a:lnTo>
                    <a:pt x="9" y="54"/>
                  </a:lnTo>
                  <a:lnTo>
                    <a:pt x="9" y="56"/>
                  </a:lnTo>
                  <a:lnTo>
                    <a:pt x="11" y="57"/>
                  </a:lnTo>
                  <a:lnTo>
                    <a:pt x="12" y="59"/>
                  </a:lnTo>
                  <a:lnTo>
                    <a:pt x="13" y="60"/>
                  </a:lnTo>
                  <a:lnTo>
                    <a:pt x="15" y="60"/>
                  </a:lnTo>
                  <a:lnTo>
                    <a:pt x="16" y="61"/>
                  </a:lnTo>
                  <a:lnTo>
                    <a:pt x="17" y="61"/>
                  </a:lnTo>
                  <a:lnTo>
                    <a:pt x="19" y="63"/>
                  </a:lnTo>
                  <a:lnTo>
                    <a:pt x="20" y="64"/>
                  </a:lnTo>
                  <a:lnTo>
                    <a:pt x="22" y="64"/>
                  </a:lnTo>
                  <a:lnTo>
                    <a:pt x="23" y="64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8" y="65"/>
                  </a:lnTo>
                  <a:lnTo>
                    <a:pt x="30" y="65"/>
                  </a:lnTo>
                  <a:lnTo>
                    <a:pt x="31" y="65"/>
                  </a:lnTo>
                  <a:lnTo>
                    <a:pt x="34" y="65"/>
                  </a:lnTo>
                  <a:lnTo>
                    <a:pt x="35" y="65"/>
                  </a:lnTo>
                  <a:lnTo>
                    <a:pt x="37" y="65"/>
                  </a:lnTo>
                  <a:lnTo>
                    <a:pt x="38" y="65"/>
                  </a:lnTo>
                  <a:lnTo>
                    <a:pt x="41" y="65"/>
                  </a:lnTo>
                  <a:lnTo>
                    <a:pt x="42" y="65"/>
                  </a:lnTo>
                  <a:lnTo>
                    <a:pt x="43" y="64"/>
                  </a:lnTo>
                  <a:lnTo>
                    <a:pt x="45" y="64"/>
                  </a:lnTo>
                  <a:lnTo>
                    <a:pt x="46" y="64"/>
                  </a:lnTo>
                  <a:lnTo>
                    <a:pt x="48" y="63"/>
                  </a:lnTo>
                  <a:lnTo>
                    <a:pt x="49" y="61"/>
                  </a:lnTo>
                  <a:lnTo>
                    <a:pt x="50" y="61"/>
                  </a:lnTo>
                  <a:lnTo>
                    <a:pt x="52" y="60"/>
                  </a:lnTo>
                  <a:lnTo>
                    <a:pt x="53" y="60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7" y="56"/>
                  </a:lnTo>
                  <a:lnTo>
                    <a:pt x="59" y="54"/>
                  </a:lnTo>
                  <a:lnTo>
                    <a:pt x="60" y="54"/>
                  </a:lnTo>
                  <a:lnTo>
                    <a:pt x="60" y="53"/>
                  </a:lnTo>
                  <a:lnTo>
                    <a:pt x="61" y="52"/>
                  </a:lnTo>
                  <a:lnTo>
                    <a:pt x="63" y="50"/>
                  </a:lnTo>
                  <a:lnTo>
                    <a:pt x="63" y="49"/>
                  </a:lnTo>
                  <a:lnTo>
                    <a:pt x="64" y="48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5" y="42"/>
                  </a:lnTo>
                  <a:lnTo>
                    <a:pt x="65" y="41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7" y="37"/>
                  </a:lnTo>
                  <a:lnTo>
                    <a:pt x="67" y="34"/>
                  </a:lnTo>
                  <a:lnTo>
                    <a:pt x="67" y="3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45" name="Rectangle 159"/>
            <p:cNvSpPr>
              <a:spLocks noChangeArrowheads="1"/>
            </p:cNvSpPr>
            <p:nvPr/>
          </p:nvSpPr>
          <p:spPr bwMode="auto">
            <a:xfrm>
              <a:off x="2109" y="4071"/>
              <a:ext cx="6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Times-Roman"/>
                </a:rPr>
                <a:t>AND plane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46" name="Rectangle 160"/>
            <p:cNvSpPr>
              <a:spLocks noChangeArrowheads="1"/>
            </p:cNvSpPr>
            <p:nvPr/>
          </p:nvSpPr>
          <p:spPr bwMode="auto">
            <a:xfrm>
              <a:off x="3700" y="2862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Times-Roman"/>
                </a:rPr>
                <a:t>P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47" name="Rectangle 161"/>
            <p:cNvSpPr>
              <a:spLocks noChangeArrowheads="1"/>
            </p:cNvSpPr>
            <p:nvPr/>
          </p:nvSpPr>
          <p:spPr bwMode="auto">
            <a:xfrm>
              <a:off x="3767" y="2912"/>
              <a:ext cx="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300" i="1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48" name="Rectangle 162"/>
            <p:cNvSpPr>
              <a:spLocks noChangeArrowheads="1"/>
            </p:cNvSpPr>
            <p:nvPr/>
          </p:nvSpPr>
          <p:spPr bwMode="auto">
            <a:xfrm>
              <a:off x="3700" y="3351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Times-Roman"/>
                </a:rPr>
                <a:t>P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49" name="Freeform 163"/>
            <p:cNvSpPr>
              <a:spLocks/>
            </p:cNvSpPr>
            <p:nvPr/>
          </p:nvSpPr>
          <p:spPr bwMode="auto">
            <a:xfrm>
              <a:off x="3978" y="2048"/>
              <a:ext cx="266" cy="172"/>
            </a:xfrm>
            <a:custGeom>
              <a:avLst/>
              <a:gdLst>
                <a:gd name="T0" fmla="*/ 0 w 549"/>
                <a:gd name="T1" fmla="*/ 0 h 357"/>
                <a:gd name="T2" fmla="*/ 0 w 549"/>
                <a:gd name="T3" fmla="*/ 83 h 357"/>
                <a:gd name="T4" fmla="*/ 129 w 549"/>
                <a:gd name="T5" fmla="*/ 83 h 357"/>
                <a:gd name="T6" fmla="*/ 0 60000 65536"/>
                <a:gd name="T7" fmla="*/ 0 60000 65536"/>
                <a:gd name="T8" fmla="*/ 0 60000 65536"/>
                <a:gd name="T9" fmla="*/ 0 w 549"/>
                <a:gd name="T10" fmla="*/ 0 h 357"/>
                <a:gd name="T11" fmla="*/ 549 w 549"/>
                <a:gd name="T12" fmla="*/ 357 h 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9" h="357">
                  <a:moveTo>
                    <a:pt x="0" y="0"/>
                  </a:moveTo>
                  <a:lnTo>
                    <a:pt x="0" y="357"/>
                  </a:lnTo>
                  <a:lnTo>
                    <a:pt x="549" y="35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50" name="Freeform 164"/>
            <p:cNvSpPr>
              <a:spLocks/>
            </p:cNvSpPr>
            <p:nvPr/>
          </p:nvSpPr>
          <p:spPr bwMode="auto">
            <a:xfrm>
              <a:off x="3978" y="2364"/>
              <a:ext cx="266" cy="171"/>
            </a:xfrm>
            <a:custGeom>
              <a:avLst/>
              <a:gdLst>
                <a:gd name="T0" fmla="*/ 0 w 549"/>
                <a:gd name="T1" fmla="*/ 82 h 357"/>
                <a:gd name="T2" fmla="*/ 0 w 549"/>
                <a:gd name="T3" fmla="*/ 0 h 357"/>
                <a:gd name="T4" fmla="*/ 129 w 549"/>
                <a:gd name="T5" fmla="*/ 0 h 357"/>
                <a:gd name="T6" fmla="*/ 0 60000 65536"/>
                <a:gd name="T7" fmla="*/ 0 60000 65536"/>
                <a:gd name="T8" fmla="*/ 0 60000 65536"/>
                <a:gd name="T9" fmla="*/ 0 w 549"/>
                <a:gd name="T10" fmla="*/ 0 h 357"/>
                <a:gd name="T11" fmla="*/ 549 w 549"/>
                <a:gd name="T12" fmla="*/ 357 h 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9" h="357">
                  <a:moveTo>
                    <a:pt x="0" y="357"/>
                  </a:moveTo>
                  <a:lnTo>
                    <a:pt x="0" y="0"/>
                  </a:lnTo>
                  <a:lnTo>
                    <a:pt x="54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51" name="Line 165"/>
            <p:cNvSpPr>
              <a:spLocks noChangeShapeType="1"/>
            </p:cNvSpPr>
            <p:nvPr/>
          </p:nvSpPr>
          <p:spPr bwMode="auto">
            <a:xfrm flipH="1">
              <a:off x="4605" y="2286"/>
              <a:ext cx="2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Freeform 166"/>
            <p:cNvSpPr>
              <a:spLocks/>
            </p:cNvSpPr>
            <p:nvPr/>
          </p:nvSpPr>
          <p:spPr bwMode="auto">
            <a:xfrm>
              <a:off x="3991" y="3035"/>
              <a:ext cx="253" cy="171"/>
            </a:xfrm>
            <a:custGeom>
              <a:avLst/>
              <a:gdLst>
                <a:gd name="T0" fmla="*/ 0 w 521"/>
                <a:gd name="T1" fmla="*/ 0 h 357"/>
                <a:gd name="T2" fmla="*/ 0 w 521"/>
                <a:gd name="T3" fmla="*/ 82 h 357"/>
                <a:gd name="T4" fmla="*/ 123 w 521"/>
                <a:gd name="T5" fmla="*/ 82 h 357"/>
                <a:gd name="T6" fmla="*/ 0 60000 65536"/>
                <a:gd name="T7" fmla="*/ 0 60000 65536"/>
                <a:gd name="T8" fmla="*/ 0 60000 65536"/>
                <a:gd name="T9" fmla="*/ 0 w 521"/>
                <a:gd name="T10" fmla="*/ 0 h 357"/>
                <a:gd name="T11" fmla="*/ 521 w 521"/>
                <a:gd name="T12" fmla="*/ 357 h 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1" h="357">
                  <a:moveTo>
                    <a:pt x="0" y="0"/>
                  </a:moveTo>
                  <a:lnTo>
                    <a:pt x="0" y="357"/>
                  </a:lnTo>
                  <a:lnTo>
                    <a:pt x="521" y="35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53" name="Freeform 167"/>
            <p:cNvSpPr>
              <a:spLocks/>
            </p:cNvSpPr>
            <p:nvPr/>
          </p:nvSpPr>
          <p:spPr bwMode="auto">
            <a:xfrm>
              <a:off x="3991" y="3351"/>
              <a:ext cx="253" cy="171"/>
            </a:xfrm>
            <a:custGeom>
              <a:avLst/>
              <a:gdLst>
                <a:gd name="T0" fmla="*/ 0 w 521"/>
                <a:gd name="T1" fmla="*/ 82 h 357"/>
                <a:gd name="T2" fmla="*/ 0 w 521"/>
                <a:gd name="T3" fmla="*/ 0 h 357"/>
                <a:gd name="T4" fmla="*/ 123 w 521"/>
                <a:gd name="T5" fmla="*/ 0 h 357"/>
                <a:gd name="T6" fmla="*/ 0 60000 65536"/>
                <a:gd name="T7" fmla="*/ 0 60000 65536"/>
                <a:gd name="T8" fmla="*/ 0 60000 65536"/>
                <a:gd name="T9" fmla="*/ 0 w 521"/>
                <a:gd name="T10" fmla="*/ 0 h 357"/>
                <a:gd name="T11" fmla="*/ 521 w 521"/>
                <a:gd name="T12" fmla="*/ 357 h 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1" h="357">
                  <a:moveTo>
                    <a:pt x="0" y="357"/>
                  </a:moveTo>
                  <a:lnTo>
                    <a:pt x="0" y="0"/>
                  </a:lnTo>
                  <a:lnTo>
                    <a:pt x="52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54" name="Line 168"/>
            <p:cNvSpPr>
              <a:spLocks noChangeShapeType="1"/>
            </p:cNvSpPr>
            <p:nvPr/>
          </p:nvSpPr>
          <p:spPr bwMode="auto">
            <a:xfrm flipH="1">
              <a:off x="4607" y="3272"/>
              <a:ext cx="2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169"/>
            <p:cNvSpPr>
              <a:spLocks noChangeShapeType="1"/>
            </p:cNvSpPr>
            <p:nvPr/>
          </p:nvSpPr>
          <p:spPr bwMode="auto">
            <a:xfrm flipH="1">
              <a:off x="2524" y="2496"/>
              <a:ext cx="94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Line 170"/>
            <p:cNvSpPr>
              <a:spLocks noChangeShapeType="1"/>
            </p:cNvSpPr>
            <p:nvPr/>
          </p:nvSpPr>
          <p:spPr bwMode="auto">
            <a:xfrm flipH="1" flipV="1">
              <a:off x="2524" y="2496"/>
              <a:ext cx="94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Line 171"/>
            <p:cNvSpPr>
              <a:spLocks noChangeShapeType="1"/>
            </p:cNvSpPr>
            <p:nvPr/>
          </p:nvSpPr>
          <p:spPr bwMode="auto">
            <a:xfrm flipH="1">
              <a:off x="2804" y="1996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Line 172"/>
            <p:cNvSpPr>
              <a:spLocks noChangeShapeType="1"/>
            </p:cNvSpPr>
            <p:nvPr/>
          </p:nvSpPr>
          <p:spPr bwMode="auto">
            <a:xfrm flipH="1" flipV="1">
              <a:off x="2804" y="1996"/>
              <a:ext cx="93" cy="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Rectangle 173"/>
            <p:cNvSpPr>
              <a:spLocks noChangeArrowheads="1"/>
            </p:cNvSpPr>
            <p:nvPr/>
          </p:nvSpPr>
          <p:spPr bwMode="auto">
            <a:xfrm>
              <a:off x="3767" y="3401"/>
              <a:ext cx="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300" i="1">
                  <a:solidFill>
                    <a:srgbClr val="000000"/>
                  </a:solidFill>
                  <a:latin typeface="Times-Roman"/>
                </a:rPr>
                <a:t>4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60" name="AutoShape 174"/>
            <p:cNvSpPr>
              <a:spLocks noChangeArrowheads="1"/>
            </p:cNvSpPr>
            <p:nvPr/>
          </p:nvSpPr>
          <p:spPr bwMode="auto">
            <a:xfrm>
              <a:off x="3138" y="3370"/>
              <a:ext cx="367" cy="30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61" name="AutoShape 175"/>
            <p:cNvSpPr>
              <a:spLocks noChangeArrowheads="1"/>
            </p:cNvSpPr>
            <p:nvPr/>
          </p:nvSpPr>
          <p:spPr bwMode="auto">
            <a:xfrm>
              <a:off x="3138" y="2884"/>
              <a:ext cx="367" cy="30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62" name="AutoShape 176"/>
            <p:cNvSpPr>
              <a:spLocks noChangeArrowheads="1"/>
            </p:cNvSpPr>
            <p:nvPr/>
          </p:nvSpPr>
          <p:spPr bwMode="auto">
            <a:xfrm>
              <a:off x="3138" y="2381"/>
              <a:ext cx="367" cy="30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363" name="AutoShape 177"/>
            <p:cNvSpPr>
              <a:spLocks noChangeArrowheads="1"/>
            </p:cNvSpPr>
            <p:nvPr/>
          </p:nvSpPr>
          <p:spPr bwMode="auto">
            <a:xfrm>
              <a:off x="3138" y="1895"/>
              <a:ext cx="367" cy="30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11364" name="Group 178"/>
            <p:cNvGrpSpPr>
              <a:grpSpLocks/>
            </p:cNvGrpSpPr>
            <p:nvPr/>
          </p:nvGrpSpPr>
          <p:grpSpPr bwMode="auto">
            <a:xfrm>
              <a:off x="4213" y="2135"/>
              <a:ext cx="392" cy="303"/>
              <a:chOff x="3403" y="2587"/>
              <a:chExt cx="462" cy="364"/>
            </a:xfrm>
          </p:grpSpPr>
          <p:sp>
            <p:nvSpPr>
              <p:cNvPr id="11372" name="Freeform 179"/>
              <p:cNvSpPr>
                <a:spLocks/>
              </p:cNvSpPr>
              <p:nvPr/>
            </p:nvSpPr>
            <p:spPr bwMode="auto">
              <a:xfrm>
                <a:off x="3408" y="2587"/>
                <a:ext cx="457" cy="181"/>
              </a:xfrm>
              <a:custGeom>
                <a:avLst/>
                <a:gdLst>
                  <a:gd name="T0" fmla="*/ 45 w 914"/>
                  <a:gd name="T1" fmla="*/ 0 h 362"/>
                  <a:gd name="T2" fmla="*/ 77 w 914"/>
                  <a:gd name="T3" fmla="*/ 0 h 362"/>
                  <a:gd name="T4" fmla="*/ 93 w 914"/>
                  <a:gd name="T5" fmla="*/ 0 h 362"/>
                  <a:gd name="T6" fmla="*/ 100 w 914"/>
                  <a:gd name="T7" fmla="*/ 1 h 362"/>
                  <a:gd name="T8" fmla="*/ 104 w 914"/>
                  <a:gd name="T9" fmla="*/ 1 h 362"/>
                  <a:gd name="T10" fmla="*/ 107 w 914"/>
                  <a:gd name="T11" fmla="*/ 1 h 362"/>
                  <a:gd name="T12" fmla="*/ 110 w 914"/>
                  <a:gd name="T13" fmla="*/ 1 h 362"/>
                  <a:gd name="T14" fmla="*/ 112 w 914"/>
                  <a:gd name="T15" fmla="*/ 1 h 362"/>
                  <a:gd name="T16" fmla="*/ 115 w 914"/>
                  <a:gd name="T17" fmla="*/ 1 h 362"/>
                  <a:gd name="T18" fmla="*/ 118 w 914"/>
                  <a:gd name="T19" fmla="*/ 3 h 362"/>
                  <a:gd name="T20" fmla="*/ 121 w 914"/>
                  <a:gd name="T21" fmla="*/ 3 h 362"/>
                  <a:gd name="T22" fmla="*/ 123 w 914"/>
                  <a:gd name="T23" fmla="*/ 3 h 362"/>
                  <a:gd name="T24" fmla="*/ 126 w 914"/>
                  <a:gd name="T25" fmla="*/ 3 h 362"/>
                  <a:gd name="T26" fmla="*/ 131 w 914"/>
                  <a:gd name="T27" fmla="*/ 5 h 362"/>
                  <a:gd name="T28" fmla="*/ 134 w 914"/>
                  <a:gd name="T29" fmla="*/ 6 h 362"/>
                  <a:gd name="T30" fmla="*/ 138 w 914"/>
                  <a:gd name="T31" fmla="*/ 7 h 362"/>
                  <a:gd name="T32" fmla="*/ 140 w 914"/>
                  <a:gd name="T33" fmla="*/ 8 h 362"/>
                  <a:gd name="T34" fmla="*/ 143 w 914"/>
                  <a:gd name="T35" fmla="*/ 10 h 362"/>
                  <a:gd name="T36" fmla="*/ 146 w 914"/>
                  <a:gd name="T37" fmla="*/ 11 h 362"/>
                  <a:gd name="T38" fmla="*/ 149 w 914"/>
                  <a:gd name="T39" fmla="*/ 12 h 362"/>
                  <a:gd name="T40" fmla="*/ 152 w 914"/>
                  <a:gd name="T41" fmla="*/ 14 h 362"/>
                  <a:gd name="T42" fmla="*/ 154 w 914"/>
                  <a:gd name="T43" fmla="*/ 15 h 362"/>
                  <a:gd name="T44" fmla="*/ 156 w 914"/>
                  <a:gd name="T45" fmla="*/ 17 h 362"/>
                  <a:gd name="T46" fmla="*/ 159 w 914"/>
                  <a:gd name="T47" fmla="*/ 19 h 362"/>
                  <a:gd name="T48" fmla="*/ 162 w 914"/>
                  <a:gd name="T49" fmla="*/ 20 h 362"/>
                  <a:gd name="T50" fmla="*/ 164 w 914"/>
                  <a:gd name="T51" fmla="*/ 21 h 362"/>
                  <a:gd name="T52" fmla="*/ 166 w 914"/>
                  <a:gd name="T53" fmla="*/ 23 h 362"/>
                  <a:gd name="T54" fmla="*/ 168 w 914"/>
                  <a:gd name="T55" fmla="*/ 23 h 362"/>
                  <a:gd name="T56" fmla="*/ 171 w 914"/>
                  <a:gd name="T57" fmla="*/ 25 h 362"/>
                  <a:gd name="T58" fmla="*/ 173 w 914"/>
                  <a:gd name="T59" fmla="*/ 26 h 362"/>
                  <a:gd name="T60" fmla="*/ 174 w 914"/>
                  <a:gd name="T61" fmla="*/ 27 h 362"/>
                  <a:gd name="T62" fmla="*/ 175 w 914"/>
                  <a:gd name="T63" fmla="*/ 28 h 362"/>
                  <a:gd name="T64" fmla="*/ 177 w 914"/>
                  <a:gd name="T65" fmla="*/ 29 h 362"/>
                  <a:gd name="T66" fmla="*/ 179 w 914"/>
                  <a:gd name="T67" fmla="*/ 31 h 362"/>
                  <a:gd name="T68" fmla="*/ 180 w 914"/>
                  <a:gd name="T69" fmla="*/ 32 h 362"/>
                  <a:gd name="T70" fmla="*/ 181 w 914"/>
                  <a:gd name="T71" fmla="*/ 33 h 362"/>
                  <a:gd name="T72" fmla="*/ 183 w 914"/>
                  <a:gd name="T73" fmla="*/ 34 h 362"/>
                  <a:gd name="T74" fmla="*/ 185 w 914"/>
                  <a:gd name="T75" fmla="*/ 36 h 362"/>
                  <a:gd name="T76" fmla="*/ 186 w 914"/>
                  <a:gd name="T77" fmla="*/ 37 h 362"/>
                  <a:gd name="T78" fmla="*/ 188 w 914"/>
                  <a:gd name="T79" fmla="*/ 38 h 362"/>
                  <a:gd name="T80" fmla="*/ 190 w 914"/>
                  <a:gd name="T81" fmla="*/ 39 h 362"/>
                  <a:gd name="T82" fmla="*/ 191 w 914"/>
                  <a:gd name="T83" fmla="*/ 41 h 362"/>
                  <a:gd name="T84" fmla="*/ 193 w 914"/>
                  <a:gd name="T85" fmla="*/ 44 h 362"/>
                  <a:gd name="T86" fmla="*/ 195 w 914"/>
                  <a:gd name="T87" fmla="*/ 45 h 362"/>
                  <a:gd name="T88" fmla="*/ 196 w 914"/>
                  <a:gd name="T89" fmla="*/ 46 h 362"/>
                  <a:gd name="T90" fmla="*/ 198 w 914"/>
                  <a:gd name="T91" fmla="*/ 48 h 362"/>
                  <a:gd name="T92" fmla="*/ 201 w 914"/>
                  <a:gd name="T93" fmla="*/ 51 h 362"/>
                  <a:gd name="T94" fmla="*/ 203 w 914"/>
                  <a:gd name="T95" fmla="*/ 54 h 362"/>
                  <a:gd name="T96" fmla="*/ 205 w 914"/>
                  <a:gd name="T97" fmla="*/ 56 h 362"/>
                  <a:gd name="T98" fmla="*/ 206 w 914"/>
                  <a:gd name="T99" fmla="*/ 58 h 362"/>
                  <a:gd name="T100" fmla="*/ 208 w 914"/>
                  <a:gd name="T101" fmla="*/ 61 h 362"/>
                  <a:gd name="T102" fmla="*/ 211 w 914"/>
                  <a:gd name="T103" fmla="*/ 65 h 362"/>
                  <a:gd name="T104" fmla="*/ 213 w 914"/>
                  <a:gd name="T105" fmla="*/ 68 h 362"/>
                  <a:gd name="T106" fmla="*/ 215 w 914"/>
                  <a:gd name="T107" fmla="*/ 71 h 362"/>
                  <a:gd name="T108" fmla="*/ 217 w 914"/>
                  <a:gd name="T109" fmla="*/ 73 h 362"/>
                  <a:gd name="T110" fmla="*/ 219 w 914"/>
                  <a:gd name="T111" fmla="*/ 76 h 362"/>
                  <a:gd name="T112" fmla="*/ 221 w 914"/>
                  <a:gd name="T113" fmla="*/ 79 h 362"/>
                  <a:gd name="T114" fmla="*/ 224 w 914"/>
                  <a:gd name="T115" fmla="*/ 83 h 362"/>
                  <a:gd name="T116" fmla="*/ 225 w 914"/>
                  <a:gd name="T117" fmla="*/ 85 h 362"/>
                  <a:gd name="T118" fmla="*/ 227 w 914"/>
                  <a:gd name="T119" fmla="*/ 87 h 362"/>
                  <a:gd name="T120" fmla="*/ 228 w 914"/>
                  <a:gd name="T121" fmla="*/ 90 h 3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14"/>
                  <a:gd name="T184" fmla="*/ 0 h 362"/>
                  <a:gd name="T185" fmla="*/ 914 w 914"/>
                  <a:gd name="T186" fmla="*/ 362 h 36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14" h="362">
                    <a:moveTo>
                      <a:pt x="0" y="0"/>
                    </a:moveTo>
                    <a:lnTo>
                      <a:pt x="35" y="0"/>
                    </a:lnTo>
                    <a:lnTo>
                      <a:pt x="67" y="0"/>
                    </a:lnTo>
                    <a:lnTo>
                      <a:pt x="98" y="0"/>
                    </a:lnTo>
                    <a:lnTo>
                      <a:pt x="127" y="0"/>
                    </a:lnTo>
                    <a:lnTo>
                      <a:pt x="154" y="0"/>
                    </a:lnTo>
                    <a:lnTo>
                      <a:pt x="179" y="0"/>
                    </a:lnTo>
                    <a:lnTo>
                      <a:pt x="202" y="0"/>
                    </a:lnTo>
                    <a:lnTo>
                      <a:pt x="223" y="0"/>
                    </a:lnTo>
                    <a:lnTo>
                      <a:pt x="243" y="0"/>
                    </a:lnTo>
                    <a:lnTo>
                      <a:pt x="260" y="0"/>
                    </a:lnTo>
                    <a:lnTo>
                      <a:pt x="277" y="0"/>
                    </a:lnTo>
                    <a:lnTo>
                      <a:pt x="292" y="0"/>
                    </a:lnTo>
                    <a:lnTo>
                      <a:pt x="306" y="0"/>
                    </a:lnTo>
                    <a:lnTo>
                      <a:pt x="318" y="0"/>
                    </a:lnTo>
                    <a:lnTo>
                      <a:pt x="330" y="0"/>
                    </a:lnTo>
                    <a:lnTo>
                      <a:pt x="339" y="0"/>
                    </a:lnTo>
                    <a:lnTo>
                      <a:pt x="348" y="0"/>
                    </a:lnTo>
                    <a:lnTo>
                      <a:pt x="358" y="0"/>
                    </a:lnTo>
                    <a:lnTo>
                      <a:pt x="364" y="0"/>
                    </a:lnTo>
                    <a:lnTo>
                      <a:pt x="371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7" y="0"/>
                    </a:lnTo>
                    <a:lnTo>
                      <a:pt x="390" y="0"/>
                    </a:lnTo>
                    <a:lnTo>
                      <a:pt x="393" y="0"/>
                    </a:lnTo>
                    <a:lnTo>
                      <a:pt x="396" y="0"/>
                    </a:lnTo>
                    <a:lnTo>
                      <a:pt x="399" y="1"/>
                    </a:lnTo>
                    <a:lnTo>
                      <a:pt x="402" y="1"/>
                    </a:lnTo>
                    <a:lnTo>
                      <a:pt x="405" y="1"/>
                    </a:lnTo>
                    <a:lnTo>
                      <a:pt x="407" y="1"/>
                    </a:lnTo>
                    <a:lnTo>
                      <a:pt x="410" y="1"/>
                    </a:lnTo>
                    <a:lnTo>
                      <a:pt x="411" y="1"/>
                    </a:lnTo>
                    <a:lnTo>
                      <a:pt x="414" y="1"/>
                    </a:lnTo>
                    <a:lnTo>
                      <a:pt x="417" y="1"/>
                    </a:lnTo>
                    <a:lnTo>
                      <a:pt x="419" y="1"/>
                    </a:lnTo>
                    <a:lnTo>
                      <a:pt x="422" y="3"/>
                    </a:lnTo>
                    <a:lnTo>
                      <a:pt x="423" y="3"/>
                    </a:lnTo>
                    <a:lnTo>
                      <a:pt x="425" y="3"/>
                    </a:lnTo>
                    <a:lnTo>
                      <a:pt x="426" y="3"/>
                    </a:lnTo>
                    <a:lnTo>
                      <a:pt x="428" y="3"/>
                    </a:lnTo>
                    <a:lnTo>
                      <a:pt x="429" y="3"/>
                    </a:lnTo>
                    <a:lnTo>
                      <a:pt x="431" y="3"/>
                    </a:lnTo>
                    <a:lnTo>
                      <a:pt x="433" y="3"/>
                    </a:lnTo>
                    <a:lnTo>
                      <a:pt x="434" y="3"/>
                    </a:lnTo>
                    <a:lnTo>
                      <a:pt x="436" y="3"/>
                    </a:lnTo>
                    <a:lnTo>
                      <a:pt x="437" y="3"/>
                    </a:lnTo>
                    <a:lnTo>
                      <a:pt x="439" y="3"/>
                    </a:lnTo>
                    <a:lnTo>
                      <a:pt x="440" y="5"/>
                    </a:lnTo>
                    <a:lnTo>
                      <a:pt x="442" y="5"/>
                    </a:lnTo>
                    <a:lnTo>
                      <a:pt x="443" y="5"/>
                    </a:lnTo>
                    <a:lnTo>
                      <a:pt x="445" y="5"/>
                    </a:lnTo>
                    <a:lnTo>
                      <a:pt x="446" y="5"/>
                    </a:lnTo>
                    <a:lnTo>
                      <a:pt x="448" y="5"/>
                    </a:lnTo>
                    <a:lnTo>
                      <a:pt x="449" y="5"/>
                    </a:lnTo>
                    <a:lnTo>
                      <a:pt x="451" y="5"/>
                    </a:lnTo>
                    <a:lnTo>
                      <a:pt x="452" y="6"/>
                    </a:lnTo>
                    <a:lnTo>
                      <a:pt x="454" y="6"/>
                    </a:lnTo>
                    <a:lnTo>
                      <a:pt x="455" y="6"/>
                    </a:lnTo>
                    <a:lnTo>
                      <a:pt x="457" y="6"/>
                    </a:lnTo>
                    <a:lnTo>
                      <a:pt x="460" y="6"/>
                    </a:lnTo>
                    <a:lnTo>
                      <a:pt x="462" y="6"/>
                    </a:lnTo>
                    <a:lnTo>
                      <a:pt x="465" y="8"/>
                    </a:lnTo>
                    <a:lnTo>
                      <a:pt x="466" y="8"/>
                    </a:lnTo>
                    <a:lnTo>
                      <a:pt x="469" y="8"/>
                    </a:lnTo>
                    <a:lnTo>
                      <a:pt x="471" y="8"/>
                    </a:lnTo>
                    <a:lnTo>
                      <a:pt x="474" y="9"/>
                    </a:lnTo>
                    <a:lnTo>
                      <a:pt x="475" y="9"/>
                    </a:lnTo>
                    <a:lnTo>
                      <a:pt x="477" y="9"/>
                    </a:lnTo>
                    <a:lnTo>
                      <a:pt x="478" y="9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11"/>
                    </a:lnTo>
                    <a:lnTo>
                      <a:pt x="486" y="11"/>
                    </a:lnTo>
                    <a:lnTo>
                      <a:pt x="488" y="11"/>
                    </a:lnTo>
                    <a:lnTo>
                      <a:pt x="489" y="11"/>
                    </a:lnTo>
                    <a:lnTo>
                      <a:pt x="491" y="11"/>
                    </a:lnTo>
                    <a:lnTo>
                      <a:pt x="492" y="12"/>
                    </a:lnTo>
                    <a:lnTo>
                      <a:pt x="494" y="12"/>
                    </a:lnTo>
                    <a:lnTo>
                      <a:pt x="495" y="12"/>
                    </a:lnTo>
                    <a:lnTo>
                      <a:pt x="497" y="12"/>
                    </a:lnTo>
                    <a:lnTo>
                      <a:pt x="498" y="14"/>
                    </a:lnTo>
                    <a:lnTo>
                      <a:pt x="500" y="14"/>
                    </a:lnTo>
                    <a:lnTo>
                      <a:pt x="501" y="14"/>
                    </a:lnTo>
                    <a:lnTo>
                      <a:pt x="503" y="14"/>
                    </a:lnTo>
                    <a:lnTo>
                      <a:pt x="504" y="15"/>
                    </a:lnTo>
                    <a:lnTo>
                      <a:pt x="506" y="15"/>
                    </a:lnTo>
                    <a:lnTo>
                      <a:pt x="507" y="15"/>
                    </a:lnTo>
                    <a:lnTo>
                      <a:pt x="509" y="17"/>
                    </a:lnTo>
                    <a:lnTo>
                      <a:pt x="512" y="17"/>
                    </a:lnTo>
                    <a:lnTo>
                      <a:pt x="514" y="18"/>
                    </a:lnTo>
                    <a:lnTo>
                      <a:pt x="517" y="18"/>
                    </a:lnTo>
                    <a:lnTo>
                      <a:pt x="518" y="20"/>
                    </a:lnTo>
                    <a:lnTo>
                      <a:pt x="521" y="20"/>
                    </a:lnTo>
                    <a:lnTo>
                      <a:pt x="524" y="21"/>
                    </a:lnTo>
                    <a:lnTo>
                      <a:pt x="527" y="21"/>
                    </a:lnTo>
                    <a:lnTo>
                      <a:pt x="529" y="23"/>
                    </a:lnTo>
                    <a:lnTo>
                      <a:pt x="532" y="23"/>
                    </a:lnTo>
                    <a:lnTo>
                      <a:pt x="533" y="24"/>
                    </a:lnTo>
                    <a:lnTo>
                      <a:pt x="536" y="24"/>
                    </a:lnTo>
                    <a:lnTo>
                      <a:pt x="538" y="26"/>
                    </a:lnTo>
                    <a:lnTo>
                      <a:pt x="540" y="26"/>
                    </a:lnTo>
                    <a:lnTo>
                      <a:pt x="543" y="26"/>
                    </a:lnTo>
                    <a:lnTo>
                      <a:pt x="544" y="27"/>
                    </a:lnTo>
                    <a:lnTo>
                      <a:pt x="546" y="27"/>
                    </a:lnTo>
                    <a:lnTo>
                      <a:pt x="547" y="27"/>
                    </a:lnTo>
                    <a:lnTo>
                      <a:pt x="549" y="29"/>
                    </a:lnTo>
                    <a:lnTo>
                      <a:pt x="550" y="29"/>
                    </a:lnTo>
                    <a:lnTo>
                      <a:pt x="552" y="29"/>
                    </a:lnTo>
                    <a:lnTo>
                      <a:pt x="552" y="30"/>
                    </a:lnTo>
                    <a:lnTo>
                      <a:pt x="553" y="30"/>
                    </a:lnTo>
                    <a:lnTo>
                      <a:pt x="555" y="32"/>
                    </a:lnTo>
                    <a:lnTo>
                      <a:pt x="556" y="32"/>
                    </a:lnTo>
                    <a:lnTo>
                      <a:pt x="558" y="32"/>
                    </a:lnTo>
                    <a:lnTo>
                      <a:pt x="559" y="34"/>
                    </a:lnTo>
                    <a:lnTo>
                      <a:pt x="561" y="34"/>
                    </a:lnTo>
                    <a:lnTo>
                      <a:pt x="562" y="35"/>
                    </a:lnTo>
                    <a:lnTo>
                      <a:pt x="564" y="35"/>
                    </a:lnTo>
                    <a:lnTo>
                      <a:pt x="566" y="35"/>
                    </a:lnTo>
                    <a:lnTo>
                      <a:pt x="567" y="37"/>
                    </a:lnTo>
                    <a:lnTo>
                      <a:pt x="569" y="38"/>
                    </a:lnTo>
                    <a:lnTo>
                      <a:pt x="570" y="38"/>
                    </a:lnTo>
                    <a:lnTo>
                      <a:pt x="572" y="40"/>
                    </a:lnTo>
                    <a:lnTo>
                      <a:pt x="575" y="40"/>
                    </a:lnTo>
                    <a:lnTo>
                      <a:pt x="576" y="41"/>
                    </a:lnTo>
                    <a:lnTo>
                      <a:pt x="579" y="43"/>
                    </a:lnTo>
                    <a:lnTo>
                      <a:pt x="581" y="44"/>
                    </a:lnTo>
                    <a:lnTo>
                      <a:pt x="584" y="44"/>
                    </a:lnTo>
                    <a:lnTo>
                      <a:pt x="585" y="46"/>
                    </a:lnTo>
                    <a:lnTo>
                      <a:pt x="588" y="47"/>
                    </a:lnTo>
                    <a:lnTo>
                      <a:pt x="590" y="49"/>
                    </a:lnTo>
                    <a:lnTo>
                      <a:pt x="592" y="49"/>
                    </a:lnTo>
                    <a:lnTo>
                      <a:pt x="593" y="50"/>
                    </a:lnTo>
                    <a:lnTo>
                      <a:pt x="595" y="50"/>
                    </a:lnTo>
                    <a:lnTo>
                      <a:pt x="598" y="52"/>
                    </a:lnTo>
                    <a:lnTo>
                      <a:pt x="599" y="53"/>
                    </a:lnTo>
                    <a:lnTo>
                      <a:pt x="601" y="53"/>
                    </a:lnTo>
                    <a:lnTo>
                      <a:pt x="602" y="55"/>
                    </a:lnTo>
                    <a:lnTo>
                      <a:pt x="604" y="55"/>
                    </a:lnTo>
                    <a:lnTo>
                      <a:pt x="605" y="56"/>
                    </a:lnTo>
                    <a:lnTo>
                      <a:pt x="607" y="56"/>
                    </a:lnTo>
                    <a:lnTo>
                      <a:pt x="608" y="58"/>
                    </a:lnTo>
                    <a:lnTo>
                      <a:pt x="610" y="58"/>
                    </a:lnTo>
                    <a:lnTo>
                      <a:pt x="611" y="60"/>
                    </a:lnTo>
                    <a:lnTo>
                      <a:pt x="613" y="60"/>
                    </a:lnTo>
                    <a:lnTo>
                      <a:pt x="613" y="61"/>
                    </a:lnTo>
                    <a:lnTo>
                      <a:pt x="614" y="61"/>
                    </a:lnTo>
                    <a:lnTo>
                      <a:pt x="616" y="61"/>
                    </a:lnTo>
                    <a:lnTo>
                      <a:pt x="618" y="63"/>
                    </a:lnTo>
                    <a:lnTo>
                      <a:pt x="619" y="63"/>
                    </a:lnTo>
                    <a:lnTo>
                      <a:pt x="621" y="64"/>
                    </a:lnTo>
                    <a:lnTo>
                      <a:pt x="622" y="66"/>
                    </a:lnTo>
                    <a:lnTo>
                      <a:pt x="624" y="66"/>
                    </a:lnTo>
                    <a:lnTo>
                      <a:pt x="625" y="67"/>
                    </a:lnTo>
                    <a:lnTo>
                      <a:pt x="628" y="69"/>
                    </a:lnTo>
                    <a:lnTo>
                      <a:pt x="630" y="69"/>
                    </a:lnTo>
                    <a:lnTo>
                      <a:pt x="631" y="70"/>
                    </a:lnTo>
                    <a:lnTo>
                      <a:pt x="634" y="72"/>
                    </a:lnTo>
                    <a:lnTo>
                      <a:pt x="636" y="73"/>
                    </a:lnTo>
                    <a:lnTo>
                      <a:pt x="637" y="73"/>
                    </a:lnTo>
                    <a:lnTo>
                      <a:pt x="639" y="75"/>
                    </a:lnTo>
                    <a:lnTo>
                      <a:pt x="642" y="76"/>
                    </a:lnTo>
                    <a:lnTo>
                      <a:pt x="643" y="76"/>
                    </a:lnTo>
                    <a:lnTo>
                      <a:pt x="645" y="78"/>
                    </a:lnTo>
                    <a:lnTo>
                      <a:pt x="647" y="78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81"/>
                    </a:lnTo>
                    <a:lnTo>
                      <a:pt x="651" y="81"/>
                    </a:lnTo>
                    <a:lnTo>
                      <a:pt x="651" y="82"/>
                    </a:lnTo>
                    <a:lnTo>
                      <a:pt x="653" y="82"/>
                    </a:lnTo>
                    <a:lnTo>
                      <a:pt x="654" y="82"/>
                    </a:lnTo>
                    <a:lnTo>
                      <a:pt x="656" y="84"/>
                    </a:lnTo>
                    <a:lnTo>
                      <a:pt x="657" y="86"/>
                    </a:lnTo>
                    <a:lnTo>
                      <a:pt x="659" y="86"/>
                    </a:lnTo>
                    <a:lnTo>
                      <a:pt x="660" y="87"/>
                    </a:lnTo>
                    <a:lnTo>
                      <a:pt x="662" y="87"/>
                    </a:lnTo>
                    <a:lnTo>
                      <a:pt x="662" y="89"/>
                    </a:lnTo>
                    <a:lnTo>
                      <a:pt x="663" y="89"/>
                    </a:lnTo>
                    <a:lnTo>
                      <a:pt x="665" y="90"/>
                    </a:lnTo>
                    <a:lnTo>
                      <a:pt x="666" y="90"/>
                    </a:lnTo>
                    <a:lnTo>
                      <a:pt x="666" y="92"/>
                    </a:lnTo>
                    <a:lnTo>
                      <a:pt x="668" y="92"/>
                    </a:lnTo>
                    <a:lnTo>
                      <a:pt x="669" y="93"/>
                    </a:lnTo>
                    <a:lnTo>
                      <a:pt x="671" y="95"/>
                    </a:lnTo>
                    <a:lnTo>
                      <a:pt x="673" y="95"/>
                    </a:lnTo>
                    <a:lnTo>
                      <a:pt x="674" y="96"/>
                    </a:lnTo>
                    <a:lnTo>
                      <a:pt x="677" y="98"/>
                    </a:lnTo>
                    <a:lnTo>
                      <a:pt x="679" y="98"/>
                    </a:lnTo>
                    <a:lnTo>
                      <a:pt x="680" y="99"/>
                    </a:lnTo>
                    <a:lnTo>
                      <a:pt x="682" y="101"/>
                    </a:lnTo>
                    <a:lnTo>
                      <a:pt x="683" y="102"/>
                    </a:lnTo>
                    <a:lnTo>
                      <a:pt x="685" y="102"/>
                    </a:lnTo>
                    <a:lnTo>
                      <a:pt x="686" y="104"/>
                    </a:lnTo>
                    <a:lnTo>
                      <a:pt x="688" y="105"/>
                    </a:lnTo>
                    <a:lnTo>
                      <a:pt x="689" y="105"/>
                    </a:lnTo>
                    <a:lnTo>
                      <a:pt x="691" y="107"/>
                    </a:lnTo>
                    <a:lnTo>
                      <a:pt x="692" y="108"/>
                    </a:lnTo>
                    <a:lnTo>
                      <a:pt x="694" y="108"/>
                    </a:lnTo>
                    <a:lnTo>
                      <a:pt x="694" y="110"/>
                    </a:lnTo>
                    <a:lnTo>
                      <a:pt x="695" y="110"/>
                    </a:lnTo>
                    <a:lnTo>
                      <a:pt x="697" y="112"/>
                    </a:lnTo>
                    <a:lnTo>
                      <a:pt x="699" y="112"/>
                    </a:lnTo>
                    <a:lnTo>
                      <a:pt x="699" y="113"/>
                    </a:lnTo>
                    <a:lnTo>
                      <a:pt x="700" y="113"/>
                    </a:lnTo>
                    <a:lnTo>
                      <a:pt x="702" y="115"/>
                    </a:lnTo>
                    <a:lnTo>
                      <a:pt x="703" y="116"/>
                    </a:lnTo>
                    <a:lnTo>
                      <a:pt x="705" y="118"/>
                    </a:lnTo>
                    <a:lnTo>
                      <a:pt x="706" y="118"/>
                    </a:lnTo>
                    <a:lnTo>
                      <a:pt x="708" y="119"/>
                    </a:lnTo>
                    <a:lnTo>
                      <a:pt x="708" y="121"/>
                    </a:lnTo>
                    <a:lnTo>
                      <a:pt x="709" y="121"/>
                    </a:lnTo>
                    <a:lnTo>
                      <a:pt x="711" y="122"/>
                    </a:lnTo>
                    <a:lnTo>
                      <a:pt x="712" y="122"/>
                    </a:lnTo>
                    <a:lnTo>
                      <a:pt x="712" y="124"/>
                    </a:lnTo>
                    <a:lnTo>
                      <a:pt x="714" y="124"/>
                    </a:lnTo>
                    <a:lnTo>
                      <a:pt x="714" y="125"/>
                    </a:lnTo>
                    <a:lnTo>
                      <a:pt x="715" y="125"/>
                    </a:lnTo>
                    <a:lnTo>
                      <a:pt x="717" y="127"/>
                    </a:lnTo>
                    <a:lnTo>
                      <a:pt x="718" y="128"/>
                    </a:lnTo>
                    <a:lnTo>
                      <a:pt x="720" y="128"/>
                    </a:lnTo>
                    <a:lnTo>
                      <a:pt x="720" y="130"/>
                    </a:lnTo>
                    <a:lnTo>
                      <a:pt x="721" y="130"/>
                    </a:lnTo>
                    <a:lnTo>
                      <a:pt x="723" y="131"/>
                    </a:lnTo>
                    <a:lnTo>
                      <a:pt x="725" y="133"/>
                    </a:lnTo>
                    <a:lnTo>
                      <a:pt x="726" y="133"/>
                    </a:lnTo>
                    <a:lnTo>
                      <a:pt x="728" y="134"/>
                    </a:lnTo>
                    <a:lnTo>
                      <a:pt x="729" y="136"/>
                    </a:lnTo>
                    <a:lnTo>
                      <a:pt x="731" y="138"/>
                    </a:lnTo>
                    <a:lnTo>
                      <a:pt x="732" y="138"/>
                    </a:lnTo>
                    <a:lnTo>
                      <a:pt x="734" y="139"/>
                    </a:lnTo>
                    <a:lnTo>
                      <a:pt x="735" y="139"/>
                    </a:lnTo>
                    <a:lnTo>
                      <a:pt x="735" y="141"/>
                    </a:lnTo>
                    <a:lnTo>
                      <a:pt x="737" y="141"/>
                    </a:lnTo>
                    <a:lnTo>
                      <a:pt x="738" y="142"/>
                    </a:lnTo>
                    <a:lnTo>
                      <a:pt x="740" y="144"/>
                    </a:lnTo>
                    <a:lnTo>
                      <a:pt x="741" y="144"/>
                    </a:lnTo>
                    <a:lnTo>
                      <a:pt x="743" y="145"/>
                    </a:lnTo>
                    <a:lnTo>
                      <a:pt x="744" y="147"/>
                    </a:lnTo>
                    <a:lnTo>
                      <a:pt x="746" y="147"/>
                    </a:lnTo>
                    <a:lnTo>
                      <a:pt x="747" y="148"/>
                    </a:lnTo>
                    <a:lnTo>
                      <a:pt x="749" y="150"/>
                    </a:lnTo>
                    <a:lnTo>
                      <a:pt x="751" y="150"/>
                    </a:lnTo>
                    <a:lnTo>
                      <a:pt x="751" y="151"/>
                    </a:lnTo>
                    <a:lnTo>
                      <a:pt x="752" y="151"/>
                    </a:lnTo>
                    <a:lnTo>
                      <a:pt x="752" y="153"/>
                    </a:lnTo>
                    <a:lnTo>
                      <a:pt x="754" y="153"/>
                    </a:lnTo>
                    <a:lnTo>
                      <a:pt x="754" y="154"/>
                    </a:lnTo>
                    <a:lnTo>
                      <a:pt x="755" y="154"/>
                    </a:lnTo>
                    <a:lnTo>
                      <a:pt x="755" y="156"/>
                    </a:lnTo>
                    <a:lnTo>
                      <a:pt x="757" y="156"/>
                    </a:lnTo>
                    <a:lnTo>
                      <a:pt x="757" y="157"/>
                    </a:lnTo>
                    <a:lnTo>
                      <a:pt x="758" y="157"/>
                    </a:lnTo>
                    <a:lnTo>
                      <a:pt x="758" y="159"/>
                    </a:lnTo>
                    <a:lnTo>
                      <a:pt x="760" y="160"/>
                    </a:lnTo>
                    <a:lnTo>
                      <a:pt x="761" y="160"/>
                    </a:lnTo>
                    <a:lnTo>
                      <a:pt x="763" y="162"/>
                    </a:lnTo>
                    <a:lnTo>
                      <a:pt x="763" y="164"/>
                    </a:lnTo>
                    <a:lnTo>
                      <a:pt x="764" y="165"/>
                    </a:lnTo>
                    <a:lnTo>
                      <a:pt x="766" y="167"/>
                    </a:lnTo>
                    <a:lnTo>
                      <a:pt x="767" y="168"/>
                    </a:lnTo>
                    <a:lnTo>
                      <a:pt x="769" y="170"/>
                    </a:lnTo>
                    <a:lnTo>
                      <a:pt x="770" y="171"/>
                    </a:lnTo>
                    <a:lnTo>
                      <a:pt x="772" y="173"/>
                    </a:lnTo>
                    <a:lnTo>
                      <a:pt x="773" y="174"/>
                    </a:lnTo>
                    <a:lnTo>
                      <a:pt x="775" y="176"/>
                    </a:lnTo>
                    <a:lnTo>
                      <a:pt x="776" y="177"/>
                    </a:lnTo>
                    <a:lnTo>
                      <a:pt x="776" y="179"/>
                    </a:lnTo>
                    <a:lnTo>
                      <a:pt x="778" y="179"/>
                    </a:lnTo>
                    <a:lnTo>
                      <a:pt x="780" y="180"/>
                    </a:lnTo>
                    <a:lnTo>
                      <a:pt x="781" y="182"/>
                    </a:lnTo>
                    <a:lnTo>
                      <a:pt x="781" y="183"/>
                    </a:lnTo>
                    <a:lnTo>
                      <a:pt x="783" y="183"/>
                    </a:lnTo>
                    <a:lnTo>
                      <a:pt x="783" y="185"/>
                    </a:lnTo>
                    <a:lnTo>
                      <a:pt x="784" y="186"/>
                    </a:lnTo>
                    <a:lnTo>
                      <a:pt x="786" y="188"/>
                    </a:lnTo>
                    <a:lnTo>
                      <a:pt x="787" y="188"/>
                    </a:lnTo>
                    <a:lnTo>
                      <a:pt x="787" y="189"/>
                    </a:lnTo>
                    <a:lnTo>
                      <a:pt x="789" y="191"/>
                    </a:lnTo>
                    <a:lnTo>
                      <a:pt x="789" y="193"/>
                    </a:lnTo>
                    <a:lnTo>
                      <a:pt x="790" y="193"/>
                    </a:lnTo>
                    <a:lnTo>
                      <a:pt x="792" y="194"/>
                    </a:lnTo>
                    <a:lnTo>
                      <a:pt x="792" y="196"/>
                    </a:lnTo>
                    <a:lnTo>
                      <a:pt x="793" y="197"/>
                    </a:lnTo>
                    <a:lnTo>
                      <a:pt x="795" y="199"/>
                    </a:lnTo>
                    <a:lnTo>
                      <a:pt x="796" y="200"/>
                    </a:lnTo>
                    <a:lnTo>
                      <a:pt x="798" y="202"/>
                    </a:lnTo>
                    <a:lnTo>
                      <a:pt x="799" y="203"/>
                    </a:lnTo>
                    <a:lnTo>
                      <a:pt x="801" y="206"/>
                    </a:lnTo>
                    <a:lnTo>
                      <a:pt x="802" y="208"/>
                    </a:lnTo>
                    <a:lnTo>
                      <a:pt x="804" y="209"/>
                    </a:lnTo>
                    <a:lnTo>
                      <a:pt x="806" y="212"/>
                    </a:lnTo>
                    <a:lnTo>
                      <a:pt x="807" y="214"/>
                    </a:lnTo>
                    <a:lnTo>
                      <a:pt x="809" y="215"/>
                    </a:lnTo>
                    <a:lnTo>
                      <a:pt x="810" y="217"/>
                    </a:lnTo>
                    <a:lnTo>
                      <a:pt x="812" y="219"/>
                    </a:lnTo>
                    <a:lnTo>
                      <a:pt x="813" y="220"/>
                    </a:lnTo>
                    <a:lnTo>
                      <a:pt x="815" y="222"/>
                    </a:lnTo>
                    <a:lnTo>
                      <a:pt x="815" y="223"/>
                    </a:lnTo>
                    <a:lnTo>
                      <a:pt x="816" y="225"/>
                    </a:lnTo>
                    <a:lnTo>
                      <a:pt x="818" y="226"/>
                    </a:lnTo>
                    <a:lnTo>
                      <a:pt x="819" y="228"/>
                    </a:lnTo>
                    <a:lnTo>
                      <a:pt x="819" y="229"/>
                    </a:lnTo>
                    <a:lnTo>
                      <a:pt x="821" y="231"/>
                    </a:lnTo>
                    <a:lnTo>
                      <a:pt x="822" y="231"/>
                    </a:lnTo>
                    <a:lnTo>
                      <a:pt x="822" y="232"/>
                    </a:lnTo>
                    <a:lnTo>
                      <a:pt x="824" y="234"/>
                    </a:lnTo>
                    <a:lnTo>
                      <a:pt x="824" y="235"/>
                    </a:lnTo>
                    <a:lnTo>
                      <a:pt x="825" y="237"/>
                    </a:lnTo>
                    <a:lnTo>
                      <a:pt x="827" y="237"/>
                    </a:lnTo>
                    <a:lnTo>
                      <a:pt x="827" y="238"/>
                    </a:lnTo>
                    <a:lnTo>
                      <a:pt x="828" y="240"/>
                    </a:lnTo>
                    <a:lnTo>
                      <a:pt x="830" y="241"/>
                    </a:lnTo>
                    <a:lnTo>
                      <a:pt x="830" y="243"/>
                    </a:lnTo>
                    <a:lnTo>
                      <a:pt x="832" y="245"/>
                    </a:lnTo>
                    <a:lnTo>
                      <a:pt x="833" y="248"/>
                    </a:lnTo>
                    <a:lnTo>
                      <a:pt x="835" y="249"/>
                    </a:lnTo>
                    <a:lnTo>
                      <a:pt x="836" y="251"/>
                    </a:lnTo>
                    <a:lnTo>
                      <a:pt x="838" y="254"/>
                    </a:lnTo>
                    <a:lnTo>
                      <a:pt x="839" y="255"/>
                    </a:lnTo>
                    <a:lnTo>
                      <a:pt x="841" y="258"/>
                    </a:lnTo>
                    <a:lnTo>
                      <a:pt x="842" y="260"/>
                    </a:lnTo>
                    <a:lnTo>
                      <a:pt x="844" y="263"/>
                    </a:lnTo>
                    <a:lnTo>
                      <a:pt x="845" y="264"/>
                    </a:lnTo>
                    <a:lnTo>
                      <a:pt x="847" y="266"/>
                    </a:lnTo>
                    <a:lnTo>
                      <a:pt x="848" y="269"/>
                    </a:lnTo>
                    <a:lnTo>
                      <a:pt x="850" y="271"/>
                    </a:lnTo>
                    <a:lnTo>
                      <a:pt x="851" y="272"/>
                    </a:lnTo>
                    <a:lnTo>
                      <a:pt x="853" y="274"/>
                    </a:lnTo>
                    <a:lnTo>
                      <a:pt x="853" y="275"/>
                    </a:lnTo>
                    <a:lnTo>
                      <a:pt x="854" y="277"/>
                    </a:lnTo>
                    <a:lnTo>
                      <a:pt x="856" y="278"/>
                    </a:lnTo>
                    <a:lnTo>
                      <a:pt x="856" y="280"/>
                    </a:lnTo>
                    <a:lnTo>
                      <a:pt x="858" y="281"/>
                    </a:lnTo>
                    <a:lnTo>
                      <a:pt x="859" y="281"/>
                    </a:lnTo>
                    <a:lnTo>
                      <a:pt x="859" y="283"/>
                    </a:lnTo>
                    <a:lnTo>
                      <a:pt x="861" y="284"/>
                    </a:lnTo>
                    <a:lnTo>
                      <a:pt x="861" y="286"/>
                    </a:lnTo>
                    <a:lnTo>
                      <a:pt x="862" y="287"/>
                    </a:lnTo>
                    <a:lnTo>
                      <a:pt x="864" y="289"/>
                    </a:lnTo>
                    <a:lnTo>
                      <a:pt x="864" y="290"/>
                    </a:lnTo>
                    <a:lnTo>
                      <a:pt x="865" y="290"/>
                    </a:lnTo>
                    <a:lnTo>
                      <a:pt x="867" y="292"/>
                    </a:lnTo>
                    <a:lnTo>
                      <a:pt x="867" y="293"/>
                    </a:lnTo>
                    <a:lnTo>
                      <a:pt x="868" y="295"/>
                    </a:lnTo>
                    <a:lnTo>
                      <a:pt x="870" y="298"/>
                    </a:lnTo>
                    <a:lnTo>
                      <a:pt x="871" y="300"/>
                    </a:lnTo>
                    <a:lnTo>
                      <a:pt x="873" y="301"/>
                    </a:lnTo>
                    <a:lnTo>
                      <a:pt x="874" y="303"/>
                    </a:lnTo>
                    <a:lnTo>
                      <a:pt x="876" y="306"/>
                    </a:lnTo>
                    <a:lnTo>
                      <a:pt x="877" y="307"/>
                    </a:lnTo>
                    <a:lnTo>
                      <a:pt x="879" y="310"/>
                    </a:lnTo>
                    <a:lnTo>
                      <a:pt x="880" y="312"/>
                    </a:lnTo>
                    <a:lnTo>
                      <a:pt x="882" y="315"/>
                    </a:lnTo>
                    <a:lnTo>
                      <a:pt x="884" y="316"/>
                    </a:lnTo>
                    <a:lnTo>
                      <a:pt x="885" y="319"/>
                    </a:lnTo>
                    <a:lnTo>
                      <a:pt x="887" y="321"/>
                    </a:lnTo>
                    <a:lnTo>
                      <a:pt x="888" y="324"/>
                    </a:lnTo>
                    <a:lnTo>
                      <a:pt x="890" y="326"/>
                    </a:lnTo>
                    <a:lnTo>
                      <a:pt x="891" y="327"/>
                    </a:lnTo>
                    <a:lnTo>
                      <a:pt x="893" y="329"/>
                    </a:lnTo>
                    <a:lnTo>
                      <a:pt x="893" y="330"/>
                    </a:lnTo>
                    <a:lnTo>
                      <a:pt x="894" y="332"/>
                    </a:lnTo>
                    <a:lnTo>
                      <a:pt x="896" y="333"/>
                    </a:lnTo>
                    <a:lnTo>
                      <a:pt x="896" y="335"/>
                    </a:lnTo>
                    <a:lnTo>
                      <a:pt x="897" y="336"/>
                    </a:lnTo>
                    <a:lnTo>
                      <a:pt x="899" y="338"/>
                    </a:lnTo>
                    <a:lnTo>
                      <a:pt x="899" y="339"/>
                    </a:lnTo>
                    <a:lnTo>
                      <a:pt x="900" y="341"/>
                    </a:lnTo>
                    <a:lnTo>
                      <a:pt x="900" y="342"/>
                    </a:lnTo>
                    <a:lnTo>
                      <a:pt x="902" y="342"/>
                    </a:lnTo>
                    <a:lnTo>
                      <a:pt x="902" y="344"/>
                    </a:lnTo>
                    <a:lnTo>
                      <a:pt x="903" y="345"/>
                    </a:lnTo>
                    <a:lnTo>
                      <a:pt x="903" y="347"/>
                    </a:lnTo>
                    <a:lnTo>
                      <a:pt x="905" y="348"/>
                    </a:lnTo>
                    <a:lnTo>
                      <a:pt x="906" y="350"/>
                    </a:lnTo>
                    <a:lnTo>
                      <a:pt x="908" y="352"/>
                    </a:lnTo>
                    <a:lnTo>
                      <a:pt x="908" y="353"/>
                    </a:lnTo>
                    <a:lnTo>
                      <a:pt x="909" y="355"/>
                    </a:lnTo>
                    <a:lnTo>
                      <a:pt x="909" y="358"/>
                    </a:lnTo>
                    <a:lnTo>
                      <a:pt x="911" y="359"/>
                    </a:lnTo>
                    <a:lnTo>
                      <a:pt x="913" y="361"/>
                    </a:lnTo>
                    <a:lnTo>
                      <a:pt x="914" y="362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73" name="Freeform 180"/>
              <p:cNvSpPr>
                <a:spLocks/>
              </p:cNvSpPr>
              <p:nvPr/>
            </p:nvSpPr>
            <p:spPr bwMode="auto">
              <a:xfrm>
                <a:off x="3408" y="2770"/>
                <a:ext cx="457" cy="181"/>
              </a:xfrm>
              <a:custGeom>
                <a:avLst/>
                <a:gdLst>
                  <a:gd name="T0" fmla="*/ 45 w 914"/>
                  <a:gd name="T1" fmla="*/ 90 h 363"/>
                  <a:gd name="T2" fmla="*/ 77 w 914"/>
                  <a:gd name="T3" fmla="*/ 90 h 363"/>
                  <a:gd name="T4" fmla="*/ 93 w 914"/>
                  <a:gd name="T5" fmla="*/ 90 h 363"/>
                  <a:gd name="T6" fmla="*/ 100 w 914"/>
                  <a:gd name="T7" fmla="*/ 90 h 363"/>
                  <a:gd name="T8" fmla="*/ 104 w 914"/>
                  <a:gd name="T9" fmla="*/ 90 h 363"/>
                  <a:gd name="T10" fmla="*/ 107 w 914"/>
                  <a:gd name="T11" fmla="*/ 90 h 363"/>
                  <a:gd name="T12" fmla="*/ 110 w 914"/>
                  <a:gd name="T13" fmla="*/ 90 h 363"/>
                  <a:gd name="T14" fmla="*/ 112 w 914"/>
                  <a:gd name="T15" fmla="*/ 89 h 363"/>
                  <a:gd name="T16" fmla="*/ 115 w 914"/>
                  <a:gd name="T17" fmla="*/ 89 h 363"/>
                  <a:gd name="T18" fmla="*/ 118 w 914"/>
                  <a:gd name="T19" fmla="*/ 88 h 363"/>
                  <a:gd name="T20" fmla="*/ 121 w 914"/>
                  <a:gd name="T21" fmla="*/ 88 h 363"/>
                  <a:gd name="T22" fmla="*/ 123 w 914"/>
                  <a:gd name="T23" fmla="*/ 87 h 363"/>
                  <a:gd name="T24" fmla="*/ 126 w 914"/>
                  <a:gd name="T25" fmla="*/ 86 h 363"/>
                  <a:gd name="T26" fmla="*/ 131 w 914"/>
                  <a:gd name="T27" fmla="*/ 85 h 363"/>
                  <a:gd name="T28" fmla="*/ 134 w 914"/>
                  <a:gd name="T29" fmla="*/ 84 h 363"/>
                  <a:gd name="T30" fmla="*/ 138 w 914"/>
                  <a:gd name="T31" fmla="*/ 83 h 363"/>
                  <a:gd name="T32" fmla="*/ 140 w 914"/>
                  <a:gd name="T33" fmla="*/ 82 h 363"/>
                  <a:gd name="T34" fmla="*/ 143 w 914"/>
                  <a:gd name="T35" fmla="*/ 81 h 363"/>
                  <a:gd name="T36" fmla="*/ 146 w 914"/>
                  <a:gd name="T37" fmla="*/ 79 h 363"/>
                  <a:gd name="T38" fmla="*/ 149 w 914"/>
                  <a:gd name="T39" fmla="*/ 78 h 363"/>
                  <a:gd name="T40" fmla="*/ 152 w 914"/>
                  <a:gd name="T41" fmla="*/ 76 h 363"/>
                  <a:gd name="T42" fmla="*/ 154 w 914"/>
                  <a:gd name="T43" fmla="*/ 75 h 363"/>
                  <a:gd name="T44" fmla="*/ 156 w 914"/>
                  <a:gd name="T45" fmla="*/ 74 h 363"/>
                  <a:gd name="T46" fmla="*/ 159 w 914"/>
                  <a:gd name="T47" fmla="*/ 72 h 363"/>
                  <a:gd name="T48" fmla="*/ 162 w 914"/>
                  <a:gd name="T49" fmla="*/ 70 h 363"/>
                  <a:gd name="T50" fmla="*/ 164 w 914"/>
                  <a:gd name="T51" fmla="*/ 69 h 363"/>
                  <a:gd name="T52" fmla="*/ 166 w 914"/>
                  <a:gd name="T53" fmla="*/ 68 h 363"/>
                  <a:gd name="T54" fmla="*/ 168 w 914"/>
                  <a:gd name="T55" fmla="*/ 67 h 363"/>
                  <a:gd name="T56" fmla="*/ 171 w 914"/>
                  <a:gd name="T57" fmla="*/ 65 h 363"/>
                  <a:gd name="T58" fmla="*/ 173 w 914"/>
                  <a:gd name="T59" fmla="*/ 64 h 363"/>
                  <a:gd name="T60" fmla="*/ 174 w 914"/>
                  <a:gd name="T61" fmla="*/ 63 h 363"/>
                  <a:gd name="T62" fmla="*/ 175 w 914"/>
                  <a:gd name="T63" fmla="*/ 62 h 363"/>
                  <a:gd name="T64" fmla="*/ 177 w 914"/>
                  <a:gd name="T65" fmla="*/ 60 h 363"/>
                  <a:gd name="T66" fmla="*/ 179 w 914"/>
                  <a:gd name="T67" fmla="*/ 59 h 363"/>
                  <a:gd name="T68" fmla="*/ 180 w 914"/>
                  <a:gd name="T69" fmla="*/ 58 h 363"/>
                  <a:gd name="T70" fmla="*/ 181 w 914"/>
                  <a:gd name="T71" fmla="*/ 57 h 363"/>
                  <a:gd name="T72" fmla="*/ 183 w 914"/>
                  <a:gd name="T73" fmla="*/ 56 h 363"/>
                  <a:gd name="T74" fmla="*/ 185 w 914"/>
                  <a:gd name="T75" fmla="*/ 55 h 363"/>
                  <a:gd name="T76" fmla="*/ 186 w 914"/>
                  <a:gd name="T77" fmla="*/ 54 h 363"/>
                  <a:gd name="T78" fmla="*/ 188 w 914"/>
                  <a:gd name="T79" fmla="*/ 52 h 363"/>
                  <a:gd name="T80" fmla="*/ 190 w 914"/>
                  <a:gd name="T81" fmla="*/ 51 h 363"/>
                  <a:gd name="T82" fmla="*/ 191 w 914"/>
                  <a:gd name="T83" fmla="*/ 49 h 363"/>
                  <a:gd name="T84" fmla="*/ 193 w 914"/>
                  <a:gd name="T85" fmla="*/ 47 h 363"/>
                  <a:gd name="T86" fmla="*/ 195 w 914"/>
                  <a:gd name="T87" fmla="*/ 45 h 363"/>
                  <a:gd name="T88" fmla="*/ 196 w 914"/>
                  <a:gd name="T89" fmla="*/ 44 h 363"/>
                  <a:gd name="T90" fmla="*/ 198 w 914"/>
                  <a:gd name="T91" fmla="*/ 42 h 363"/>
                  <a:gd name="T92" fmla="*/ 201 w 914"/>
                  <a:gd name="T93" fmla="*/ 39 h 363"/>
                  <a:gd name="T94" fmla="*/ 203 w 914"/>
                  <a:gd name="T95" fmla="*/ 36 h 363"/>
                  <a:gd name="T96" fmla="*/ 205 w 914"/>
                  <a:gd name="T97" fmla="*/ 34 h 363"/>
                  <a:gd name="T98" fmla="*/ 206 w 914"/>
                  <a:gd name="T99" fmla="*/ 31 h 363"/>
                  <a:gd name="T100" fmla="*/ 208 w 914"/>
                  <a:gd name="T101" fmla="*/ 29 h 363"/>
                  <a:gd name="T102" fmla="*/ 211 w 914"/>
                  <a:gd name="T103" fmla="*/ 26 h 363"/>
                  <a:gd name="T104" fmla="*/ 213 w 914"/>
                  <a:gd name="T105" fmla="*/ 22 h 363"/>
                  <a:gd name="T106" fmla="*/ 215 w 914"/>
                  <a:gd name="T107" fmla="*/ 20 h 363"/>
                  <a:gd name="T108" fmla="*/ 217 w 914"/>
                  <a:gd name="T109" fmla="*/ 17 h 363"/>
                  <a:gd name="T110" fmla="*/ 219 w 914"/>
                  <a:gd name="T111" fmla="*/ 15 h 363"/>
                  <a:gd name="T112" fmla="*/ 221 w 914"/>
                  <a:gd name="T113" fmla="*/ 11 h 363"/>
                  <a:gd name="T114" fmla="*/ 224 w 914"/>
                  <a:gd name="T115" fmla="*/ 8 h 363"/>
                  <a:gd name="T116" fmla="*/ 225 w 914"/>
                  <a:gd name="T117" fmla="*/ 5 h 363"/>
                  <a:gd name="T118" fmla="*/ 227 w 914"/>
                  <a:gd name="T119" fmla="*/ 3 h 363"/>
                  <a:gd name="T120" fmla="*/ 228 w 914"/>
                  <a:gd name="T121" fmla="*/ 0 h 36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14"/>
                  <a:gd name="T184" fmla="*/ 0 h 363"/>
                  <a:gd name="T185" fmla="*/ 914 w 914"/>
                  <a:gd name="T186" fmla="*/ 363 h 36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14" h="363">
                    <a:moveTo>
                      <a:pt x="0" y="363"/>
                    </a:moveTo>
                    <a:lnTo>
                      <a:pt x="35" y="363"/>
                    </a:lnTo>
                    <a:lnTo>
                      <a:pt x="67" y="363"/>
                    </a:lnTo>
                    <a:lnTo>
                      <a:pt x="98" y="363"/>
                    </a:lnTo>
                    <a:lnTo>
                      <a:pt x="127" y="363"/>
                    </a:lnTo>
                    <a:lnTo>
                      <a:pt x="154" y="363"/>
                    </a:lnTo>
                    <a:lnTo>
                      <a:pt x="179" y="363"/>
                    </a:lnTo>
                    <a:lnTo>
                      <a:pt x="202" y="363"/>
                    </a:lnTo>
                    <a:lnTo>
                      <a:pt x="223" y="363"/>
                    </a:lnTo>
                    <a:lnTo>
                      <a:pt x="243" y="363"/>
                    </a:lnTo>
                    <a:lnTo>
                      <a:pt x="260" y="363"/>
                    </a:lnTo>
                    <a:lnTo>
                      <a:pt x="277" y="363"/>
                    </a:lnTo>
                    <a:lnTo>
                      <a:pt x="292" y="363"/>
                    </a:lnTo>
                    <a:lnTo>
                      <a:pt x="306" y="363"/>
                    </a:lnTo>
                    <a:lnTo>
                      <a:pt x="318" y="363"/>
                    </a:lnTo>
                    <a:lnTo>
                      <a:pt x="330" y="363"/>
                    </a:lnTo>
                    <a:lnTo>
                      <a:pt x="339" y="363"/>
                    </a:lnTo>
                    <a:lnTo>
                      <a:pt x="348" y="363"/>
                    </a:lnTo>
                    <a:lnTo>
                      <a:pt x="358" y="363"/>
                    </a:lnTo>
                    <a:lnTo>
                      <a:pt x="364" y="363"/>
                    </a:lnTo>
                    <a:lnTo>
                      <a:pt x="371" y="363"/>
                    </a:lnTo>
                    <a:lnTo>
                      <a:pt x="376" y="363"/>
                    </a:lnTo>
                    <a:lnTo>
                      <a:pt x="382" y="363"/>
                    </a:lnTo>
                    <a:lnTo>
                      <a:pt x="387" y="363"/>
                    </a:lnTo>
                    <a:lnTo>
                      <a:pt x="390" y="363"/>
                    </a:lnTo>
                    <a:lnTo>
                      <a:pt x="393" y="361"/>
                    </a:lnTo>
                    <a:lnTo>
                      <a:pt x="396" y="361"/>
                    </a:lnTo>
                    <a:lnTo>
                      <a:pt x="399" y="361"/>
                    </a:lnTo>
                    <a:lnTo>
                      <a:pt x="402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10" y="361"/>
                    </a:lnTo>
                    <a:lnTo>
                      <a:pt x="411" y="361"/>
                    </a:lnTo>
                    <a:lnTo>
                      <a:pt x="414" y="361"/>
                    </a:lnTo>
                    <a:lnTo>
                      <a:pt x="417" y="361"/>
                    </a:lnTo>
                    <a:lnTo>
                      <a:pt x="419" y="361"/>
                    </a:lnTo>
                    <a:lnTo>
                      <a:pt x="422" y="360"/>
                    </a:lnTo>
                    <a:lnTo>
                      <a:pt x="423" y="360"/>
                    </a:lnTo>
                    <a:lnTo>
                      <a:pt x="425" y="360"/>
                    </a:lnTo>
                    <a:lnTo>
                      <a:pt x="426" y="360"/>
                    </a:lnTo>
                    <a:lnTo>
                      <a:pt x="428" y="360"/>
                    </a:lnTo>
                    <a:lnTo>
                      <a:pt x="429" y="360"/>
                    </a:lnTo>
                    <a:lnTo>
                      <a:pt x="431" y="360"/>
                    </a:lnTo>
                    <a:lnTo>
                      <a:pt x="433" y="360"/>
                    </a:lnTo>
                    <a:lnTo>
                      <a:pt x="434" y="360"/>
                    </a:lnTo>
                    <a:lnTo>
                      <a:pt x="436" y="360"/>
                    </a:lnTo>
                    <a:lnTo>
                      <a:pt x="437" y="360"/>
                    </a:lnTo>
                    <a:lnTo>
                      <a:pt x="439" y="360"/>
                    </a:lnTo>
                    <a:lnTo>
                      <a:pt x="440" y="358"/>
                    </a:lnTo>
                    <a:lnTo>
                      <a:pt x="442" y="358"/>
                    </a:lnTo>
                    <a:lnTo>
                      <a:pt x="443" y="358"/>
                    </a:lnTo>
                    <a:lnTo>
                      <a:pt x="445" y="358"/>
                    </a:lnTo>
                    <a:lnTo>
                      <a:pt x="446" y="358"/>
                    </a:lnTo>
                    <a:lnTo>
                      <a:pt x="448" y="358"/>
                    </a:lnTo>
                    <a:lnTo>
                      <a:pt x="449" y="358"/>
                    </a:lnTo>
                    <a:lnTo>
                      <a:pt x="451" y="358"/>
                    </a:lnTo>
                    <a:lnTo>
                      <a:pt x="452" y="357"/>
                    </a:lnTo>
                    <a:lnTo>
                      <a:pt x="454" y="357"/>
                    </a:lnTo>
                    <a:lnTo>
                      <a:pt x="455" y="357"/>
                    </a:lnTo>
                    <a:lnTo>
                      <a:pt x="457" y="357"/>
                    </a:lnTo>
                    <a:lnTo>
                      <a:pt x="460" y="357"/>
                    </a:lnTo>
                    <a:lnTo>
                      <a:pt x="462" y="355"/>
                    </a:lnTo>
                    <a:lnTo>
                      <a:pt x="465" y="355"/>
                    </a:lnTo>
                    <a:lnTo>
                      <a:pt x="466" y="355"/>
                    </a:lnTo>
                    <a:lnTo>
                      <a:pt x="469" y="355"/>
                    </a:lnTo>
                    <a:lnTo>
                      <a:pt x="471" y="355"/>
                    </a:lnTo>
                    <a:lnTo>
                      <a:pt x="474" y="353"/>
                    </a:lnTo>
                    <a:lnTo>
                      <a:pt x="475" y="353"/>
                    </a:lnTo>
                    <a:lnTo>
                      <a:pt x="477" y="353"/>
                    </a:lnTo>
                    <a:lnTo>
                      <a:pt x="478" y="353"/>
                    </a:lnTo>
                    <a:lnTo>
                      <a:pt x="481" y="353"/>
                    </a:lnTo>
                    <a:lnTo>
                      <a:pt x="483" y="353"/>
                    </a:lnTo>
                    <a:lnTo>
                      <a:pt x="485" y="352"/>
                    </a:lnTo>
                    <a:lnTo>
                      <a:pt x="486" y="352"/>
                    </a:lnTo>
                    <a:lnTo>
                      <a:pt x="488" y="352"/>
                    </a:lnTo>
                    <a:lnTo>
                      <a:pt x="489" y="352"/>
                    </a:lnTo>
                    <a:lnTo>
                      <a:pt x="491" y="352"/>
                    </a:lnTo>
                    <a:lnTo>
                      <a:pt x="492" y="350"/>
                    </a:lnTo>
                    <a:lnTo>
                      <a:pt x="494" y="350"/>
                    </a:lnTo>
                    <a:lnTo>
                      <a:pt x="495" y="350"/>
                    </a:lnTo>
                    <a:lnTo>
                      <a:pt x="497" y="350"/>
                    </a:lnTo>
                    <a:lnTo>
                      <a:pt x="498" y="349"/>
                    </a:lnTo>
                    <a:lnTo>
                      <a:pt x="500" y="349"/>
                    </a:lnTo>
                    <a:lnTo>
                      <a:pt x="501" y="349"/>
                    </a:lnTo>
                    <a:lnTo>
                      <a:pt x="503" y="349"/>
                    </a:lnTo>
                    <a:lnTo>
                      <a:pt x="504" y="347"/>
                    </a:lnTo>
                    <a:lnTo>
                      <a:pt x="506" y="347"/>
                    </a:lnTo>
                    <a:lnTo>
                      <a:pt x="507" y="347"/>
                    </a:lnTo>
                    <a:lnTo>
                      <a:pt x="509" y="346"/>
                    </a:lnTo>
                    <a:lnTo>
                      <a:pt x="512" y="346"/>
                    </a:lnTo>
                    <a:lnTo>
                      <a:pt x="514" y="344"/>
                    </a:lnTo>
                    <a:lnTo>
                      <a:pt x="517" y="344"/>
                    </a:lnTo>
                    <a:lnTo>
                      <a:pt x="518" y="344"/>
                    </a:lnTo>
                    <a:lnTo>
                      <a:pt x="521" y="343"/>
                    </a:lnTo>
                    <a:lnTo>
                      <a:pt x="524" y="341"/>
                    </a:lnTo>
                    <a:lnTo>
                      <a:pt x="527" y="341"/>
                    </a:lnTo>
                    <a:lnTo>
                      <a:pt x="529" y="340"/>
                    </a:lnTo>
                    <a:lnTo>
                      <a:pt x="532" y="340"/>
                    </a:lnTo>
                    <a:lnTo>
                      <a:pt x="533" y="338"/>
                    </a:lnTo>
                    <a:lnTo>
                      <a:pt x="536" y="338"/>
                    </a:lnTo>
                    <a:lnTo>
                      <a:pt x="538" y="337"/>
                    </a:lnTo>
                    <a:lnTo>
                      <a:pt x="540" y="337"/>
                    </a:lnTo>
                    <a:lnTo>
                      <a:pt x="543" y="337"/>
                    </a:lnTo>
                    <a:lnTo>
                      <a:pt x="544" y="335"/>
                    </a:lnTo>
                    <a:lnTo>
                      <a:pt x="546" y="335"/>
                    </a:lnTo>
                    <a:lnTo>
                      <a:pt x="547" y="334"/>
                    </a:lnTo>
                    <a:lnTo>
                      <a:pt x="549" y="334"/>
                    </a:lnTo>
                    <a:lnTo>
                      <a:pt x="550" y="334"/>
                    </a:lnTo>
                    <a:lnTo>
                      <a:pt x="552" y="332"/>
                    </a:lnTo>
                    <a:lnTo>
                      <a:pt x="553" y="332"/>
                    </a:lnTo>
                    <a:lnTo>
                      <a:pt x="555" y="331"/>
                    </a:lnTo>
                    <a:lnTo>
                      <a:pt x="556" y="331"/>
                    </a:lnTo>
                    <a:lnTo>
                      <a:pt x="558" y="331"/>
                    </a:lnTo>
                    <a:lnTo>
                      <a:pt x="559" y="329"/>
                    </a:lnTo>
                    <a:lnTo>
                      <a:pt x="561" y="329"/>
                    </a:lnTo>
                    <a:lnTo>
                      <a:pt x="562" y="327"/>
                    </a:lnTo>
                    <a:lnTo>
                      <a:pt x="564" y="327"/>
                    </a:lnTo>
                    <a:lnTo>
                      <a:pt x="566" y="327"/>
                    </a:lnTo>
                    <a:lnTo>
                      <a:pt x="567" y="326"/>
                    </a:lnTo>
                    <a:lnTo>
                      <a:pt x="569" y="324"/>
                    </a:lnTo>
                    <a:lnTo>
                      <a:pt x="570" y="324"/>
                    </a:lnTo>
                    <a:lnTo>
                      <a:pt x="572" y="323"/>
                    </a:lnTo>
                    <a:lnTo>
                      <a:pt x="575" y="323"/>
                    </a:lnTo>
                    <a:lnTo>
                      <a:pt x="576" y="321"/>
                    </a:lnTo>
                    <a:lnTo>
                      <a:pt x="579" y="320"/>
                    </a:lnTo>
                    <a:lnTo>
                      <a:pt x="581" y="318"/>
                    </a:lnTo>
                    <a:lnTo>
                      <a:pt x="584" y="318"/>
                    </a:lnTo>
                    <a:lnTo>
                      <a:pt x="585" y="317"/>
                    </a:lnTo>
                    <a:lnTo>
                      <a:pt x="588" y="315"/>
                    </a:lnTo>
                    <a:lnTo>
                      <a:pt x="590" y="315"/>
                    </a:lnTo>
                    <a:lnTo>
                      <a:pt x="592" y="314"/>
                    </a:lnTo>
                    <a:lnTo>
                      <a:pt x="593" y="312"/>
                    </a:lnTo>
                    <a:lnTo>
                      <a:pt x="595" y="312"/>
                    </a:lnTo>
                    <a:lnTo>
                      <a:pt x="598" y="311"/>
                    </a:lnTo>
                    <a:lnTo>
                      <a:pt x="599" y="309"/>
                    </a:lnTo>
                    <a:lnTo>
                      <a:pt x="601" y="309"/>
                    </a:lnTo>
                    <a:lnTo>
                      <a:pt x="602" y="308"/>
                    </a:lnTo>
                    <a:lnTo>
                      <a:pt x="604" y="308"/>
                    </a:lnTo>
                    <a:lnTo>
                      <a:pt x="605" y="306"/>
                    </a:lnTo>
                    <a:lnTo>
                      <a:pt x="607" y="306"/>
                    </a:lnTo>
                    <a:lnTo>
                      <a:pt x="608" y="305"/>
                    </a:lnTo>
                    <a:lnTo>
                      <a:pt x="610" y="305"/>
                    </a:lnTo>
                    <a:lnTo>
                      <a:pt x="611" y="303"/>
                    </a:lnTo>
                    <a:lnTo>
                      <a:pt x="613" y="303"/>
                    </a:lnTo>
                    <a:lnTo>
                      <a:pt x="614" y="302"/>
                    </a:lnTo>
                    <a:lnTo>
                      <a:pt x="616" y="302"/>
                    </a:lnTo>
                    <a:lnTo>
                      <a:pt x="618" y="300"/>
                    </a:lnTo>
                    <a:lnTo>
                      <a:pt x="619" y="300"/>
                    </a:lnTo>
                    <a:lnTo>
                      <a:pt x="621" y="298"/>
                    </a:lnTo>
                    <a:lnTo>
                      <a:pt x="622" y="297"/>
                    </a:lnTo>
                    <a:lnTo>
                      <a:pt x="624" y="297"/>
                    </a:lnTo>
                    <a:lnTo>
                      <a:pt x="625" y="295"/>
                    </a:lnTo>
                    <a:lnTo>
                      <a:pt x="628" y="294"/>
                    </a:lnTo>
                    <a:lnTo>
                      <a:pt x="630" y="294"/>
                    </a:lnTo>
                    <a:lnTo>
                      <a:pt x="631" y="292"/>
                    </a:lnTo>
                    <a:lnTo>
                      <a:pt x="634" y="291"/>
                    </a:lnTo>
                    <a:lnTo>
                      <a:pt x="636" y="289"/>
                    </a:lnTo>
                    <a:lnTo>
                      <a:pt x="637" y="289"/>
                    </a:lnTo>
                    <a:lnTo>
                      <a:pt x="639" y="288"/>
                    </a:lnTo>
                    <a:lnTo>
                      <a:pt x="642" y="286"/>
                    </a:lnTo>
                    <a:lnTo>
                      <a:pt x="643" y="286"/>
                    </a:lnTo>
                    <a:lnTo>
                      <a:pt x="645" y="285"/>
                    </a:lnTo>
                    <a:lnTo>
                      <a:pt x="647" y="285"/>
                    </a:lnTo>
                    <a:lnTo>
                      <a:pt x="647" y="283"/>
                    </a:lnTo>
                    <a:lnTo>
                      <a:pt x="648" y="283"/>
                    </a:lnTo>
                    <a:lnTo>
                      <a:pt x="650" y="282"/>
                    </a:lnTo>
                    <a:lnTo>
                      <a:pt x="651" y="282"/>
                    </a:lnTo>
                    <a:lnTo>
                      <a:pt x="651" y="280"/>
                    </a:lnTo>
                    <a:lnTo>
                      <a:pt x="653" y="280"/>
                    </a:lnTo>
                    <a:lnTo>
                      <a:pt x="654" y="280"/>
                    </a:lnTo>
                    <a:lnTo>
                      <a:pt x="656" y="279"/>
                    </a:lnTo>
                    <a:lnTo>
                      <a:pt x="657" y="277"/>
                    </a:lnTo>
                    <a:lnTo>
                      <a:pt x="659" y="277"/>
                    </a:lnTo>
                    <a:lnTo>
                      <a:pt x="660" y="276"/>
                    </a:lnTo>
                    <a:lnTo>
                      <a:pt x="662" y="276"/>
                    </a:lnTo>
                    <a:lnTo>
                      <a:pt x="662" y="274"/>
                    </a:lnTo>
                    <a:lnTo>
                      <a:pt x="663" y="274"/>
                    </a:lnTo>
                    <a:lnTo>
                      <a:pt x="665" y="272"/>
                    </a:lnTo>
                    <a:lnTo>
                      <a:pt x="666" y="272"/>
                    </a:lnTo>
                    <a:lnTo>
                      <a:pt x="666" y="271"/>
                    </a:lnTo>
                    <a:lnTo>
                      <a:pt x="668" y="271"/>
                    </a:lnTo>
                    <a:lnTo>
                      <a:pt x="669" y="269"/>
                    </a:lnTo>
                    <a:lnTo>
                      <a:pt x="671" y="268"/>
                    </a:lnTo>
                    <a:lnTo>
                      <a:pt x="673" y="268"/>
                    </a:lnTo>
                    <a:lnTo>
                      <a:pt x="674" y="266"/>
                    </a:lnTo>
                    <a:lnTo>
                      <a:pt x="677" y="265"/>
                    </a:lnTo>
                    <a:lnTo>
                      <a:pt x="679" y="265"/>
                    </a:lnTo>
                    <a:lnTo>
                      <a:pt x="680" y="263"/>
                    </a:lnTo>
                    <a:lnTo>
                      <a:pt x="682" y="262"/>
                    </a:lnTo>
                    <a:lnTo>
                      <a:pt x="683" y="260"/>
                    </a:lnTo>
                    <a:lnTo>
                      <a:pt x="685" y="260"/>
                    </a:lnTo>
                    <a:lnTo>
                      <a:pt x="686" y="259"/>
                    </a:lnTo>
                    <a:lnTo>
                      <a:pt x="688" y="257"/>
                    </a:lnTo>
                    <a:lnTo>
                      <a:pt x="689" y="257"/>
                    </a:lnTo>
                    <a:lnTo>
                      <a:pt x="689" y="256"/>
                    </a:lnTo>
                    <a:lnTo>
                      <a:pt x="691" y="256"/>
                    </a:lnTo>
                    <a:lnTo>
                      <a:pt x="692" y="254"/>
                    </a:lnTo>
                    <a:lnTo>
                      <a:pt x="694" y="254"/>
                    </a:lnTo>
                    <a:lnTo>
                      <a:pt x="694" y="253"/>
                    </a:lnTo>
                    <a:lnTo>
                      <a:pt x="695" y="253"/>
                    </a:lnTo>
                    <a:lnTo>
                      <a:pt x="697" y="251"/>
                    </a:lnTo>
                    <a:lnTo>
                      <a:pt x="699" y="250"/>
                    </a:lnTo>
                    <a:lnTo>
                      <a:pt x="700" y="250"/>
                    </a:lnTo>
                    <a:lnTo>
                      <a:pt x="702" y="248"/>
                    </a:lnTo>
                    <a:lnTo>
                      <a:pt x="703" y="246"/>
                    </a:lnTo>
                    <a:lnTo>
                      <a:pt x="705" y="245"/>
                    </a:lnTo>
                    <a:lnTo>
                      <a:pt x="706" y="245"/>
                    </a:lnTo>
                    <a:lnTo>
                      <a:pt x="708" y="243"/>
                    </a:lnTo>
                    <a:lnTo>
                      <a:pt x="708" y="242"/>
                    </a:lnTo>
                    <a:lnTo>
                      <a:pt x="709" y="242"/>
                    </a:lnTo>
                    <a:lnTo>
                      <a:pt x="711" y="240"/>
                    </a:lnTo>
                    <a:lnTo>
                      <a:pt x="712" y="240"/>
                    </a:lnTo>
                    <a:lnTo>
                      <a:pt x="712" y="239"/>
                    </a:lnTo>
                    <a:lnTo>
                      <a:pt x="714" y="239"/>
                    </a:lnTo>
                    <a:lnTo>
                      <a:pt x="714" y="237"/>
                    </a:lnTo>
                    <a:lnTo>
                      <a:pt x="715" y="237"/>
                    </a:lnTo>
                    <a:lnTo>
                      <a:pt x="715" y="236"/>
                    </a:lnTo>
                    <a:lnTo>
                      <a:pt x="717" y="236"/>
                    </a:lnTo>
                    <a:lnTo>
                      <a:pt x="718" y="234"/>
                    </a:lnTo>
                    <a:lnTo>
                      <a:pt x="720" y="234"/>
                    </a:lnTo>
                    <a:lnTo>
                      <a:pt x="720" y="233"/>
                    </a:lnTo>
                    <a:lnTo>
                      <a:pt x="721" y="233"/>
                    </a:lnTo>
                    <a:lnTo>
                      <a:pt x="723" y="231"/>
                    </a:lnTo>
                    <a:lnTo>
                      <a:pt x="725" y="230"/>
                    </a:lnTo>
                    <a:lnTo>
                      <a:pt x="726" y="230"/>
                    </a:lnTo>
                    <a:lnTo>
                      <a:pt x="728" y="228"/>
                    </a:lnTo>
                    <a:lnTo>
                      <a:pt x="729" y="227"/>
                    </a:lnTo>
                    <a:lnTo>
                      <a:pt x="731" y="225"/>
                    </a:lnTo>
                    <a:lnTo>
                      <a:pt x="732" y="225"/>
                    </a:lnTo>
                    <a:lnTo>
                      <a:pt x="734" y="224"/>
                    </a:lnTo>
                    <a:lnTo>
                      <a:pt x="735" y="224"/>
                    </a:lnTo>
                    <a:lnTo>
                      <a:pt x="735" y="222"/>
                    </a:lnTo>
                    <a:lnTo>
                      <a:pt x="737" y="222"/>
                    </a:lnTo>
                    <a:lnTo>
                      <a:pt x="738" y="220"/>
                    </a:lnTo>
                    <a:lnTo>
                      <a:pt x="740" y="219"/>
                    </a:lnTo>
                    <a:lnTo>
                      <a:pt x="741" y="219"/>
                    </a:lnTo>
                    <a:lnTo>
                      <a:pt x="743" y="217"/>
                    </a:lnTo>
                    <a:lnTo>
                      <a:pt x="744" y="217"/>
                    </a:lnTo>
                    <a:lnTo>
                      <a:pt x="744" y="216"/>
                    </a:lnTo>
                    <a:lnTo>
                      <a:pt x="746" y="216"/>
                    </a:lnTo>
                    <a:lnTo>
                      <a:pt x="747" y="214"/>
                    </a:lnTo>
                    <a:lnTo>
                      <a:pt x="749" y="213"/>
                    </a:lnTo>
                    <a:lnTo>
                      <a:pt x="751" y="213"/>
                    </a:lnTo>
                    <a:lnTo>
                      <a:pt x="751" y="211"/>
                    </a:lnTo>
                    <a:lnTo>
                      <a:pt x="752" y="211"/>
                    </a:lnTo>
                    <a:lnTo>
                      <a:pt x="752" y="210"/>
                    </a:lnTo>
                    <a:lnTo>
                      <a:pt x="754" y="210"/>
                    </a:lnTo>
                    <a:lnTo>
                      <a:pt x="755" y="208"/>
                    </a:lnTo>
                    <a:lnTo>
                      <a:pt x="755" y="207"/>
                    </a:lnTo>
                    <a:lnTo>
                      <a:pt x="757" y="207"/>
                    </a:lnTo>
                    <a:lnTo>
                      <a:pt x="757" y="205"/>
                    </a:lnTo>
                    <a:lnTo>
                      <a:pt x="758" y="205"/>
                    </a:lnTo>
                    <a:lnTo>
                      <a:pt x="758" y="204"/>
                    </a:lnTo>
                    <a:lnTo>
                      <a:pt x="760" y="202"/>
                    </a:lnTo>
                    <a:lnTo>
                      <a:pt x="761" y="202"/>
                    </a:lnTo>
                    <a:lnTo>
                      <a:pt x="763" y="201"/>
                    </a:lnTo>
                    <a:lnTo>
                      <a:pt x="763" y="199"/>
                    </a:lnTo>
                    <a:lnTo>
                      <a:pt x="764" y="198"/>
                    </a:lnTo>
                    <a:lnTo>
                      <a:pt x="766" y="196"/>
                    </a:lnTo>
                    <a:lnTo>
                      <a:pt x="767" y="194"/>
                    </a:lnTo>
                    <a:lnTo>
                      <a:pt x="769" y="193"/>
                    </a:lnTo>
                    <a:lnTo>
                      <a:pt x="770" y="191"/>
                    </a:lnTo>
                    <a:lnTo>
                      <a:pt x="772" y="190"/>
                    </a:lnTo>
                    <a:lnTo>
                      <a:pt x="773" y="188"/>
                    </a:lnTo>
                    <a:lnTo>
                      <a:pt x="775" y="187"/>
                    </a:lnTo>
                    <a:lnTo>
                      <a:pt x="776" y="185"/>
                    </a:lnTo>
                    <a:lnTo>
                      <a:pt x="776" y="184"/>
                    </a:lnTo>
                    <a:lnTo>
                      <a:pt x="778" y="184"/>
                    </a:lnTo>
                    <a:lnTo>
                      <a:pt x="780" y="182"/>
                    </a:lnTo>
                    <a:lnTo>
                      <a:pt x="780" y="181"/>
                    </a:lnTo>
                    <a:lnTo>
                      <a:pt x="781" y="181"/>
                    </a:lnTo>
                    <a:lnTo>
                      <a:pt x="781" y="179"/>
                    </a:lnTo>
                    <a:lnTo>
                      <a:pt x="783" y="179"/>
                    </a:lnTo>
                    <a:lnTo>
                      <a:pt x="783" y="178"/>
                    </a:lnTo>
                    <a:lnTo>
                      <a:pt x="784" y="176"/>
                    </a:lnTo>
                    <a:lnTo>
                      <a:pt x="786" y="175"/>
                    </a:lnTo>
                    <a:lnTo>
                      <a:pt x="787" y="173"/>
                    </a:lnTo>
                    <a:lnTo>
                      <a:pt x="789" y="172"/>
                    </a:lnTo>
                    <a:lnTo>
                      <a:pt x="789" y="170"/>
                    </a:lnTo>
                    <a:lnTo>
                      <a:pt x="790" y="170"/>
                    </a:lnTo>
                    <a:lnTo>
                      <a:pt x="792" y="168"/>
                    </a:lnTo>
                    <a:lnTo>
                      <a:pt x="792" y="167"/>
                    </a:lnTo>
                    <a:lnTo>
                      <a:pt x="793" y="165"/>
                    </a:lnTo>
                    <a:lnTo>
                      <a:pt x="795" y="164"/>
                    </a:lnTo>
                    <a:lnTo>
                      <a:pt x="796" y="162"/>
                    </a:lnTo>
                    <a:lnTo>
                      <a:pt x="798" y="161"/>
                    </a:lnTo>
                    <a:lnTo>
                      <a:pt x="799" y="158"/>
                    </a:lnTo>
                    <a:lnTo>
                      <a:pt x="801" y="156"/>
                    </a:lnTo>
                    <a:lnTo>
                      <a:pt x="802" y="155"/>
                    </a:lnTo>
                    <a:lnTo>
                      <a:pt x="804" y="152"/>
                    </a:lnTo>
                    <a:lnTo>
                      <a:pt x="806" y="150"/>
                    </a:lnTo>
                    <a:lnTo>
                      <a:pt x="807" y="149"/>
                    </a:lnTo>
                    <a:lnTo>
                      <a:pt x="809" y="147"/>
                    </a:lnTo>
                    <a:lnTo>
                      <a:pt x="810" y="146"/>
                    </a:lnTo>
                    <a:lnTo>
                      <a:pt x="812" y="144"/>
                    </a:lnTo>
                    <a:lnTo>
                      <a:pt x="813" y="143"/>
                    </a:lnTo>
                    <a:lnTo>
                      <a:pt x="815" y="141"/>
                    </a:lnTo>
                    <a:lnTo>
                      <a:pt x="815" y="139"/>
                    </a:lnTo>
                    <a:lnTo>
                      <a:pt x="816" y="138"/>
                    </a:lnTo>
                    <a:lnTo>
                      <a:pt x="818" y="136"/>
                    </a:lnTo>
                    <a:lnTo>
                      <a:pt x="819" y="135"/>
                    </a:lnTo>
                    <a:lnTo>
                      <a:pt x="819" y="133"/>
                    </a:lnTo>
                    <a:lnTo>
                      <a:pt x="821" y="132"/>
                    </a:lnTo>
                    <a:lnTo>
                      <a:pt x="822" y="132"/>
                    </a:lnTo>
                    <a:lnTo>
                      <a:pt x="822" y="130"/>
                    </a:lnTo>
                    <a:lnTo>
                      <a:pt x="824" y="129"/>
                    </a:lnTo>
                    <a:lnTo>
                      <a:pt x="824" y="127"/>
                    </a:lnTo>
                    <a:lnTo>
                      <a:pt x="825" y="126"/>
                    </a:lnTo>
                    <a:lnTo>
                      <a:pt x="827" y="126"/>
                    </a:lnTo>
                    <a:lnTo>
                      <a:pt x="827" y="124"/>
                    </a:lnTo>
                    <a:lnTo>
                      <a:pt x="828" y="123"/>
                    </a:lnTo>
                    <a:lnTo>
                      <a:pt x="830" y="121"/>
                    </a:lnTo>
                    <a:lnTo>
                      <a:pt x="830" y="120"/>
                    </a:lnTo>
                    <a:lnTo>
                      <a:pt x="832" y="118"/>
                    </a:lnTo>
                    <a:lnTo>
                      <a:pt x="833" y="115"/>
                    </a:lnTo>
                    <a:lnTo>
                      <a:pt x="835" y="113"/>
                    </a:lnTo>
                    <a:lnTo>
                      <a:pt x="836" y="112"/>
                    </a:lnTo>
                    <a:lnTo>
                      <a:pt x="838" y="110"/>
                    </a:lnTo>
                    <a:lnTo>
                      <a:pt x="839" y="107"/>
                    </a:lnTo>
                    <a:lnTo>
                      <a:pt x="841" y="104"/>
                    </a:lnTo>
                    <a:lnTo>
                      <a:pt x="842" y="103"/>
                    </a:lnTo>
                    <a:lnTo>
                      <a:pt x="844" y="100"/>
                    </a:lnTo>
                    <a:lnTo>
                      <a:pt x="845" y="98"/>
                    </a:lnTo>
                    <a:lnTo>
                      <a:pt x="847" y="97"/>
                    </a:lnTo>
                    <a:lnTo>
                      <a:pt x="848" y="94"/>
                    </a:lnTo>
                    <a:lnTo>
                      <a:pt x="850" y="92"/>
                    </a:lnTo>
                    <a:lnTo>
                      <a:pt x="851" y="91"/>
                    </a:lnTo>
                    <a:lnTo>
                      <a:pt x="853" y="89"/>
                    </a:lnTo>
                    <a:lnTo>
                      <a:pt x="853" y="87"/>
                    </a:lnTo>
                    <a:lnTo>
                      <a:pt x="854" y="86"/>
                    </a:lnTo>
                    <a:lnTo>
                      <a:pt x="856" y="84"/>
                    </a:lnTo>
                    <a:lnTo>
                      <a:pt x="856" y="83"/>
                    </a:lnTo>
                    <a:lnTo>
                      <a:pt x="858" y="81"/>
                    </a:lnTo>
                    <a:lnTo>
                      <a:pt x="859" y="80"/>
                    </a:lnTo>
                    <a:lnTo>
                      <a:pt x="861" y="78"/>
                    </a:lnTo>
                    <a:lnTo>
                      <a:pt x="861" y="77"/>
                    </a:lnTo>
                    <a:lnTo>
                      <a:pt x="862" y="75"/>
                    </a:lnTo>
                    <a:lnTo>
                      <a:pt x="864" y="74"/>
                    </a:lnTo>
                    <a:lnTo>
                      <a:pt x="864" y="72"/>
                    </a:lnTo>
                    <a:lnTo>
                      <a:pt x="865" y="71"/>
                    </a:lnTo>
                    <a:lnTo>
                      <a:pt x="867" y="71"/>
                    </a:lnTo>
                    <a:lnTo>
                      <a:pt x="867" y="69"/>
                    </a:lnTo>
                    <a:lnTo>
                      <a:pt x="868" y="68"/>
                    </a:lnTo>
                    <a:lnTo>
                      <a:pt x="870" y="65"/>
                    </a:lnTo>
                    <a:lnTo>
                      <a:pt x="871" y="63"/>
                    </a:lnTo>
                    <a:lnTo>
                      <a:pt x="873" y="61"/>
                    </a:lnTo>
                    <a:lnTo>
                      <a:pt x="874" y="60"/>
                    </a:lnTo>
                    <a:lnTo>
                      <a:pt x="876" y="57"/>
                    </a:lnTo>
                    <a:lnTo>
                      <a:pt x="877" y="55"/>
                    </a:lnTo>
                    <a:lnTo>
                      <a:pt x="879" y="52"/>
                    </a:lnTo>
                    <a:lnTo>
                      <a:pt x="880" y="51"/>
                    </a:lnTo>
                    <a:lnTo>
                      <a:pt x="882" y="48"/>
                    </a:lnTo>
                    <a:lnTo>
                      <a:pt x="884" y="46"/>
                    </a:lnTo>
                    <a:lnTo>
                      <a:pt x="885" y="43"/>
                    </a:lnTo>
                    <a:lnTo>
                      <a:pt x="887" y="42"/>
                    </a:lnTo>
                    <a:lnTo>
                      <a:pt x="888" y="40"/>
                    </a:lnTo>
                    <a:lnTo>
                      <a:pt x="890" y="37"/>
                    </a:lnTo>
                    <a:lnTo>
                      <a:pt x="891" y="35"/>
                    </a:lnTo>
                    <a:lnTo>
                      <a:pt x="893" y="34"/>
                    </a:lnTo>
                    <a:lnTo>
                      <a:pt x="893" y="32"/>
                    </a:lnTo>
                    <a:lnTo>
                      <a:pt x="894" y="31"/>
                    </a:lnTo>
                    <a:lnTo>
                      <a:pt x="896" y="29"/>
                    </a:lnTo>
                    <a:lnTo>
                      <a:pt x="896" y="28"/>
                    </a:lnTo>
                    <a:lnTo>
                      <a:pt x="897" y="26"/>
                    </a:lnTo>
                    <a:lnTo>
                      <a:pt x="899" y="25"/>
                    </a:lnTo>
                    <a:lnTo>
                      <a:pt x="899" y="23"/>
                    </a:lnTo>
                    <a:lnTo>
                      <a:pt x="900" y="22"/>
                    </a:lnTo>
                    <a:lnTo>
                      <a:pt x="900" y="20"/>
                    </a:lnTo>
                    <a:lnTo>
                      <a:pt x="902" y="20"/>
                    </a:lnTo>
                    <a:lnTo>
                      <a:pt x="902" y="19"/>
                    </a:lnTo>
                    <a:lnTo>
                      <a:pt x="903" y="17"/>
                    </a:lnTo>
                    <a:lnTo>
                      <a:pt x="903" y="16"/>
                    </a:lnTo>
                    <a:lnTo>
                      <a:pt x="905" y="14"/>
                    </a:lnTo>
                    <a:lnTo>
                      <a:pt x="906" y="13"/>
                    </a:lnTo>
                    <a:lnTo>
                      <a:pt x="908" y="11"/>
                    </a:lnTo>
                    <a:lnTo>
                      <a:pt x="908" y="9"/>
                    </a:lnTo>
                    <a:lnTo>
                      <a:pt x="909" y="8"/>
                    </a:lnTo>
                    <a:lnTo>
                      <a:pt x="909" y="5"/>
                    </a:lnTo>
                    <a:lnTo>
                      <a:pt x="911" y="3"/>
                    </a:lnTo>
                    <a:lnTo>
                      <a:pt x="913" y="2"/>
                    </a:lnTo>
                    <a:lnTo>
                      <a:pt x="914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74" name="Freeform 181"/>
              <p:cNvSpPr>
                <a:spLocks/>
              </p:cNvSpPr>
              <p:nvPr/>
            </p:nvSpPr>
            <p:spPr bwMode="auto">
              <a:xfrm>
                <a:off x="3403" y="2587"/>
                <a:ext cx="55" cy="183"/>
              </a:xfrm>
              <a:custGeom>
                <a:avLst/>
                <a:gdLst>
                  <a:gd name="T0" fmla="*/ 2 w 108"/>
                  <a:gd name="T1" fmla="*/ 3 h 365"/>
                  <a:gd name="T2" fmla="*/ 3 w 108"/>
                  <a:gd name="T3" fmla="*/ 6 h 365"/>
                  <a:gd name="T4" fmla="*/ 5 w 108"/>
                  <a:gd name="T5" fmla="*/ 8 h 365"/>
                  <a:gd name="T6" fmla="*/ 6 w 108"/>
                  <a:gd name="T7" fmla="*/ 10 h 365"/>
                  <a:gd name="T8" fmla="*/ 6 w 108"/>
                  <a:gd name="T9" fmla="*/ 12 h 365"/>
                  <a:gd name="T10" fmla="*/ 7 w 108"/>
                  <a:gd name="T11" fmla="*/ 13 h 365"/>
                  <a:gd name="T12" fmla="*/ 8 w 108"/>
                  <a:gd name="T13" fmla="*/ 15 h 365"/>
                  <a:gd name="T14" fmla="*/ 9 w 108"/>
                  <a:gd name="T15" fmla="*/ 16 h 365"/>
                  <a:gd name="T16" fmla="*/ 9 w 108"/>
                  <a:gd name="T17" fmla="*/ 18 h 365"/>
                  <a:gd name="T18" fmla="*/ 10 w 108"/>
                  <a:gd name="T19" fmla="*/ 20 h 365"/>
                  <a:gd name="T20" fmla="*/ 11 w 108"/>
                  <a:gd name="T21" fmla="*/ 21 h 365"/>
                  <a:gd name="T22" fmla="*/ 11 w 108"/>
                  <a:gd name="T23" fmla="*/ 22 h 365"/>
                  <a:gd name="T24" fmla="*/ 11 w 108"/>
                  <a:gd name="T25" fmla="*/ 24 h 365"/>
                  <a:gd name="T26" fmla="*/ 12 w 108"/>
                  <a:gd name="T27" fmla="*/ 25 h 365"/>
                  <a:gd name="T28" fmla="*/ 13 w 108"/>
                  <a:gd name="T29" fmla="*/ 26 h 365"/>
                  <a:gd name="T30" fmla="*/ 13 w 108"/>
                  <a:gd name="T31" fmla="*/ 29 h 365"/>
                  <a:gd name="T32" fmla="*/ 14 w 108"/>
                  <a:gd name="T33" fmla="*/ 30 h 365"/>
                  <a:gd name="T34" fmla="*/ 15 w 108"/>
                  <a:gd name="T35" fmla="*/ 32 h 365"/>
                  <a:gd name="T36" fmla="*/ 16 w 108"/>
                  <a:gd name="T37" fmla="*/ 34 h 365"/>
                  <a:gd name="T38" fmla="*/ 16 w 108"/>
                  <a:gd name="T39" fmla="*/ 36 h 365"/>
                  <a:gd name="T40" fmla="*/ 17 w 108"/>
                  <a:gd name="T41" fmla="*/ 37 h 365"/>
                  <a:gd name="T42" fmla="*/ 17 w 108"/>
                  <a:gd name="T43" fmla="*/ 38 h 365"/>
                  <a:gd name="T44" fmla="*/ 18 w 108"/>
                  <a:gd name="T45" fmla="*/ 40 h 365"/>
                  <a:gd name="T46" fmla="*/ 19 w 108"/>
                  <a:gd name="T47" fmla="*/ 42 h 365"/>
                  <a:gd name="T48" fmla="*/ 19 w 108"/>
                  <a:gd name="T49" fmla="*/ 44 h 365"/>
                  <a:gd name="T50" fmla="*/ 20 w 108"/>
                  <a:gd name="T51" fmla="*/ 46 h 365"/>
                  <a:gd name="T52" fmla="*/ 20 w 108"/>
                  <a:gd name="T53" fmla="*/ 48 h 365"/>
                  <a:gd name="T54" fmla="*/ 21 w 108"/>
                  <a:gd name="T55" fmla="*/ 49 h 365"/>
                  <a:gd name="T56" fmla="*/ 21 w 108"/>
                  <a:gd name="T57" fmla="*/ 50 h 365"/>
                  <a:gd name="T58" fmla="*/ 22 w 108"/>
                  <a:gd name="T59" fmla="*/ 52 h 365"/>
                  <a:gd name="T60" fmla="*/ 22 w 108"/>
                  <a:gd name="T61" fmla="*/ 53 h 365"/>
                  <a:gd name="T62" fmla="*/ 22 w 108"/>
                  <a:gd name="T63" fmla="*/ 55 h 365"/>
                  <a:gd name="T64" fmla="*/ 23 w 108"/>
                  <a:gd name="T65" fmla="*/ 57 h 365"/>
                  <a:gd name="T66" fmla="*/ 24 w 108"/>
                  <a:gd name="T67" fmla="*/ 59 h 365"/>
                  <a:gd name="T68" fmla="*/ 24 w 108"/>
                  <a:gd name="T69" fmla="*/ 61 h 365"/>
                  <a:gd name="T70" fmla="*/ 25 w 108"/>
                  <a:gd name="T71" fmla="*/ 63 h 365"/>
                  <a:gd name="T72" fmla="*/ 25 w 108"/>
                  <a:gd name="T73" fmla="*/ 64 h 365"/>
                  <a:gd name="T74" fmla="*/ 25 w 108"/>
                  <a:gd name="T75" fmla="*/ 65 h 365"/>
                  <a:gd name="T76" fmla="*/ 25 w 108"/>
                  <a:gd name="T77" fmla="*/ 66 h 365"/>
                  <a:gd name="T78" fmla="*/ 26 w 108"/>
                  <a:gd name="T79" fmla="*/ 68 h 365"/>
                  <a:gd name="T80" fmla="*/ 26 w 108"/>
                  <a:gd name="T81" fmla="*/ 70 h 365"/>
                  <a:gd name="T82" fmla="*/ 26 w 108"/>
                  <a:gd name="T83" fmla="*/ 71 h 365"/>
                  <a:gd name="T84" fmla="*/ 26 w 108"/>
                  <a:gd name="T85" fmla="*/ 73 h 365"/>
                  <a:gd name="T86" fmla="*/ 26 w 108"/>
                  <a:gd name="T87" fmla="*/ 75 h 365"/>
                  <a:gd name="T88" fmla="*/ 26 w 108"/>
                  <a:gd name="T89" fmla="*/ 76 h 365"/>
                  <a:gd name="T90" fmla="*/ 27 w 108"/>
                  <a:gd name="T91" fmla="*/ 76 h 365"/>
                  <a:gd name="T92" fmla="*/ 27 w 108"/>
                  <a:gd name="T93" fmla="*/ 77 h 365"/>
                  <a:gd name="T94" fmla="*/ 27 w 108"/>
                  <a:gd name="T95" fmla="*/ 78 h 365"/>
                  <a:gd name="T96" fmla="*/ 27 w 108"/>
                  <a:gd name="T97" fmla="*/ 79 h 365"/>
                  <a:gd name="T98" fmla="*/ 27 w 108"/>
                  <a:gd name="T99" fmla="*/ 80 h 365"/>
                  <a:gd name="T100" fmla="*/ 28 w 108"/>
                  <a:gd name="T101" fmla="*/ 81 h 365"/>
                  <a:gd name="T102" fmla="*/ 28 w 108"/>
                  <a:gd name="T103" fmla="*/ 82 h 365"/>
                  <a:gd name="T104" fmla="*/ 28 w 108"/>
                  <a:gd name="T105" fmla="*/ 83 h 365"/>
                  <a:gd name="T106" fmla="*/ 28 w 108"/>
                  <a:gd name="T107" fmla="*/ 84 h 365"/>
                  <a:gd name="T108" fmla="*/ 28 w 108"/>
                  <a:gd name="T109" fmla="*/ 86 h 365"/>
                  <a:gd name="T110" fmla="*/ 28 w 108"/>
                  <a:gd name="T111" fmla="*/ 87 h 365"/>
                  <a:gd name="T112" fmla="*/ 28 w 108"/>
                  <a:gd name="T113" fmla="*/ 89 h 365"/>
                  <a:gd name="T114" fmla="*/ 0 w 108"/>
                  <a:gd name="T115" fmla="*/ 0 h 36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08"/>
                  <a:gd name="T175" fmla="*/ 0 h 365"/>
                  <a:gd name="T176" fmla="*/ 108 w 108"/>
                  <a:gd name="T177" fmla="*/ 365 h 36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08" h="365">
                    <a:moveTo>
                      <a:pt x="0" y="0"/>
                    </a:moveTo>
                    <a:lnTo>
                      <a:pt x="1" y="3"/>
                    </a:lnTo>
                    <a:lnTo>
                      <a:pt x="4" y="8"/>
                    </a:lnTo>
                    <a:lnTo>
                      <a:pt x="6" y="11"/>
                    </a:lnTo>
                    <a:lnTo>
                      <a:pt x="7" y="14"/>
                    </a:lnTo>
                    <a:lnTo>
                      <a:pt x="9" y="17"/>
                    </a:lnTo>
                    <a:lnTo>
                      <a:pt x="10" y="20"/>
                    </a:lnTo>
                    <a:lnTo>
                      <a:pt x="12" y="23"/>
                    </a:lnTo>
                    <a:lnTo>
                      <a:pt x="13" y="26"/>
                    </a:lnTo>
                    <a:lnTo>
                      <a:pt x="15" y="27"/>
                    </a:lnTo>
                    <a:lnTo>
                      <a:pt x="17" y="30"/>
                    </a:lnTo>
                    <a:lnTo>
                      <a:pt x="18" y="32"/>
                    </a:lnTo>
                    <a:lnTo>
                      <a:pt x="18" y="34"/>
                    </a:lnTo>
                    <a:lnTo>
                      <a:pt x="20" y="37"/>
                    </a:lnTo>
                    <a:lnTo>
                      <a:pt x="21" y="38"/>
                    </a:lnTo>
                    <a:lnTo>
                      <a:pt x="21" y="40"/>
                    </a:lnTo>
                    <a:lnTo>
                      <a:pt x="23" y="41"/>
                    </a:lnTo>
                    <a:lnTo>
                      <a:pt x="23" y="43"/>
                    </a:lnTo>
                    <a:lnTo>
                      <a:pt x="24" y="44"/>
                    </a:lnTo>
                    <a:lnTo>
                      <a:pt x="24" y="46"/>
                    </a:lnTo>
                    <a:lnTo>
                      <a:pt x="26" y="47"/>
                    </a:lnTo>
                    <a:lnTo>
                      <a:pt x="26" y="49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29" y="55"/>
                    </a:lnTo>
                    <a:lnTo>
                      <a:pt x="30" y="58"/>
                    </a:lnTo>
                    <a:lnTo>
                      <a:pt x="30" y="60"/>
                    </a:lnTo>
                    <a:lnTo>
                      <a:pt x="32" y="61"/>
                    </a:lnTo>
                    <a:lnTo>
                      <a:pt x="32" y="63"/>
                    </a:lnTo>
                    <a:lnTo>
                      <a:pt x="33" y="64"/>
                    </a:lnTo>
                    <a:lnTo>
                      <a:pt x="33" y="67"/>
                    </a:lnTo>
                    <a:lnTo>
                      <a:pt x="35" y="69"/>
                    </a:lnTo>
                    <a:lnTo>
                      <a:pt x="36" y="70"/>
                    </a:lnTo>
                    <a:lnTo>
                      <a:pt x="36" y="72"/>
                    </a:lnTo>
                    <a:lnTo>
                      <a:pt x="38" y="75"/>
                    </a:lnTo>
                    <a:lnTo>
                      <a:pt x="38" y="76"/>
                    </a:lnTo>
                    <a:lnTo>
                      <a:pt x="38" y="78"/>
                    </a:lnTo>
                    <a:lnTo>
                      <a:pt x="39" y="79"/>
                    </a:lnTo>
                    <a:lnTo>
                      <a:pt x="39" y="81"/>
                    </a:lnTo>
                    <a:lnTo>
                      <a:pt x="41" y="81"/>
                    </a:lnTo>
                    <a:lnTo>
                      <a:pt x="41" y="82"/>
                    </a:lnTo>
                    <a:lnTo>
                      <a:pt x="41" y="84"/>
                    </a:lnTo>
                    <a:lnTo>
                      <a:pt x="43" y="86"/>
                    </a:lnTo>
                    <a:lnTo>
                      <a:pt x="43" y="87"/>
                    </a:lnTo>
                    <a:lnTo>
                      <a:pt x="43" y="89"/>
                    </a:lnTo>
                    <a:lnTo>
                      <a:pt x="44" y="90"/>
                    </a:lnTo>
                    <a:lnTo>
                      <a:pt x="44" y="92"/>
                    </a:lnTo>
                    <a:lnTo>
                      <a:pt x="44" y="93"/>
                    </a:lnTo>
                    <a:lnTo>
                      <a:pt x="46" y="93"/>
                    </a:lnTo>
                    <a:lnTo>
                      <a:pt x="46" y="95"/>
                    </a:lnTo>
                    <a:lnTo>
                      <a:pt x="46" y="96"/>
                    </a:lnTo>
                    <a:lnTo>
                      <a:pt x="47" y="98"/>
                    </a:lnTo>
                    <a:lnTo>
                      <a:pt x="47" y="99"/>
                    </a:lnTo>
                    <a:lnTo>
                      <a:pt x="47" y="101"/>
                    </a:lnTo>
                    <a:lnTo>
                      <a:pt x="49" y="102"/>
                    </a:lnTo>
                    <a:lnTo>
                      <a:pt x="49" y="104"/>
                    </a:lnTo>
                    <a:lnTo>
                      <a:pt x="50" y="107"/>
                    </a:lnTo>
                    <a:lnTo>
                      <a:pt x="50" y="108"/>
                    </a:lnTo>
                    <a:lnTo>
                      <a:pt x="52" y="110"/>
                    </a:lnTo>
                    <a:lnTo>
                      <a:pt x="52" y="113"/>
                    </a:lnTo>
                    <a:lnTo>
                      <a:pt x="53" y="115"/>
                    </a:lnTo>
                    <a:lnTo>
                      <a:pt x="53" y="118"/>
                    </a:lnTo>
                    <a:lnTo>
                      <a:pt x="55" y="119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8" y="127"/>
                    </a:lnTo>
                    <a:lnTo>
                      <a:pt x="58" y="128"/>
                    </a:lnTo>
                    <a:lnTo>
                      <a:pt x="59" y="130"/>
                    </a:lnTo>
                    <a:lnTo>
                      <a:pt x="59" y="131"/>
                    </a:lnTo>
                    <a:lnTo>
                      <a:pt x="61" y="134"/>
                    </a:lnTo>
                    <a:lnTo>
                      <a:pt x="61" y="136"/>
                    </a:lnTo>
                    <a:lnTo>
                      <a:pt x="61" y="138"/>
                    </a:lnTo>
                    <a:lnTo>
                      <a:pt x="62" y="138"/>
                    </a:lnTo>
                    <a:lnTo>
                      <a:pt x="62" y="139"/>
                    </a:lnTo>
                    <a:lnTo>
                      <a:pt x="62" y="141"/>
                    </a:lnTo>
                    <a:lnTo>
                      <a:pt x="64" y="142"/>
                    </a:lnTo>
                    <a:lnTo>
                      <a:pt x="64" y="144"/>
                    </a:lnTo>
                    <a:lnTo>
                      <a:pt x="64" y="145"/>
                    </a:lnTo>
                    <a:lnTo>
                      <a:pt x="65" y="147"/>
                    </a:lnTo>
                    <a:lnTo>
                      <a:pt x="65" y="148"/>
                    </a:lnTo>
                    <a:lnTo>
                      <a:pt x="65" y="150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7" y="154"/>
                    </a:lnTo>
                    <a:lnTo>
                      <a:pt x="69" y="156"/>
                    </a:lnTo>
                    <a:lnTo>
                      <a:pt x="69" y="157"/>
                    </a:lnTo>
                    <a:lnTo>
                      <a:pt x="69" y="159"/>
                    </a:lnTo>
                    <a:lnTo>
                      <a:pt x="70" y="162"/>
                    </a:lnTo>
                    <a:lnTo>
                      <a:pt x="70" y="164"/>
                    </a:lnTo>
                    <a:lnTo>
                      <a:pt x="72" y="165"/>
                    </a:lnTo>
                    <a:lnTo>
                      <a:pt x="72" y="168"/>
                    </a:lnTo>
                    <a:lnTo>
                      <a:pt x="73" y="170"/>
                    </a:lnTo>
                    <a:lnTo>
                      <a:pt x="73" y="173"/>
                    </a:lnTo>
                    <a:lnTo>
                      <a:pt x="75" y="176"/>
                    </a:lnTo>
                    <a:lnTo>
                      <a:pt x="75" y="177"/>
                    </a:lnTo>
                    <a:lnTo>
                      <a:pt x="76" y="180"/>
                    </a:lnTo>
                    <a:lnTo>
                      <a:pt x="76" y="182"/>
                    </a:lnTo>
                    <a:lnTo>
                      <a:pt x="76" y="183"/>
                    </a:lnTo>
                    <a:lnTo>
                      <a:pt x="78" y="186"/>
                    </a:lnTo>
                    <a:lnTo>
                      <a:pt x="78" y="188"/>
                    </a:lnTo>
                    <a:lnTo>
                      <a:pt x="78" y="189"/>
                    </a:lnTo>
                    <a:lnTo>
                      <a:pt x="79" y="191"/>
                    </a:lnTo>
                    <a:lnTo>
                      <a:pt x="79" y="193"/>
                    </a:lnTo>
                    <a:lnTo>
                      <a:pt x="79" y="194"/>
                    </a:lnTo>
                    <a:lnTo>
                      <a:pt x="81" y="196"/>
                    </a:lnTo>
                    <a:lnTo>
                      <a:pt x="81" y="197"/>
                    </a:lnTo>
                    <a:lnTo>
                      <a:pt x="81" y="199"/>
                    </a:lnTo>
                    <a:lnTo>
                      <a:pt x="82" y="200"/>
                    </a:lnTo>
                    <a:lnTo>
                      <a:pt x="82" y="202"/>
                    </a:lnTo>
                    <a:lnTo>
                      <a:pt x="82" y="203"/>
                    </a:lnTo>
                    <a:lnTo>
                      <a:pt x="82" y="205"/>
                    </a:lnTo>
                    <a:lnTo>
                      <a:pt x="84" y="206"/>
                    </a:lnTo>
                    <a:lnTo>
                      <a:pt x="84" y="208"/>
                    </a:lnTo>
                    <a:lnTo>
                      <a:pt x="85" y="209"/>
                    </a:lnTo>
                    <a:lnTo>
                      <a:pt x="85" y="211"/>
                    </a:lnTo>
                    <a:lnTo>
                      <a:pt x="85" y="214"/>
                    </a:lnTo>
                    <a:lnTo>
                      <a:pt x="87" y="215"/>
                    </a:lnTo>
                    <a:lnTo>
                      <a:pt x="87" y="217"/>
                    </a:lnTo>
                    <a:lnTo>
                      <a:pt x="87" y="219"/>
                    </a:lnTo>
                    <a:lnTo>
                      <a:pt x="88" y="222"/>
                    </a:lnTo>
                    <a:lnTo>
                      <a:pt x="88" y="223"/>
                    </a:lnTo>
                    <a:lnTo>
                      <a:pt x="90" y="226"/>
                    </a:lnTo>
                    <a:lnTo>
                      <a:pt x="90" y="228"/>
                    </a:lnTo>
                    <a:lnTo>
                      <a:pt x="91" y="231"/>
                    </a:lnTo>
                    <a:lnTo>
                      <a:pt x="91" y="232"/>
                    </a:lnTo>
                    <a:lnTo>
                      <a:pt x="93" y="235"/>
                    </a:lnTo>
                    <a:lnTo>
                      <a:pt x="93" y="237"/>
                    </a:lnTo>
                    <a:lnTo>
                      <a:pt x="94" y="240"/>
                    </a:lnTo>
                    <a:lnTo>
                      <a:pt x="94" y="241"/>
                    </a:lnTo>
                    <a:lnTo>
                      <a:pt x="94" y="243"/>
                    </a:lnTo>
                    <a:lnTo>
                      <a:pt x="96" y="245"/>
                    </a:lnTo>
                    <a:lnTo>
                      <a:pt x="96" y="246"/>
                    </a:lnTo>
                    <a:lnTo>
                      <a:pt x="96" y="248"/>
                    </a:lnTo>
                    <a:lnTo>
                      <a:pt x="96" y="249"/>
                    </a:lnTo>
                    <a:lnTo>
                      <a:pt x="98" y="251"/>
                    </a:lnTo>
                    <a:lnTo>
                      <a:pt x="98" y="252"/>
                    </a:lnTo>
                    <a:lnTo>
                      <a:pt x="98" y="254"/>
                    </a:lnTo>
                    <a:lnTo>
                      <a:pt x="98" y="255"/>
                    </a:lnTo>
                    <a:lnTo>
                      <a:pt x="98" y="257"/>
                    </a:lnTo>
                    <a:lnTo>
                      <a:pt x="99" y="258"/>
                    </a:lnTo>
                    <a:lnTo>
                      <a:pt x="99" y="260"/>
                    </a:lnTo>
                    <a:lnTo>
                      <a:pt x="99" y="261"/>
                    </a:lnTo>
                    <a:lnTo>
                      <a:pt x="99" y="263"/>
                    </a:lnTo>
                    <a:lnTo>
                      <a:pt x="99" y="264"/>
                    </a:lnTo>
                    <a:lnTo>
                      <a:pt x="99" y="266"/>
                    </a:lnTo>
                    <a:lnTo>
                      <a:pt x="99" y="267"/>
                    </a:lnTo>
                    <a:lnTo>
                      <a:pt x="99" y="269"/>
                    </a:lnTo>
                    <a:lnTo>
                      <a:pt x="101" y="271"/>
                    </a:lnTo>
                    <a:lnTo>
                      <a:pt x="101" y="272"/>
                    </a:lnTo>
                    <a:lnTo>
                      <a:pt x="101" y="274"/>
                    </a:lnTo>
                    <a:lnTo>
                      <a:pt x="101" y="275"/>
                    </a:lnTo>
                    <a:lnTo>
                      <a:pt x="101" y="278"/>
                    </a:lnTo>
                    <a:lnTo>
                      <a:pt x="101" y="280"/>
                    </a:lnTo>
                    <a:lnTo>
                      <a:pt x="101" y="281"/>
                    </a:lnTo>
                    <a:lnTo>
                      <a:pt x="101" y="284"/>
                    </a:lnTo>
                    <a:lnTo>
                      <a:pt x="101" y="286"/>
                    </a:lnTo>
                    <a:lnTo>
                      <a:pt x="102" y="287"/>
                    </a:lnTo>
                    <a:lnTo>
                      <a:pt x="102" y="289"/>
                    </a:lnTo>
                    <a:lnTo>
                      <a:pt x="102" y="290"/>
                    </a:lnTo>
                    <a:lnTo>
                      <a:pt x="102" y="292"/>
                    </a:lnTo>
                    <a:lnTo>
                      <a:pt x="102" y="293"/>
                    </a:lnTo>
                    <a:lnTo>
                      <a:pt x="102" y="295"/>
                    </a:lnTo>
                    <a:lnTo>
                      <a:pt x="102" y="297"/>
                    </a:lnTo>
                    <a:lnTo>
                      <a:pt x="102" y="298"/>
                    </a:lnTo>
                    <a:lnTo>
                      <a:pt x="102" y="300"/>
                    </a:lnTo>
                    <a:lnTo>
                      <a:pt x="102" y="301"/>
                    </a:lnTo>
                    <a:lnTo>
                      <a:pt x="104" y="303"/>
                    </a:lnTo>
                    <a:lnTo>
                      <a:pt x="104" y="304"/>
                    </a:lnTo>
                    <a:lnTo>
                      <a:pt x="104" y="306"/>
                    </a:lnTo>
                    <a:lnTo>
                      <a:pt x="104" y="307"/>
                    </a:lnTo>
                    <a:lnTo>
                      <a:pt x="104" y="309"/>
                    </a:lnTo>
                    <a:lnTo>
                      <a:pt x="104" y="310"/>
                    </a:lnTo>
                    <a:lnTo>
                      <a:pt x="104" y="312"/>
                    </a:lnTo>
                    <a:lnTo>
                      <a:pt x="105" y="312"/>
                    </a:lnTo>
                    <a:lnTo>
                      <a:pt x="105" y="313"/>
                    </a:lnTo>
                    <a:lnTo>
                      <a:pt x="105" y="315"/>
                    </a:lnTo>
                    <a:lnTo>
                      <a:pt x="105" y="316"/>
                    </a:lnTo>
                    <a:lnTo>
                      <a:pt x="105" y="318"/>
                    </a:lnTo>
                    <a:lnTo>
                      <a:pt x="105" y="319"/>
                    </a:lnTo>
                    <a:lnTo>
                      <a:pt x="107" y="321"/>
                    </a:lnTo>
                    <a:lnTo>
                      <a:pt x="107" y="323"/>
                    </a:lnTo>
                    <a:lnTo>
                      <a:pt x="107" y="324"/>
                    </a:lnTo>
                    <a:lnTo>
                      <a:pt x="107" y="326"/>
                    </a:lnTo>
                    <a:lnTo>
                      <a:pt x="107" y="327"/>
                    </a:lnTo>
                    <a:lnTo>
                      <a:pt x="107" y="329"/>
                    </a:lnTo>
                    <a:lnTo>
                      <a:pt x="108" y="330"/>
                    </a:lnTo>
                    <a:lnTo>
                      <a:pt x="108" y="332"/>
                    </a:lnTo>
                    <a:lnTo>
                      <a:pt x="108" y="333"/>
                    </a:lnTo>
                    <a:lnTo>
                      <a:pt x="108" y="335"/>
                    </a:lnTo>
                    <a:lnTo>
                      <a:pt x="108" y="336"/>
                    </a:lnTo>
                    <a:lnTo>
                      <a:pt x="108" y="338"/>
                    </a:lnTo>
                    <a:lnTo>
                      <a:pt x="108" y="339"/>
                    </a:lnTo>
                    <a:lnTo>
                      <a:pt x="108" y="341"/>
                    </a:lnTo>
                    <a:lnTo>
                      <a:pt x="108" y="342"/>
                    </a:lnTo>
                    <a:lnTo>
                      <a:pt x="108" y="344"/>
                    </a:lnTo>
                    <a:lnTo>
                      <a:pt x="108" y="345"/>
                    </a:lnTo>
                    <a:lnTo>
                      <a:pt x="107" y="347"/>
                    </a:lnTo>
                    <a:lnTo>
                      <a:pt x="107" y="350"/>
                    </a:lnTo>
                    <a:lnTo>
                      <a:pt x="107" y="352"/>
                    </a:lnTo>
                    <a:lnTo>
                      <a:pt x="107" y="355"/>
                    </a:lnTo>
                    <a:lnTo>
                      <a:pt x="107" y="356"/>
                    </a:lnTo>
                    <a:lnTo>
                      <a:pt x="107" y="359"/>
                    </a:lnTo>
                    <a:lnTo>
                      <a:pt x="107" y="362"/>
                    </a:lnTo>
                    <a:lnTo>
                      <a:pt x="107" y="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75" name="Freeform 182"/>
              <p:cNvSpPr>
                <a:spLocks/>
              </p:cNvSpPr>
              <p:nvPr/>
            </p:nvSpPr>
            <p:spPr bwMode="auto">
              <a:xfrm>
                <a:off x="3403" y="2587"/>
                <a:ext cx="55" cy="183"/>
              </a:xfrm>
              <a:custGeom>
                <a:avLst/>
                <a:gdLst>
                  <a:gd name="T0" fmla="*/ 2 w 108"/>
                  <a:gd name="T1" fmla="*/ 3 h 365"/>
                  <a:gd name="T2" fmla="*/ 3 w 108"/>
                  <a:gd name="T3" fmla="*/ 6 h 365"/>
                  <a:gd name="T4" fmla="*/ 5 w 108"/>
                  <a:gd name="T5" fmla="*/ 8 h 365"/>
                  <a:gd name="T6" fmla="*/ 6 w 108"/>
                  <a:gd name="T7" fmla="*/ 10 h 365"/>
                  <a:gd name="T8" fmla="*/ 6 w 108"/>
                  <a:gd name="T9" fmla="*/ 12 h 365"/>
                  <a:gd name="T10" fmla="*/ 7 w 108"/>
                  <a:gd name="T11" fmla="*/ 13 h 365"/>
                  <a:gd name="T12" fmla="*/ 8 w 108"/>
                  <a:gd name="T13" fmla="*/ 15 h 365"/>
                  <a:gd name="T14" fmla="*/ 9 w 108"/>
                  <a:gd name="T15" fmla="*/ 16 h 365"/>
                  <a:gd name="T16" fmla="*/ 9 w 108"/>
                  <a:gd name="T17" fmla="*/ 18 h 365"/>
                  <a:gd name="T18" fmla="*/ 10 w 108"/>
                  <a:gd name="T19" fmla="*/ 20 h 365"/>
                  <a:gd name="T20" fmla="*/ 11 w 108"/>
                  <a:gd name="T21" fmla="*/ 21 h 365"/>
                  <a:gd name="T22" fmla="*/ 11 w 108"/>
                  <a:gd name="T23" fmla="*/ 22 h 365"/>
                  <a:gd name="T24" fmla="*/ 11 w 108"/>
                  <a:gd name="T25" fmla="*/ 24 h 365"/>
                  <a:gd name="T26" fmla="*/ 12 w 108"/>
                  <a:gd name="T27" fmla="*/ 25 h 365"/>
                  <a:gd name="T28" fmla="*/ 13 w 108"/>
                  <a:gd name="T29" fmla="*/ 26 h 365"/>
                  <a:gd name="T30" fmla="*/ 13 w 108"/>
                  <a:gd name="T31" fmla="*/ 29 h 365"/>
                  <a:gd name="T32" fmla="*/ 14 w 108"/>
                  <a:gd name="T33" fmla="*/ 30 h 365"/>
                  <a:gd name="T34" fmla="*/ 15 w 108"/>
                  <a:gd name="T35" fmla="*/ 32 h 365"/>
                  <a:gd name="T36" fmla="*/ 16 w 108"/>
                  <a:gd name="T37" fmla="*/ 34 h 365"/>
                  <a:gd name="T38" fmla="*/ 16 w 108"/>
                  <a:gd name="T39" fmla="*/ 36 h 365"/>
                  <a:gd name="T40" fmla="*/ 17 w 108"/>
                  <a:gd name="T41" fmla="*/ 37 h 365"/>
                  <a:gd name="T42" fmla="*/ 17 w 108"/>
                  <a:gd name="T43" fmla="*/ 38 h 365"/>
                  <a:gd name="T44" fmla="*/ 18 w 108"/>
                  <a:gd name="T45" fmla="*/ 40 h 365"/>
                  <a:gd name="T46" fmla="*/ 19 w 108"/>
                  <a:gd name="T47" fmla="*/ 42 h 365"/>
                  <a:gd name="T48" fmla="*/ 19 w 108"/>
                  <a:gd name="T49" fmla="*/ 44 h 365"/>
                  <a:gd name="T50" fmla="*/ 20 w 108"/>
                  <a:gd name="T51" fmla="*/ 46 h 365"/>
                  <a:gd name="T52" fmla="*/ 20 w 108"/>
                  <a:gd name="T53" fmla="*/ 48 h 365"/>
                  <a:gd name="T54" fmla="*/ 21 w 108"/>
                  <a:gd name="T55" fmla="*/ 49 h 365"/>
                  <a:gd name="T56" fmla="*/ 21 w 108"/>
                  <a:gd name="T57" fmla="*/ 50 h 365"/>
                  <a:gd name="T58" fmla="*/ 22 w 108"/>
                  <a:gd name="T59" fmla="*/ 52 h 365"/>
                  <a:gd name="T60" fmla="*/ 22 w 108"/>
                  <a:gd name="T61" fmla="*/ 53 h 365"/>
                  <a:gd name="T62" fmla="*/ 22 w 108"/>
                  <a:gd name="T63" fmla="*/ 55 h 365"/>
                  <a:gd name="T64" fmla="*/ 23 w 108"/>
                  <a:gd name="T65" fmla="*/ 57 h 365"/>
                  <a:gd name="T66" fmla="*/ 24 w 108"/>
                  <a:gd name="T67" fmla="*/ 59 h 365"/>
                  <a:gd name="T68" fmla="*/ 24 w 108"/>
                  <a:gd name="T69" fmla="*/ 61 h 365"/>
                  <a:gd name="T70" fmla="*/ 25 w 108"/>
                  <a:gd name="T71" fmla="*/ 63 h 365"/>
                  <a:gd name="T72" fmla="*/ 25 w 108"/>
                  <a:gd name="T73" fmla="*/ 64 h 365"/>
                  <a:gd name="T74" fmla="*/ 25 w 108"/>
                  <a:gd name="T75" fmla="*/ 65 h 365"/>
                  <a:gd name="T76" fmla="*/ 25 w 108"/>
                  <a:gd name="T77" fmla="*/ 66 h 365"/>
                  <a:gd name="T78" fmla="*/ 26 w 108"/>
                  <a:gd name="T79" fmla="*/ 68 h 365"/>
                  <a:gd name="T80" fmla="*/ 26 w 108"/>
                  <a:gd name="T81" fmla="*/ 70 h 365"/>
                  <a:gd name="T82" fmla="*/ 26 w 108"/>
                  <a:gd name="T83" fmla="*/ 71 h 365"/>
                  <a:gd name="T84" fmla="*/ 26 w 108"/>
                  <a:gd name="T85" fmla="*/ 73 h 365"/>
                  <a:gd name="T86" fmla="*/ 26 w 108"/>
                  <a:gd name="T87" fmla="*/ 75 h 365"/>
                  <a:gd name="T88" fmla="*/ 26 w 108"/>
                  <a:gd name="T89" fmla="*/ 76 h 365"/>
                  <a:gd name="T90" fmla="*/ 27 w 108"/>
                  <a:gd name="T91" fmla="*/ 76 h 365"/>
                  <a:gd name="T92" fmla="*/ 27 w 108"/>
                  <a:gd name="T93" fmla="*/ 77 h 365"/>
                  <a:gd name="T94" fmla="*/ 27 w 108"/>
                  <a:gd name="T95" fmla="*/ 78 h 365"/>
                  <a:gd name="T96" fmla="*/ 27 w 108"/>
                  <a:gd name="T97" fmla="*/ 79 h 365"/>
                  <a:gd name="T98" fmla="*/ 27 w 108"/>
                  <a:gd name="T99" fmla="*/ 80 h 365"/>
                  <a:gd name="T100" fmla="*/ 28 w 108"/>
                  <a:gd name="T101" fmla="*/ 81 h 365"/>
                  <a:gd name="T102" fmla="*/ 28 w 108"/>
                  <a:gd name="T103" fmla="*/ 82 h 365"/>
                  <a:gd name="T104" fmla="*/ 28 w 108"/>
                  <a:gd name="T105" fmla="*/ 83 h 365"/>
                  <a:gd name="T106" fmla="*/ 28 w 108"/>
                  <a:gd name="T107" fmla="*/ 84 h 365"/>
                  <a:gd name="T108" fmla="*/ 28 w 108"/>
                  <a:gd name="T109" fmla="*/ 86 h 365"/>
                  <a:gd name="T110" fmla="*/ 28 w 108"/>
                  <a:gd name="T111" fmla="*/ 87 h 365"/>
                  <a:gd name="T112" fmla="*/ 28 w 108"/>
                  <a:gd name="T113" fmla="*/ 89 h 36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08"/>
                  <a:gd name="T172" fmla="*/ 0 h 365"/>
                  <a:gd name="T173" fmla="*/ 108 w 108"/>
                  <a:gd name="T174" fmla="*/ 365 h 36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08" h="365">
                    <a:moveTo>
                      <a:pt x="0" y="0"/>
                    </a:moveTo>
                    <a:lnTo>
                      <a:pt x="1" y="3"/>
                    </a:lnTo>
                    <a:lnTo>
                      <a:pt x="4" y="8"/>
                    </a:lnTo>
                    <a:lnTo>
                      <a:pt x="6" y="11"/>
                    </a:lnTo>
                    <a:lnTo>
                      <a:pt x="7" y="14"/>
                    </a:lnTo>
                    <a:lnTo>
                      <a:pt x="9" y="17"/>
                    </a:lnTo>
                    <a:lnTo>
                      <a:pt x="10" y="20"/>
                    </a:lnTo>
                    <a:lnTo>
                      <a:pt x="12" y="23"/>
                    </a:lnTo>
                    <a:lnTo>
                      <a:pt x="13" y="26"/>
                    </a:lnTo>
                    <a:lnTo>
                      <a:pt x="15" y="27"/>
                    </a:lnTo>
                    <a:lnTo>
                      <a:pt x="17" y="30"/>
                    </a:lnTo>
                    <a:lnTo>
                      <a:pt x="18" y="32"/>
                    </a:lnTo>
                    <a:lnTo>
                      <a:pt x="18" y="34"/>
                    </a:lnTo>
                    <a:lnTo>
                      <a:pt x="20" y="37"/>
                    </a:lnTo>
                    <a:lnTo>
                      <a:pt x="21" y="38"/>
                    </a:lnTo>
                    <a:lnTo>
                      <a:pt x="21" y="40"/>
                    </a:lnTo>
                    <a:lnTo>
                      <a:pt x="23" y="41"/>
                    </a:lnTo>
                    <a:lnTo>
                      <a:pt x="23" y="43"/>
                    </a:lnTo>
                    <a:lnTo>
                      <a:pt x="24" y="44"/>
                    </a:lnTo>
                    <a:lnTo>
                      <a:pt x="24" y="46"/>
                    </a:lnTo>
                    <a:lnTo>
                      <a:pt x="26" y="47"/>
                    </a:lnTo>
                    <a:lnTo>
                      <a:pt x="26" y="49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29" y="55"/>
                    </a:lnTo>
                    <a:lnTo>
                      <a:pt x="30" y="58"/>
                    </a:lnTo>
                    <a:lnTo>
                      <a:pt x="30" y="60"/>
                    </a:lnTo>
                    <a:lnTo>
                      <a:pt x="32" y="61"/>
                    </a:lnTo>
                    <a:lnTo>
                      <a:pt x="32" y="63"/>
                    </a:lnTo>
                    <a:lnTo>
                      <a:pt x="33" y="64"/>
                    </a:lnTo>
                    <a:lnTo>
                      <a:pt x="33" y="67"/>
                    </a:lnTo>
                    <a:lnTo>
                      <a:pt x="35" y="69"/>
                    </a:lnTo>
                    <a:lnTo>
                      <a:pt x="36" y="70"/>
                    </a:lnTo>
                    <a:lnTo>
                      <a:pt x="36" y="72"/>
                    </a:lnTo>
                    <a:lnTo>
                      <a:pt x="38" y="75"/>
                    </a:lnTo>
                    <a:lnTo>
                      <a:pt x="38" y="76"/>
                    </a:lnTo>
                    <a:lnTo>
                      <a:pt x="38" y="78"/>
                    </a:lnTo>
                    <a:lnTo>
                      <a:pt x="39" y="79"/>
                    </a:lnTo>
                    <a:lnTo>
                      <a:pt x="39" y="81"/>
                    </a:lnTo>
                    <a:lnTo>
                      <a:pt x="41" y="81"/>
                    </a:lnTo>
                    <a:lnTo>
                      <a:pt x="41" y="82"/>
                    </a:lnTo>
                    <a:lnTo>
                      <a:pt x="41" y="84"/>
                    </a:lnTo>
                    <a:lnTo>
                      <a:pt x="43" y="86"/>
                    </a:lnTo>
                    <a:lnTo>
                      <a:pt x="43" y="87"/>
                    </a:lnTo>
                    <a:lnTo>
                      <a:pt x="43" y="89"/>
                    </a:lnTo>
                    <a:lnTo>
                      <a:pt x="44" y="90"/>
                    </a:lnTo>
                    <a:lnTo>
                      <a:pt x="44" y="92"/>
                    </a:lnTo>
                    <a:lnTo>
                      <a:pt x="44" y="93"/>
                    </a:lnTo>
                    <a:lnTo>
                      <a:pt x="46" y="93"/>
                    </a:lnTo>
                    <a:lnTo>
                      <a:pt x="46" y="95"/>
                    </a:lnTo>
                    <a:lnTo>
                      <a:pt x="46" y="96"/>
                    </a:lnTo>
                    <a:lnTo>
                      <a:pt x="47" y="98"/>
                    </a:lnTo>
                    <a:lnTo>
                      <a:pt x="47" y="99"/>
                    </a:lnTo>
                    <a:lnTo>
                      <a:pt x="47" y="101"/>
                    </a:lnTo>
                    <a:lnTo>
                      <a:pt x="49" y="102"/>
                    </a:lnTo>
                    <a:lnTo>
                      <a:pt x="49" y="104"/>
                    </a:lnTo>
                    <a:lnTo>
                      <a:pt x="50" y="107"/>
                    </a:lnTo>
                    <a:lnTo>
                      <a:pt x="50" y="108"/>
                    </a:lnTo>
                    <a:lnTo>
                      <a:pt x="52" y="110"/>
                    </a:lnTo>
                    <a:lnTo>
                      <a:pt x="52" y="113"/>
                    </a:lnTo>
                    <a:lnTo>
                      <a:pt x="53" y="115"/>
                    </a:lnTo>
                    <a:lnTo>
                      <a:pt x="53" y="118"/>
                    </a:lnTo>
                    <a:lnTo>
                      <a:pt x="55" y="119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8" y="127"/>
                    </a:lnTo>
                    <a:lnTo>
                      <a:pt x="58" y="128"/>
                    </a:lnTo>
                    <a:lnTo>
                      <a:pt x="59" y="130"/>
                    </a:lnTo>
                    <a:lnTo>
                      <a:pt x="59" y="131"/>
                    </a:lnTo>
                    <a:lnTo>
                      <a:pt x="61" y="134"/>
                    </a:lnTo>
                    <a:lnTo>
                      <a:pt x="61" y="136"/>
                    </a:lnTo>
                    <a:lnTo>
                      <a:pt x="61" y="138"/>
                    </a:lnTo>
                    <a:lnTo>
                      <a:pt x="62" y="138"/>
                    </a:lnTo>
                    <a:lnTo>
                      <a:pt x="62" y="139"/>
                    </a:lnTo>
                    <a:lnTo>
                      <a:pt x="62" y="141"/>
                    </a:lnTo>
                    <a:lnTo>
                      <a:pt x="64" y="142"/>
                    </a:lnTo>
                    <a:lnTo>
                      <a:pt x="64" y="144"/>
                    </a:lnTo>
                    <a:lnTo>
                      <a:pt x="64" y="145"/>
                    </a:lnTo>
                    <a:lnTo>
                      <a:pt x="65" y="147"/>
                    </a:lnTo>
                    <a:lnTo>
                      <a:pt x="65" y="148"/>
                    </a:lnTo>
                    <a:lnTo>
                      <a:pt x="65" y="150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7" y="154"/>
                    </a:lnTo>
                    <a:lnTo>
                      <a:pt x="69" y="156"/>
                    </a:lnTo>
                    <a:lnTo>
                      <a:pt x="69" y="157"/>
                    </a:lnTo>
                    <a:lnTo>
                      <a:pt x="69" y="159"/>
                    </a:lnTo>
                    <a:lnTo>
                      <a:pt x="70" y="162"/>
                    </a:lnTo>
                    <a:lnTo>
                      <a:pt x="70" y="164"/>
                    </a:lnTo>
                    <a:lnTo>
                      <a:pt x="72" y="165"/>
                    </a:lnTo>
                    <a:lnTo>
                      <a:pt x="72" y="168"/>
                    </a:lnTo>
                    <a:lnTo>
                      <a:pt x="73" y="170"/>
                    </a:lnTo>
                    <a:lnTo>
                      <a:pt x="73" y="173"/>
                    </a:lnTo>
                    <a:lnTo>
                      <a:pt x="75" y="176"/>
                    </a:lnTo>
                    <a:lnTo>
                      <a:pt x="75" y="177"/>
                    </a:lnTo>
                    <a:lnTo>
                      <a:pt x="76" y="180"/>
                    </a:lnTo>
                    <a:lnTo>
                      <a:pt x="76" y="182"/>
                    </a:lnTo>
                    <a:lnTo>
                      <a:pt x="76" y="183"/>
                    </a:lnTo>
                    <a:lnTo>
                      <a:pt x="78" y="186"/>
                    </a:lnTo>
                    <a:lnTo>
                      <a:pt x="78" y="188"/>
                    </a:lnTo>
                    <a:lnTo>
                      <a:pt x="78" y="189"/>
                    </a:lnTo>
                    <a:lnTo>
                      <a:pt x="79" y="191"/>
                    </a:lnTo>
                    <a:lnTo>
                      <a:pt x="79" y="193"/>
                    </a:lnTo>
                    <a:lnTo>
                      <a:pt x="79" y="194"/>
                    </a:lnTo>
                    <a:lnTo>
                      <a:pt x="81" y="196"/>
                    </a:lnTo>
                    <a:lnTo>
                      <a:pt x="81" y="197"/>
                    </a:lnTo>
                    <a:lnTo>
                      <a:pt x="81" y="199"/>
                    </a:lnTo>
                    <a:lnTo>
                      <a:pt x="82" y="200"/>
                    </a:lnTo>
                    <a:lnTo>
                      <a:pt x="82" y="202"/>
                    </a:lnTo>
                    <a:lnTo>
                      <a:pt x="82" y="203"/>
                    </a:lnTo>
                    <a:lnTo>
                      <a:pt x="82" y="205"/>
                    </a:lnTo>
                    <a:lnTo>
                      <a:pt x="84" y="206"/>
                    </a:lnTo>
                    <a:lnTo>
                      <a:pt x="84" y="208"/>
                    </a:lnTo>
                    <a:lnTo>
                      <a:pt x="85" y="209"/>
                    </a:lnTo>
                    <a:lnTo>
                      <a:pt x="85" y="211"/>
                    </a:lnTo>
                    <a:lnTo>
                      <a:pt x="85" y="214"/>
                    </a:lnTo>
                    <a:lnTo>
                      <a:pt x="87" y="215"/>
                    </a:lnTo>
                    <a:lnTo>
                      <a:pt x="87" y="217"/>
                    </a:lnTo>
                    <a:lnTo>
                      <a:pt x="87" y="219"/>
                    </a:lnTo>
                    <a:lnTo>
                      <a:pt x="88" y="222"/>
                    </a:lnTo>
                    <a:lnTo>
                      <a:pt x="88" y="223"/>
                    </a:lnTo>
                    <a:lnTo>
                      <a:pt x="90" y="226"/>
                    </a:lnTo>
                    <a:lnTo>
                      <a:pt x="90" y="228"/>
                    </a:lnTo>
                    <a:lnTo>
                      <a:pt x="91" y="231"/>
                    </a:lnTo>
                    <a:lnTo>
                      <a:pt x="91" y="232"/>
                    </a:lnTo>
                    <a:lnTo>
                      <a:pt x="93" y="235"/>
                    </a:lnTo>
                    <a:lnTo>
                      <a:pt x="93" y="237"/>
                    </a:lnTo>
                    <a:lnTo>
                      <a:pt x="94" y="240"/>
                    </a:lnTo>
                    <a:lnTo>
                      <a:pt x="94" y="241"/>
                    </a:lnTo>
                    <a:lnTo>
                      <a:pt x="94" y="243"/>
                    </a:lnTo>
                    <a:lnTo>
                      <a:pt x="96" y="245"/>
                    </a:lnTo>
                    <a:lnTo>
                      <a:pt x="96" y="246"/>
                    </a:lnTo>
                    <a:lnTo>
                      <a:pt x="96" y="248"/>
                    </a:lnTo>
                    <a:lnTo>
                      <a:pt x="96" y="249"/>
                    </a:lnTo>
                    <a:lnTo>
                      <a:pt x="98" y="251"/>
                    </a:lnTo>
                    <a:lnTo>
                      <a:pt x="98" y="252"/>
                    </a:lnTo>
                    <a:lnTo>
                      <a:pt x="98" y="254"/>
                    </a:lnTo>
                    <a:lnTo>
                      <a:pt x="98" y="255"/>
                    </a:lnTo>
                    <a:lnTo>
                      <a:pt x="98" y="257"/>
                    </a:lnTo>
                    <a:lnTo>
                      <a:pt x="99" y="258"/>
                    </a:lnTo>
                    <a:lnTo>
                      <a:pt x="99" y="260"/>
                    </a:lnTo>
                    <a:lnTo>
                      <a:pt x="99" y="261"/>
                    </a:lnTo>
                    <a:lnTo>
                      <a:pt x="99" y="263"/>
                    </a:lnTo>
                    <a:lnTo>
                      <a:pt x="99" y="264"/>
                    </a:lnTo>
                    <a:lnTo>
                      <a:pt x="99" y="266"/>
                    </a:lnTo>
                    <a:lnTo>
                      <a:pt x="99" y="267"/>
                    </a:lnTo>
                    <a:lnTo>
                      <a:pt x="99" y="269"/>
                    </a:lnTo>
                    <a:lnTo>
                      <a:pt x="101" y="271"/>
                    </a:lnTo>
                    <a:lnTo>
                      <a:pt x="101" y="272"/>
                    </a:lnTo>
                    <a:lnTo>
                      <a:pt x="101" y="274"/>
                    </a:lnTo>
                    <a:lnTo>
                      <a:pt x="101" y="275"/>
                    </a:lnTo>
                    <a:lnTo>
                      <a:pt x="101" y="278"/>
                    </a:lnTo>
                    <a:lnTo>
                      <a:pt x="101" y="280"/>
                    </a:lnTo>
                    <a:lnTo>
                      <a:pt x="101" y="281"/>
                    </a:lnTo>
                    <a:lnTo>
                      <a:pt x="101" y="284"/>
                    </a:lnTo>
                    <a:lnTo>
                      <a:pt x="101" y="286"/>
                    </a:lnTo>
                    <a:lnTo>
                      <a:pt x="102" y="287"/>
                    </a:lnTo>
                    <a:lnTo>
                      <a:pt x="102" y="289"/>
                    </a:lnTo>
                    <a:lnTo>
                      <a:pt x="102" y="290"/>
                    </a:lnTo>
                    <a:lnTo>
                      <a:pt x="102" y="292"/>
                    </a:lnTo>
                    <a:lnTo>
                      <a:pt x="102" y="293"/>
                    </a:lnTo>
                    <a:lnTo>
                      <a:pt x="102" y="295"/>
                    </a:lnTo>
                    <a:lnTo>
                      <a:pt x="102" y="297"/>
                    </a:lnTo>
                    <a:lnTo>
                      <a:pt x="102" y="298"/>
                    </a:lnTo>
                    <a:lnTo>
                      <a:pt x="102" y="300"/>
                    </a:lnTo>
                    <a:lnTo>
                      <a:pt x="102" y="301"/>
                    </a:lnTo>
                    <a:lnTo>
                      <a:pt x="104" y="303"/>
                    </a:lnTo>
                    <a:lnTo>
                      <a:pt x="104" y="304"/>
                    </a:lnTo>
                    <a:lnTo>
                      <a:pt x="104" y="306"/>
                    </a:lnTo>
                    <a:lnTo>
                      <a:pt x="104" y="307"/>
                    </a:lnTo>
                    <a:lnTo>
                      <a:pt x="104" y="309"/>
                    </a:lnTo>
                    <a:lnTo>
                      <a:pt x="104" y="310"/>
                    </a:lnTo>
                    <a:lnTo>
                      <a:pt x="104" y="312"/>
                    </a:lnTo>
                    <a:lnTo>
                      <a:pt x="105" y="312"/>
                    </a:lnTo>
                    <a:lnTo>
                      <a:pt x="105" y="313"/>
                    </a:lnTo>
                    <a:lnTo>
                      <a:pt x="105" y="315"/>
                    </a:lnTo>
                    <a:lnTo>
                      <a:pt x="105" y="316"/>
                    </a:lnTo>
                    <a:lnTo>
                      <a:pt x="105" y="318"/>
                    </a:lnTo>
                    <a:lnTo>
                      <a:pt x="105" y="319"/>
                    </a:lnTo>
                    <a:lnTo>
                      <a:pt x="107" y="321"/>
                    </a:lnTo>
                    <a:lnTo>
                      <a:pt x="107" y="323"/>
                    </a:lnTo>
                    <a:lnTo>
                      <a:pt x="107" y="324"/>
                    </a:lnTo>
                    <a:lnTo>
                      <a:pt x="107" y="326"/>
                    </a:lnTo>
                    <a:lnTo>
                      <a:pt x="107" y="327"/>
                    </a:lnTo>
                    <a:lnTo>
                      <a:pt x="107" y="329"/>
                    </a:lnTo>
                    <a:lnTo>
                      <a:pt x="108" y="330"/>
                    </a:lnTo>
                    <a:lnTo>
                      <a:pt x="108" y="332"/>
                    </a:lnTo>
                    <a:lnTo>
                      <a:pt x="108" y="333"/>
                    </a:lnTo>
                    <a:lnTo>
                      <a:pt x="108" y="335"/>
                    </a:lnTo>
                    <a:lnTo>
                      <a:pt x="108" y="336"/>
                    </a:lnTo>
                    <a:lnTo>
                      <a:pt x="108" y="338"/>
                    </a:lnTo>
                    <a:lnTo>
                      <a:pt x="108" y="339"/>
                    </a:lnTo>
                    <a:lnTo>
                      <a:pt x="108" y="341"/>
                    </a:lnTo>
                    <a:lnTo>
                      <a:pt x="108" y="342"/>
                    </a:lnTo>
                    <a:lnTo>
                      <a:pt x="108" y="344"/>
                    </a:lnTo>
                    <a:lnTo>
                      <a:pt x="108" y="345"/>
                    </a:lnTo>
                    <a:lnTo>
                      <a:pt x="107" y="347"/>
                    </a:lnTo>
                    <a:lnTo>
                      <a:pt x="107" y="350"/>
                    </a:lnTo>
                    <a:lnTo>
                      <a:pt x="107" y="352"/>
                    </a:lnTo>
                    <a:lnTo>
                      <a:pt x="107" y="355"/>
                    </a:lnTo>
                    <a:lnTo>
                      <a:pt x="107" y="356"/>
                    </a:lnTo>
                    <a:lnTo>
                      <a:pt x="107" y="359"/>
                    </a:lnTo>
                    <a:lnTo>
                      <a:pt x="107" y="362"/>
                    </a:lnTo>
                    <a:lnTo>
                      <a:pt x="107" y="365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76" name="Freeform 183"/>
              <p:cNvSpPr>
                <a:spLocks/>
              </p:cNvSpPr>
              <p:nvPr/>
            </p:nvSpPr>
            <p:spPr bwMode="auto">
              <a:xfrm>
                <a:off x="3403" y="2768"/>
                <a:ext cx="55" cy="183"/>
              </a:xfrm>
              <a:custGeom>
                <a:avLst/>
                <a:gdLst>
                  <a:gd name="T0" fmla="*/ 2 w 108"/>
                  <a:gd name="T1" fmla="*/ 89 h 366"/>
                  <a:gd name="T2" fmla="*/ 3 w 108"/>
                  <a:gd name="T3" fmla="*/ 86 h 366"/>
                  <a:gd name="T4" fmla="*/ 5 w 108"/>
                  <a:gd name="T5" fmla="*/ 84 h 366"/>
                  <a:gd name="T6" fmla="*/ 6 w 108"/>
                  <a:gd name="T7" fmla="*/ 82 h 366"/>
                  <a:gd name="T8" fmla="*/ 6 w 108"/>
                  <a:gd name="T9" fmla="*/ 80 h 366"/>
                  <a:gd name="T10" fmla="*/ 7 w 108"/>
                  <a:gd name="T11" fmla="*/ 79 h 366"/>
                  <a:gd name="T12" fmla="*/ 8 w 108"/>
                  <a:gd name="T13" fmla="*/ 78 h 366"/>
                  <a:gd name="T14" fmla="*/ 9 w 108"/>
                  <a:gd name="T15" fmla="*/ 76 h 366"/>
                  <a:gd name="T16" fmla="*/ 9 w 108"/>
                  <a:gd name="T17" fmla="*/ 74 h 366"/>
                  <a:gd name="T18" fmla="*/ 10 w 108"/>
                  <a:gd name="T19" fmla="*/ 72 h 366"/>
                  <a:gd name="T20" fmla="*/ 11 w 108"/>
                  <a:gd name="T21" fmla="*/ 71 h 366"/>
                  <a:gd name="T22" fmla="*/ 11 w 108"/>
                  <a:gd name="T23" fmla="*/ 70 h 366"/>
                  <a:gd name="T24" fmla="*/ 11 w 108"/>
                  <a:gd name="T25" fmla="*/ 68 h 366"/>
                  <a:gd name="T26" fmla="*/ 12 w 108"/>
                  <a:gd name="T27" fmla="*/ 67 h 366"/>
                  <a:gd name="T28" fmla="*/ 13 w 108"/>
                  <a:gd name="T29" fmla="*/ 66 h 366"/>
                  <a:gd name="T30" fmla="*/ 13 w 108"/>
                  <a:gd name="T31" fmla="*/ 63 h 366"/>
                  <a:gd name="T32" fmla="*/ 14 w 108"/>
                  <a:gd name="T33" fmla="*/ 61 h 366"/>
                  <a:gd name="T34" fmla="*/ 15 w 108"/>
                  <a:gd name="T35" fmla="*/ 59 h 366"/>
                  <a:gd name="T36" fmla="*/ 16 w 108"/>
                  <a:gd name="T37" fmla="*/ 57 h 366"/>
                  <a:gd name="T38" fmla="*/ 16 w 108"/>
                  <a:gd name="T39" fmla="*/ 56 h 366"/>
                  <a:gd name="T40" fmla="*/ 17 w 108"/>
                  <a:gd name="T41" fmla="*/ 54 h 366"/>
                  <a:gd name="T42" fmla="*/ 17 w 108"/>
                  <a:gd name="T43" fmla="*/ 53 h 366"/>
                  <a:gd name="T44" fmla="*/ 18 w 108"/>
                  <a:gd name="T45" fmla="*/ 52 h 366"/>
                  <a:gd name="T46" fmla="*/ 19 w 108"/>
                  <a:gd name="T47" fmla="*/ 50 h 366"/>
                  <a:gd name="T48" fmla="*/ 19 w 108"/>
                  <a:gd name="T49" fmla="*/ 48 h 366"/>
                  <a:gd name="T50" fmla="*/ 20 w 108"/>
                  <a:gd name="T51" fmla="*/ 46 h 366"/>
                  <a:gd name="T52" fmla="*/ 20 w 108"/>
                  <a:gd name="T53" fmla="*/ 44 h 366"/>
                  <a:gd name="T54" fmla="*/ 21 w 108"/>
                  <a:gd name="T55" fmla="*/ 43 h 366"/>
                  <a:gd name="T56" fmla="*/ 21 w 108"/>
                  <a:gd name="T57" fmla="*/ 42 h 366"/>
                  <a:gd name="T58" fmla="*/ 22 w 108"/>
                  <a:gd name="T59" fmla="*/ 40 h 366"/>
                  <a:gd name="T60" fmla="*/ 22 w 108"/>
                  <a:gd name="T61" fmla="*/ 39 h 366"/>
                  <a:gd name="T62" fmla="*/ 22 w 108"/>
                  <a:gd name="T63" fmla="*/ 37 h 366"/>
                  <a:gd name="T64" fmla="*/ 23 w 108"/>
                  <a:gd name="T65" fmla="*/ 35 h 366"/>
                  <a:gd name="T66" fmla="*/ 24 w 108"/>
                  <a:gd name="T67" fmla="*/ 33 h 366"/>
                  <a:gd name="T68" fmla="*/ 24 w 108"/>
                  <a:gd name="T69" fmla="*/ 30 h 366"/>
                  <a:gd name="T70" fmla="*/ 25 w 108"/>
                  <a:gd name="T71" fmla="*/ 29 h 366"/>
                  <a:gd name="T72" fmla="*/ 25 w 108"/>
                  <a:gd name="T73" fmla="*/ 28 h 366"/>
                  <a:gd name="T74" fmla="*/ 25 w 108"/>
                  <a:gd name="T75" fmla="*/ 26 h 366"/>
                  <a:gd name="T76" fmla="*/ 25 w 108"/>
                  <a:gd name="T77" fmla="*/ 25 h 366"/>
                  <a:gd name="T78" fmla="*/ 26 w 108"/>
                  <a:gd name="T79" fmla="*/ 23 h 366"/>
                  <a:gd name="T80" fmla="*/ 26 w 108"/>
                  <a:gd name="T81" fmla="*/ 22 h 366"/>
                  <a:gd name="T82" fmla="*/ 26 w 108"/>
                  <a:gd name="T83" fmla="*/ 21 h 366"/>
                  <a:gd name="T84" fmla="*/ 26 w 108"/>
                  <a:gd name="T85" fmla="*/ 19 h 366"/>
                  <a:gd name="T86" fmla="*/ 26 w 108"/>
                  <a:gd name="T87" fmla="*/ 18 h 366"/>
                  <a:gd name="T88" fmla="*/ 26 w 108"/>
                  <a:gd name="T89" fmla="*/ 16 h 366"/>
                  <a:gd name="T90" fmla="*/ 27 w 108"/>
                  <a:gd name="T91" fmla="*/ 15 h 366"/>
                  <a:gd name="T92" fmla="*/ 27 w 108"/>
                  <a:gd name="T93" fmla="*/ 14 h 366"/>
                  <a:gd name="T94" fmla="*/ 27 w 108"/>
                  <a:gd name="T95" fmla="*/ 13 h 366"/>
                  <a:gd name="T96" fmla="*/ 27 w 108"/>
                  <a:gd name="T97" fmla="*/ 12 h 366"/>
                  <a:gd name="T98" fmla="*/ 27 w 108"/>
                  <a:gd name="T99" fmla="*/ 11 h 366"/>
                  <a:gd name="T100" fmla="*/ 28 w 108"/>
                  <a:gd name="T101" fmla="*/ 11 h 366"/>
                  <a:gd name="T102" fmla="*/ 28 w 108"/>
                  <a:gd name="T103" fmla="*/ 10 h 366"/>
                  <a:gd name="T104" fmla="*/ 28 w 108"/>
                  <a:gd name="T105" fmla="*/ 9 h 366"/>
                  <a:gd name="T106" fmla="*/ 28 w 108"/>
                  <a:gd name="T107" fmla="*/ 7 h 366"/>
                  <a:gd name="T108" fmla="*/ 28 w 108"/>
                  <a:gd name="T109" fmla="*/ 6 h 366"/>
                  <a:gd name="T110" fmla="*/ 28 w 108"/>
                  <a:gd name="T111" fmla="*/ 5 h 366"/>
                  <a:gd name="T112" fmla="*/ 28 w 108"/>
                  <a:gd name="T113" fmla="*/ 3 h 366"/>
                  <a:gd name="T114" fmla="*/ 0 w 108"/>
                  <a:gd name="T115" fmla="*/ 92 h 36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08"/>
                  <a:gd name="T175" fmla="*/ 0 h 366"/>
                  <a:gd name="T176" fmla="*/ 108 w 108"/>
                  <a:gd name="T177" fmla="*/ 366 h 36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08" h="366">
                    <a:moveTo>
                      <a:pt x="0" y="366"/>
                    </a:moveTo>
                    <a:lnTo>
                      <a:pt x="1" y="361"/>
                    </a:lnTo>
                    <a:lnTo>
                      <a:pt x="4" y="358"/>
                    </a:lnTo>
                    <a:lnTo>
                      <a:pt x="6" y="355"/>
                    </a:lnTo>
                    <a:lnTo>
                      <a:pt x="7" y="352"/>
                    </a:lnTo>
                    <a:lnTo>
                      <a:pt x="9" y="349"/>
                    </a:lnTo>
                    <a:lnTo>
                      <a:pt x="10" y="346"/>
                    </a:lnTo>
                    <a:lnTo>
                      <a:pt x="12" y="343"/>
                    </a:lnTo>
                    <a:lnTo>
                      <a:pt x="13" y="340"/>
                    </a:lnTo>
                    <a:lnTo>
                      <a:pt x="15" y="338"/>
                    </a:lnTo>
                    <a:lnTo>
                      <a:pt x="17" y="335"/>
                    </a:lnTo>
                    <a:lnTo>
                      <a:pt x="18" y="334"/>
                    </a:lnTo>
                    <a:lnTo>
                      <a:pt x="18" y="332"/>
                    </a:lnTo>
                    <a:lnTo>
                      <a:pt x="20" y="329"/>
                    </a:lnTo>
                    <a:lnTo>
                      <a:pt x="21" y="327"/>
                    </a:lnTo>
                    <a:lnTo>
                      <a:pt x="21" y="326"/>
                    </a:lnTo>
                    <a:lnTo>
                      <a:pt x="23" y="324"/>
                    </a:lnTo>
                    <a:lnTo>
                      <a:pt x="23" y="323"/>
                    </a:lnTo>
                    <a:lnTo>
                      <a:pt x="24" y="321"/>
                    </a:lnTo>
                    <a:lnTo>
                      <a:pt x="24" y="320"/>
                    </a:lnTo>
                    <a:lnTo>
                      <a:pt x="26" y="318"/>
                    </a:lnTo>
                    <a:lnTo>
                      <a:pt x="26" y="317"/>
                    </a:lnTo>
                    <a:lnTo>
                      <a:pt x="27" y="315"/>
                    </a:lnTo>
                    <a:lnTo>
                      <a:pt x="29" y="314"/>
                    </a:lnTo>
                    <a:lnTo>
                      <a:pt x="29" y="312"/>
                    </a:lnTo>
                    <a:lnTo>
                      <a:pt x="29" y="311"/>
                    </a:lnTo>
                    <a:lnTo>
                      <a:pt x="30" y="309"/>
                    </a:lnTo>
                    <a:lnTo>
                      <a:pt x="30" y="306"/>
                    </a:lnTo>
                    <a:lnTo>
                      <a:pt x="32" y="305"/>
                    </a:lnTo>
                    <a:lnTo>
                      <a:pt x="32" y="303"/>
                    </a:lnTo>
                    <a:lnTo>
                      <a:pt x="33" y="301"/>
                    </a:lnTo>
                    <a:lnTo>
                      <a:pt x="33" y="298"/>
                    </a:lnTo>
                    <a:lnTo>
                      <a:pt x="35" y="297"/>
                    </a:lnTo>
                    <a:lnTo>
                      <a:pt x="36" y="295"/>
                    </a:lnTo>
                    <a:lnTo>
                      <a:pt x="36" y="294"/>
                    </a:lnTo>
                    <a:lnTo>
                      <a:pt x="38" y="291"/>
                    </a:lnTo>
                    <a:lnTo>
                      <a:pt x="38" y="289"/>
                    </a:lnTo>
                    <a:lnTo>
                      <a:pt x="38" y="288"/>
                    </a:lnTo>
                    <a:lnTo>
                      <a:pt x="39" y="286"/>
                    </a:lnTo>
                    <a:lnTo>
                      <a:pt x="39" y="285"/>
                    </a:lnTo>
                    <a:lnTo>
                      <a:pt x="41" y="285"/>
                    </a:lnTo>
                    <a:lnTo>
                      <a:pt x="41" y="283"/>
                    </a:lnTo>
                    <a:lnTo>
                      <a:pt x="41" y="282"/>
                    </a:lnTo>
                    <a:lnTo>
                      <a:pt x="43" y="280"/>
                    </a:lnTo>
                    <a:lnTo>
                      <a:pt x="43" y="279"/>
                    </a:lnTo>
                    <a:lnTo>
                      <a:pt x="43" y="277"/>
                    </a:lnTo>
                    <a:lnTo>
                      <a:pt x="44" y="275"/>
                    </a:lnTo>
                    <a:lnTo>
                      <a:pt x="44" y="274"/>
                    </a:lnTo>
                    <a:lnTo>
                      <a:pt x="44" y="272"/>
                    </a:lnTo>
                    <a:lnTo>
                      <a:pt x="46" y="272"/>
                    </a:lnTo>
                    <a:lnTo>
                      <a:pt x="46" y="271"/>
                    </a:lnTo>
                    <a:lnTo>
                      <a:pt x="46" y="269"/>
                    </a:lnTo>
                    <a:lnTo>
                      <a:pt x="47" y="268"/>
                    </a:lnTo>
                    <a:lnTo>
                      <a:pt x="47" y="266"/>
                    </a:lnTo>
                    <a:lnTo>
                      <a:pt x="47" y="265"/>
                    </a:lnTo>
                    <a:lnTo>
                      <a:pt x="49" y="263"/>
                    </a:lnTo>
                    <a:lnTo>
                      <a:pt x="49" y="262"/>
                    </a:lnTo>
                    <a:lnTo>
                      <a:pt x="50" y="260"/>
                    </a:lnTo>
                    <a:lnTo>
                      <a:pt x="50" y="257"/>
                    </a:lnTo>
                    <a:lnTo>
                      <a:pt x="52" y="256"/>
                    </a:lnTo>
                    <a:lnTo>
                      <a:pt x="52" y="253"/>
                    </a:lnTo>
                    <a:lnTo>
                      <a:pt x="53" y="251"/>
                    </a:lnTo>
                    <a:lnTo>
                      <a:pt x="53" y="248"/>
                    </a:lnTo>
                    <a:lnTo>
                      <a:pt x="55" y="246"/>
                    </a:lnTo>
                    <a:lnTo>
                      <a:pt x="56" y="243"/>
                    </a:lnTo>
                    <a:lnTo>
                      <a:pt x="56" y="242"/>
                    </a:lnTo>
                    <a:lnTo>
                      <a:pt x="58" y="239"/>
                    </a:lnTo>
                    <a:lnTo>
                      <a:pt x="58" y="237"/>
                    </a:lnTo>
                    <a:lnTo>
                      <a:pt x="59" y="236"/>
                    </a:lnTo>
                    <a:lnTo>
                      <a:pt x="59" y="234"/>
                    </a:lnTo>
                    <a:lnTo>
                      <a:pt x="61" y="231"/>
                    </a:lnTo>
                    <a:lnTo>
                      <a:pt x="61" y="230"/>
                    </a:lnTo>
                    <a:lnTo>
                      <a:pt x="61" y="228"/>
                    </a:lnTo>
                    <a:lnTo>
                      <a:pt x="62" y="227"/>
                    </a:lnTo>
                    <a:lnTo>
                      <a:pt x="62" y="225"/>
                    </a:lnTo>
                    <a:lnTo>
                      <a:pt x="64" y="223"/>
                    </a:lnTo>
                    <a:lnTo>
                      <a:pt x="64" y="222"/>
                    </a:lnTo>
                    <a:lnTo>
                      <a:pt x="64" y="220"/>
                    </a:lnTo>
                    <a:lnTo>
                      <a:pt x="65" y="219"/>
                    </a:lnTo>
                    <a:lnTo>
                      <a:pt x="65" y="217"/>
                    </a:lnTo>
                    <a:lnTo>
                      <a:pt x="65" y="216"/>
                    </a:lnTo>
                    <a:lnTo>
                      <a:pt x="67" y="214"/>
                    </a:lnTo>
                    <a:lnTo>
                      <a:pt x="67" y="213"/>
                    </a:lnTo>
                    <a:lnTo>
                      <a:pt x="67" y="211"/>
                    </a:lnTo>
                    <a:lnTo>
                      <a:pt x="69" y="210"/>
                    </a:lnTo>
                    <a:lnTo>
                      <a:pt x="69" y="208"/>
                    </a:lnTo>
                    <a:lnTo>
                      <a:pt x="69" y="207"/>
                    </a:lnTo>
                    <a:lnTo>
                      <a:pt x="70" y="204"/>
                    </a:lnTo>
                    <a:lnTo>
                      <a:pt x="70" y="202"/>
                    </a:lnTo>
                    <a:lnTo>
                      <a:pt x="72" y="201"/>
                    </a:lnTo>
                    <a:lnTo>
                      <a:pt x="72" y="197"/>
                    </a:lnTo>
                    <a:lnTo>
                      <a:pt x="73" y="196"/>
                    </a:lnTo>
                    <a:lnTo>
                      <a:pt x="73" y="193"/>
                    </a:lnTo>
                    <a:lnTo>
                      <a:pt x="75" y="190"/>
                    </a:lnTo>
                    <a:lnTo>
                      <a:pt x="75" y="188"/>
                    </a:lnTo>
                    <a:lnTo>
                      <a:pt x="76" y="185"/>
                    </a:lnTo>
                    <a:lnTo>
                      <a:pt x="76" y="184"/>
                    </a:lnTo>
                    <a:lnTo>
                      <a:pt x="76" y="182"/>
                    </a:lnTo>
                    <a:lnTo>
                      <a:pt x="78" y="179"/>
                    </a:lnTo>
                    <a:lnTo>
                      <a:pt x="78" y="178"/>
                    </a:lnTo>
                    <a:lnTo>
                      <a:pt x="78" y="176"/>
                    </a:lnTo>
                    <a:lnTo>
                      <a:pt x="79" y="175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81" y="170"/>
                    </a:lnTo>
                    <a:lnTo>
                      <a:pt x="81" y="168"/>
                    </a:lnTo>
                    <a:lnTo>
                      <a:pt x="81" y="167"/>
                    </a:lnTo>
                    <a:lnTo>
                      <a:pt x="82" y="165"/>
                    </a:lnTo>
                    <a:lnTo>
                      <a:pt x="82" y="164"/>
                    </a:lnTo>
                    <a:lnTo>
                      <a:pt x="82" y="162"/>
                    </a:lnTo>
                    <a:lnTo>
                      <a:pt x="82" y="161"/>
                    </a:lnTo>
                    <a:lnTo>
                      <a:pt x="84" y="159"/>
                    </a:lnTo>
                    <a:lnTo>
                      <a:pt x="84" y="158"/>
                    </a:lnTo>
                    <a:lnTo>
                      <a:pt x="85" y="156"/>
                    </a:lnTo>
                    <a:lnTo>
                      <a:pt x="85" y="155"/>
                    </a:lnTo>
                    <a:lnTo>
                      <a:pt x="85" y="152"/>
                    </a:lnTo>
                    <a:lnTo>
                      <a:pt x="87" y="150"/>
                    </a:lnTo>
                    <a:lnTo>
                      <a:pt x="87" y="149"/>
                    </a:lnTo>
                    <a:lnTo>
                      <a:pt x="87" y="147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39"/>
                    </a:lnTo>
                    <a:lnTo>
                      <a:pt x="90" y="138"/>
                    </a:lnTo>
                    <a:lnTo>
                      <a:pt x="91" y="135"/>
                    </a:lnTo>
                    <a:lnTo>
                      <a:pt x="91" y="133"/>
                    </a:lnTo>
                    <a:lnTo>
                      <a:pt x="93" y="130"/>
                    </a:lnTo>
                    <a:lnTo>
                      <a:pt x="93" y="129"/>
                    </a:lnTo>
                    <a:lnTo>
                      <a:pt x="94" y="127"/>
                    </a:lnTo>
                    <a:lnTo>
                      <a:pt x="94" y="124"/>
                    </a:lnTo>
                    <a:lnTo>
                      <a:pt x="94" y="123"/>
                    </a:lnTo>
                    <a:lnTo>
                      <a:pt x="96" y="121"/>
                    </a:lnTo>
                    <a:lnTo>
                      <a:pt x="96" y="120"/>
                    </a:lnTo>
                    <a:lnTo>
                      <a:pt x="96" y="118"/>
                    </a:lnTo>
                    <a:lnTo>
                      <a:pt x="96" y="116"/>
                    </a:lnTo>
                    <a:lnTo>
                      <a:pt x="98" y="115"/>
                    </a:lnTo>
                    <a:lnTo>
                      <a:pt x="98" y="113"/>
                    </a:lnTo>
                    <a:lnTo>
                      <a:pt x="98" y="112"/>
                    </a:lnTo>
                    <a:lnTo>
                      <a:pt x="98" y="110"/>
                    </a:lnTo>
                    <a:lnTo>
                      <a:pt x="98" y="109"/>
                    </a:lnTo>
                    <a:lnTo>
                      <a:pt x="99" y="107"/>
                    </a:lnTo>
                    <a:lnTo>
                      <a:pt x="99" y="106"/>
                    </a:lnTo>
                    <a:lnTo>
                      <a:pt x="99" y="104"/>
                    </a:lnTo>
                    <a:lnTo>
                      <a:pt x="99" y="103"/>
                    </a:lnTo>
                    <a:lnTo>
                      <a:pt x="99" y="101"/>
                    </a:lnTo>
                    <a:lnTo>
                      <a:pt x="99" y="100"/>
                    </a:lnTo>
                    <a:lnTo>
                      <a:pt x="99" y="98"/>
                    </a:lnTo>
                    <a:lnTo>
                      <a:pt x="99" y="97"/>
                    </a:lnTo>
                    <a:lnTo>
                      <a:pt x="101" y="95"/>
                    </a:lnTo>
                    <a:lnTo>
                      <a:pt x="101" y="94"/>
                    </a:lnTo>
                    <a:lnTo>
                      <a:pt x="101" y="92"/>
                    </a:lnTo>
                    <a:lnTo>
                      <a:pt x="101" y="90"/>
                    </a:lnTo>
                    <a:lnTo>
                      <a:pt x="101" y="87"/>
                    </a:lnTo>
                    <a:lnTo>
                      <a:pt x="101" y="86"/>
                    </a:lnTo>
                    <a:lnTo>
                      <a:pt x="101" y="84"/>
                    </a:lnTo>
                    <a:lnTo>
                      <a:pt x="101" y="81"/>
                    </a:lnTo>
                    <a:lnTo>
                      <a:pt x="101" y="80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2" y="75"/>
                    </a:lnTo>
                    <a:lnTo>
                      <a:pt x="102" y="74"/>
                    </a:lnTo>
                    <a:lnTo>
                      <a:pt x="102" y="72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8"/>
                    </a:lnTo>
                    <a:lnTo>
                      <a:pt x="102" y="66"/>
                    </a:lnTo>
                    <a:lnTo>
                      <a:pt x="102" y="64"/>
                    </a:lnTo>
                    <a:lnTo>
                      <a:pt x="104" y="63"/>
                    </a:lnTo>
                    <a:lnTo>
                      <a:pt x="104" y="61"/>
                    </a:lnTo>
                    <a:lnTo>
                      <a:pt x="104" y="60"/>
                    </a:lnTo>
                    <a:lnTo>
                      <a:pt x="104" y="58"/>
                    </a:lnTo>
                    <a:lnTo>
                      <a:pt x="104" y="57"/>
                    </a:lnTo>
                    <a:lnTo>
                      <a:pt x="104" y="55"/>
                    </a:lnTo>
                    <a:lnTo>
                      <a:pt x="104" y="54"/>
                    </a:lnTo>
                    <a:lnTo>
                      <a:pt x="105" y="54"/>
                    </a:lnTo>
                    <a:lnTo>
                      <a:pt x="105" y="52"/>
                    </a:lnTo>
                    <a:lnTo>
                      <a:pt x="105" y="51"/>
                    </a:lnTo>
                    <a:lnTo>
                      <a:pt x="105" y="49"/>
                    </a:lnTo>
                    <a:lnTo>
                      <a:pt x="105" y="48"/>
                    </a:lnTo>
                    <a:lnTo>
                      <a:pt x="105" y="46"/>
                    </a:lnTo>
                    <a:lnTo>
                      <a:pt x="107" y="45"/>
                    </a:lnTo>
                    <a:lnTo>
                      <a:pt x="107" y="43"/>
                    </a:lnTo>
                    <a:lnTo>
                      <a:pt x="107" y="42"/>
                    </a:lnTo>
                    <a:lnTo>
                      <a:pt x="107" y="40"/>
                    </a:lnTo>
                    <a:lnTo>
                      <a:pt x="107" y="38"/>
                    </a:lnTo>
                    <a:lnTo>
                      <a:pt x="107" y="37"/>
                    </a:lnTo>
                    <a:lnTo>
                      <a:pt x="108" y="35"/>
                    </a:lnTo>
                    <a:lnTo>
                      <a:pt x="108" y="34"/>
                    </a:lnTo>
                    <a:lnTo>
                      <a:pt x="108" y="32"/>
                    </a:lnTo>
                    <a:lnTo>
                      <a:pt x="108" y="31"/>
                    </a:lnTo>
                    <a:lnTo>
                      <a:pt x="108" y="29"/>
                    </a:lnTo>
                    <a:lnTo>
                      <a:pt x="108" y="28"/>
                    </a:lnTo>
                    <a:lnTo>
                      <a:pt x="108" y="26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8" y="22"/>
                    </a:lnTo>
                    <a:lnTo>
                      <a:pt x="108" y="20"/>
                    </a:lnTo>
                    <a:lnTo>
                      <a:pt x="107" y="19"/>
                    </a:lnTo>
                    <a:lnTo>
                      <a:pt x="107" y="16"/>
                    </a:lnTo>
                    <a:lnTo>
                      <a:pt x="107" y="14"/>
                    </a:lnTo>
                    <a:lnTo>
                      <a:pt x="107" y="11"/>
                    </a:lnTo>
                    <a:lnTo>
                      <a:pt x="107" y="9"/>
                    </a:lnTo>
                    <a:lnTo>
                      <a:pt x="107" y="6"/>
                    </a:lnTo>
                    <a:lnTo>
                      <a:pt x="107" y="3"/>
                    </a:lnTo>
                    <a:lnTo>
                      <a:pt x="107" y="0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77" name="Freeform 184"/>
              <p:cNvSpPr>
                <a:spLocks/>
              </p:cNvSpPr>
              <p:nvPr/>
            </p:nvSpPr>
            <p:spPr bwMode="auto">
              <a:xfrm>
                <a:off x="3403" y="2768"/>
                <a:ext cx="55" cy="183"/>
              </a:xfrm>
              <a:custGeom>
                <a:avLst/>
                <a:gdLst>
                  <a:gd name="T0" fmla="*/ 2 w 108"/>
                  <a:gd name="T1" fmla="*/ 89 h 366"/>
                  <a:gd name="T2" fmla="*/ 3 w 108"/>
                  <a:gd name="T3" fmla="*/ 86 h 366"/>
                  <a:gd name="T4" fmla="*/ 5 w 108"/>
                  <a:gd name="T5" fmla="*/ 84 h 366"/>
                  <a:gd name="T6" fmla="*/ 6 w 108"/>
                  <a:gd name="T7" fmla="*/ 82 h 366"/>
                  <a:gd name="T8" fmla="*/ 6 w 108"/>
                  <a:gd name="T9" fmla="*/ 80 h 366"/>
                  <a:gd name="T10" fmla="*/ 7 w 108"/>
                  <a:gd name="T11" fmla="*/ 79 h 366"/>
                  <a:gd name="T12" fmla="*/ 8 w 108"/>
                  <a:gd name="T13" fmla="*/ 78 h 366"/>
                  <a:gd name="T14" fmla="*/ 9 w 108"/>
                  <a:gd name="T15" fmla="*/ 76 h 366"/>
                  <a:gd name="T16" fmla="*/ 9 w 108"/>
                  <a:gd name="T17" fmla="*/ 74 h 366"/>
                  <a:gd name="T18" fmla="*/ 10 w 108"/>
                  <a:gd name="T19" fmla="*/ 72 h 366"/>
                  <a:gd name="T20" fmla="*/ 11 w 108"/>
                  <a:gd name="T21" fmla="*/ 71 h 366"/>
                  <a:gd name="T22" fmla="*/ 11 w 108"/>
                  <a:gd name="T23" fmla="*/ 70 h 366"/>
                  <a:gd name="T24" fmla="*/ 11 w 108"/>
                  <a:gd name="T25" fmla="*/ 68 h 366"/>
                  <a:gd name="T26" fmla="*/ 12 w 108"/>
                  <a:gd name="T27" fmla="*/ 67 h 366"/>
                  <a:gd name="T28" fmla="*/ 13 w 108"/>
                  <a:gd name="T29" fmla="*/ 66 h 366"/>
                  <a:gd name="T30" fmla="*/ 13 w 108"/>
                  <a:gd name="T31" fmla="*/ 63 h 366"/>
                  <a:gd name="T32" fmla="*/ 14 w 108"/>
                  <a:gd name="T33" fmla="*/ 61 h 366"/>
                  <a:gd name="T34" fmla="*/ 15 w 108"/>
                  <a:gd name="T35" fmla="*/ 59 h 366"/>
                  <a:gd name="T36" fmla="*/ 16 w 108"/>
                  <a:gd name="T37" fmla="*/ 57 h 366"/>
                  <a:gd name="T38" fmla="*/ 16 w 108"/>
                  <a:gd name="T39" fmla="*/ 56 h 366"/>
                  <a:gd name="T40" fmla="*/ 17 w 108"/>
                  <a:gd name="T41" fmla="*/ 54 h 366"/>
                  <a:gd name="T42" fmla="*/ 17 w 108"/>
                  <a:gd name="T43" fmla="*/ 53 h 366"/>
                  <a:gd name="T44" fmla="*/ 18 w 108"/>
                  <a:gd name="T45" fmla="*/ 52 h 366"/>
                  <a:gd name="T46" fmla="*/ 19 w 108"/>
                  <a:gd name="T47" fmla="*/ 50 h 366"/>
                  <a:gd name="T48" fmla="*/ 19 w 108"/>
                  <a:gd name="T49" fmla="*/ 48 h 366"/>
                  <a:gd name="T50" fmla="*/ 20 w 108"/>
                  <a:gd name="T51" fmla="*/ 46 h 366"/>
                  <a:gd name="T52" fmla="*/ 20 w 108"/>
                  <a:gd name="T53" fmla="*/ 44 h 366"/>
                  <a:gd name="T54" fmla="*/ 21 w 108"/>
                  <a:gd name="T55" fmla="*/ 43 h 366"/>
                  <a:gd name="T56" fmla="*/ 21 w 108"/>
                  <a:gd name="T57" fmla="*/ 42 h 366"/>
                  <a:gd name="T58" fmla="*/ 22 w 108"/>
                  <a:gd name="T59" fmla="*/ 40 h 366"/>
                  <a:gd name="T60" fmla="*/ 22 w 108"/>
                  <a:gd name="T61" fmla="*/ 39 h 366"/>
                  <a:gd name="T62" fmla="*/ 22 w 108"/>
                  <a:gd name="T63" fmla="*/ 37 h 366"/>
                  <a:gd name="T64" fmla="*/ 23 w 108"/>
                  <a:gd name="T65" fmla="*/ 35 h 366"/>
                  <a:gd name="T66" fmla="*/ 24 w 108"/>
                  <a:gd name="T67" fmla="*/ 33 h 366"/>
                  <a:gd name="T68" fmla="*/ 24 w 108"/>
                  <a:gd name="T69" fmla="*/ 30 h 366"/>
                  <a:gd name="T70" fmla="*/ 25 w 108"/>
                  <a:gd name="T71" fmla="*/ 29 h 366"/>
                  <a:gd name="T72" fmla="*/ 25 w 108"/>
                  <a:gd name="T73" fmla="*/ 28 h 366"/>
                  <a:gd name="T74" fmla="*/ 25 w 108"/>
                  <a:gd name="T75" fmla="*/ 26 h 366"/>
                  <a:gd name="T76" fmla="*/ 25 w 108"/>
                  <a:gd name="T77" fmla="*/ 25 h 366"/>
                  <a:gd name="T78" fmla="*/ 26 w 108"/>
                  <a:gd name="T79" fmla="*/ 23 h 366"/>
                  <a:gd name="T80" fmla="*/ 26 w 108"/>
                  <a:gd name="T81" fmla="*/ 22 h 366"/>
                  <a:gd name="T82" fmla="*/ 26 w 108"/>
                  <a:gd name="T83" fmla="*/ 21 h 366"/>
                  <a:gd name="T84" fmla="*/ 26 w 108"/>
                  <a:gd name="T85" fmla="*/ 19 h 366"/>
                  <a:gd name="T86" fmla="*/ 26 w 108"/>
                  <a:gd name="T87" fmla="*/ 18 h 366"/>
                  <a:gd name="T88" fmla="*/ 26 w 108"/>
                  <a:gd name="T89" fmla="*/ 16 h 366"/>
                  <a:gd name="T90" fmla="*/ 27 w 108"/>
                  <a:gd name="T91" fmla="*/ 15 h 366"/>
                  <a:gd name="T92" fmla="*/ 27 w 108"/>
                  <a:gd name="T93" fmla="*/ 14 h 366"/>
                  <a:gd name="T94" fmla="*/ 27 w 108"/>
                  <a:gd name="T95" fmla="*/ 13 h 366"/>
                  <a:gd name="T96" fmla="*/ 27 w 108"/>
                  <a:gd name="T97" fmla="*/ 12 h 366"/>
                  <a:gd name="T98" fmla="*/ 27 w 108"/>
                  <a:gd name="T99" fmla="*/ 11 h 366"/>
                  <a:gd name="T100" fmla="*/ 28 w 108"/>
                  <a:gd name="T101" fmla="*/ 11 h 366"/>
                  <a:gd name="T102" fmla="*/ 28 w 108"/>
                  <a:gd name="T103" fmla="*/ 10 h 366"/>
                  <a:gd name="T104" fmla="*/ 28 w 108"/>
                  <a:gd name="T105" fmla="*/ 9 h 366"/>
                  <a:gd name="T106" fmla="*/ 28 w 108"/>
                  <a:gd name="T107" fmla="*/ 7 h 366"/>
                  <a:gd name="T108" fmla="*/ 28 w 108"/>
                  <a:gd name="T109" fmla="*/ 6 h 366"/>
                  <a:gd name="T110" fmla="*/ 28 w 108"/>
                  <a:gd name="T111" fmla="*/ 5 h 366"/>
                  <a:gd name="T112" fmla="*/ 28 w 108"/>
                  <a:gd name="T113" fmla="*/ 3 h 3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08"/>
                  <a:gd name="T172" fmla="*/ 0 h 366"/>
                  <a:gd name="T173" fmla="*/ 108 w 108"/>
                  <a:gd name="T174" fmla="*/ 366 h 3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08" h="366">
                    <a:moveTo>
                      <a:pt x="0" y="366"/>
                    </a:moveTo>
                    <a:lnTo>
                      <a:pt x="1" y="361"/>
                    </a:lnTo>
                    <a:lnTo>
                      <a:pt x="4" y="358"/>
                    </a:lnTo>
                    <a:lnTo>
                      <a:pt x="6" y="355"/>
                    </a:lnTo>
                    <a:lnTo>
                      <a:pt x="7" y="352"/>
                    </a:lnTo>
                    <a:lnTo>
                      <a:pt x="9" y="349"/>
                    </a:lnTo>
                    <a:lnTo>
                      <a:pt x="10" y="346"/>
                    </a:lnTo>
                    <a:lnTo>
                      <a:pt x="12" y="343"/>
                    </a:lnTo>
                    <a:lnTo>
                      <a:pt x="13" y="340"/>
                    </a:lnTo>
                    <a:lnTo>
                      <a:pt x="15" y="338"/>
                    </a:lnTo>
                    <a:lnTo>
                      <a:pt x="17" y="335"/>
                    </a:lnTo>
                    <a:lnTo>
                      <a:pt x="18" y="334"/>
                    </a:lnTo>
                    <a:lnTo>
                      <a:pt x="18" y="332"/>
                    </a:lnTo>
                    <a:lnTo>
                      <a:pt x="20" y="329"/>
                    </a:lnTo>
                    <a:lnTo>
                      <a:pt x="21" y="327"/>
                    </a:lnTo>
                    <a:lnTo>
                      <a:pt x="21" y="326"/>
                    </a:lnTo>
                    <a:lnTo>
                      <a:pt x="23" y="324"/>
                    </a:lnTo>
                    <a:lnTo>
                      <a:pt x="23" y="323"/>
                    </a:lnTo>
                    <a:lnTo>
                      <a:pt x="24" y="321"/>
                    </a:lnTo>
                    <a:lnTo>
                      <a:pt x="24" y="320"/>
                    </a:lnTo>
                    <a:lnTo>
                      <a:pt x="26" y="318"/>
                    </a:lnTo>
                    <a:lnTo>
                      <a:pt x="26" y="317"/>
                    </a:lnTo>
                    <a:lnTo>
                      <a:pt x="27" y="315"/>
                    </a:lnTo>
                    <a:lnTo>
                      <a:pt x="29" y="314"/>
                    </a:lnTo>
                    <a:lnTo>
                      <a:pt x="29" y="312"/>
                    </a:lnTo>
                    <a:lnTo>
                      <a:pt x="29" y="311"/>
                    </a:lnTo>
                    <a:lnTo>
                      <a:pt x="30" y="309"/>
                    </a:lnTo>
                    <a:lnTo>
                      <a:pt x="30" y="306"/>
                    </a:lnTo>
                    <a:lnTo>
                      <a:pt x="32" y="305"/>
                    </a:lnTo>
                    <a:lnTo>
                      <a:pt x="32" y="303"/>
                    </a:lnTo>
                    <a:lnTo>
                      <a:pt x="33" y="301"/>
                    </a:lnTo>
                    <a:lnTo>
                      <a:pt x="33" y="298"/>
                    </a:lnTo>
                    <a:lnTo>
                      <a:pt x="35" y="297"/>
                    </a:lnTo>
                    <a:lnTo>
                      <a:pt x="36" y="295"/>
                    </a:lnTo>
                    <a:lnTo>
                      <a:pt x="36" y="294"/>
                    </a:lnTo>
                    <a:lnTo>
                      <a:pt x="38" y="291"/>
                    </a:lnTo>
                    <a:lnTo>
                      <a:pt x="38" y="289"/>
                    </a:lnTo>
                    <a:lnTo>
                      <a:pt x="38" y="288"/>
                    </a:lnTo>
                    <a:lnTo>
                      <a:pt x="39" y="286"/>
                    </a:lnTo>
                    <a:lnTo>
                      <a:pt x="39" y="285"/>
                    </a:lnTo>
                    <a:lnTo>
                      <a:pt x="41" y="285"/>
                    </a:lnTo>
                    <a:lnTo>
                      <a:pt x="41" y="283"/>
                    </a:lnTo>
                    <a:lnTo>
                      <a:pt x="41" y="282"/>
                    </a:lnTo>
                    <a:lnTo>
                      <a:pt x="43" y="280"/>
                    </a:lnTo>
                    <a:lnTo>
                      <a:pt x="43" y="279"/>
                    </a:lnTo>
                    <a:lnTo>
                      <a:pt x="43" y="277"/>
                    </a:lnTo>
                    <a:lnTo>
                      <a:pt x="44" y="275"/>
                    </a:lnTo>
                    <a:lnTo>
                      <a:pt x="44" y="274"/>
                    </a:lnTo>
                    <a:lnTo>
                      <a:pt x="44" y="272"/>
                    </a:lnTo>
                    <a:lnTo>
                      <a:pt x="46" y="272"/>
                    </a:lnTo>
                    <a:lnTo>
                      <a:pt x="46" y="271"/>
                    </a:lnTo>
                    <a:lnTo>
                      <a:pt x="46" y="269"/>
                    </a:lnTo>
                    <a:lnTo>
                      <a:pt x="47" y="268"/>
                    </a:lnTo>
                    <a:lnTo>
                      <a:pt x="47" y="266"/>
                    </a:lnTo>
                    <a:lnTo>
                      <a:pt x="47" y="265"/>
                    </a:lnTo>
                    <a:lnTo>
                      <a:pt x="49" y="263"/>
                    </a:lnTo>
                    <a:lnTo>
                      <a:pt x="49" y="262"/>
                    </a:lnTo>
                    <a:lnTo>
                      <a:pt x="50" y="260"/>
                    </a:lnTo>
                    <a:lnTo>
                      <a:pt x="50" y="257"/>
                    </a:lnTo>
                    <a:lnTo>
                      <a:pt x="52" y="256"/>
                    </a:lnTo>
                    <a:lnTo>
                      <a:pt x="52" y="253"/>
                    </a:lnTo>
                    <a:lnTo>
                      <a:pt x="53" y="251"/>
                    </a:lnTo>
                    <a:lnTo>
                      <a:pt x="53" y="248"/>
                    </a:lnTo>
                    <a:lnTo>
                      <a:pt x="55" y="246"/>
                    </a:lnTo>
                    <a:lnTo>
                      <a:pt x="56" y="243"/>
                    </a:lnTo>
                    <a:lnTo>
                      <a:pt x="56" y="242"/>
                    </a:lnTo>
                    <a:lnTo>
                      <a:pt x="58" y="239"/>
                    </a:lnTo>
                    <a:lnTo>
                      <a:pt x="58" y="237"/>
                    </a:lnTo>
                    <a:lnTo>
                      <a:pt x="59" y="236"/>
                    </a:lnTo>
                    <a:lnTo>
                      <a:pt x="59" y="234"/>
                    </a:lnTo>
                    <a:lnTo>
                      <a:pt x="61" y="231"/>
                    </a:lnTo>
                    <a:lnTo>
                      <a:pt x="61" y="230"/>
                    </a:lnTo>
                    <a:lnTo>
                      <a:pt x="61" y="228"/>
                    </a:lnTo>
                    <a:lnTo>
                      <a:pt x="62" y="227"/>
                    </a:lnTo>
                    <a:lnTo>
                      <a:pt x="62" y="225"/>
                    </a:lnTo>
                    <a:lnTo>
                      <a:pt x="64" y="223"/>
                    </a:lnTo>
                    <a:lnTo>
                      <a:pt x="64" y="222"/>
                    </a:lnTo>
                    <a:lnTo>
                      <a:pt x="64" y="220"/>
                    </a:lnTo>
                    <a:lnTo>
                      <a:pt x="65" y="219"/>
                    </a:lnTo>
                    <a:lnTo>
                      <a:pt x="65" y="217"/>
                    </a:lnTo>
                    <a:lnTo>
                      <a:pt x="65" y="216"/>
                    </a:lnTo>
                    <a:lnTo>
                      <a:pt x="67" y="214"/>
                    </a:lnTo>
                    <a:lnTo>
                      <a:pt x="67" y="213"/>
                    </a:lnTo>
                    <a:lnTo>
                      <a:pt x="67" y="211"/>
                    </a:lnTo>
                    <a:lnTo>
                      <a:pt x="69" y="210"/>
                    </a:lnTo>
                    <a:lnTo>
                      <a:pt x="69" y="208"/>
                    </a:lnTo>
                    <a:lnTo>
                      <a:pt x="69" y="207"/>
                    </a:lnTo>
                    <a:lnTo>
                      <a:pt x="70" y="204"/>
                    </a:lnTo>
                    <a:lnTo>
                      <a:pt x="70" y="202"/>
                    </a:lnTo>
                    <a:lnTo>
                      <a:pt x="72" y="201"/>
                    </a:lnTo>
                    <a:lnTo>
                      <a:pt x="72" y="197"/>
                    </a:lnTo>
                    <a:lnTo>
                      <a:pt x="73" y="196"/>
                    </a:lnTo>
                    <a:lnTo>
                      <a:pt x="73" y="193"/>
                    </a:lnTo>
                    <a:lnTo>
                      <a:pt x="75" y="190"/>
                    </a:lnTo>
                    <a:lnTo>
                      <a:pt x="75" y="188"/>
                    </a:lnTo>
                    <a:lnTo>
                      <a:pt x="76" y="185"/>
                    </a:lnTo>
                    <a:lnTo>
                      <a:pt x="76" y="184"/>
                    </a:lnTo>
                    <a:lnTo>
                      <a:pt x="76" y="182"/>
                    </a:lnTo>
                    <a:lnTo>
                      <a:pt x="78" y="179"/>
                    </a:lnTo>
                    <a:lnTo>
                      <a:pt x="78" y="178"/>
                    </a:lnTo>
                    <a:lnTo>
                      <a:pt x="78" y="176"/>
                    </a:lnTo>
                    <a:lnTo>
                      <a:pt x="79" y="175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81" y="170"/>
                    </a:lnTo>
                    <a:lnTo>
                      <a:pt x="81" y="168"/>
                    </a:lnTo>
                    <a:lnTo>
                      <a:pt x="81" y="167"/>
                    </a:lnTo>
                    <a:lnTo>
                      <a:pt x="82" y="165"/>
                    </a:lnTo>
                    <a:lnTo>
                      <a:pt x="82" y="164"/>
                    </a:lnTo>
                    <a:lnTo>
                      <a:pt x="82" y="162"/>
                    </a:lnTo>
                    <a:lnTo>
                      <a:pt x="82" y="161"/>
                    </a:lnTo>
                    <a:lnTo>
                      <a:pt x="84" y="159"/>
                    </a:lnTo>
                    <a:lnTo>
                      <a:pt x="84" y="158"/>
                    </a:lnTo>
                    <a:lnTo>
                      <a:pt x="85" y="156"/>
                    </a:lnTo>
                    <a:lnTo>
                      <a:pt x="85" y="155"/>
                    </a:lnTo>
                    <a:lnTo>
                      <a:pt x="85" y="152"/>
                    </a:lnTo>
                    <a:lnTo>
                      <a:pt x="87" y="150"/>
                    </a:lnTo>
                    <a:lnTo>
                      <a:pt x="87" y="149"/>
                    </a:lnTo>
                    <a:lnTo>
                      <a:pt x="87" y="147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39"/>
                    </a:lnTo>
                    <a:lnTo>
                      <a:pt x="90" y="138"/>
                    </a:lnTo>
                    <a:lnTo>
                      <a:pt x="91" y="135"/>
                    </a:lnTo>
                    <a:lnTo>
                      <a:pt x="91" y="133"/>
                    </a:lnTo>
                    <a:lnTo>
                      <a:pt x="93" y="130"/>
                    </a:lnTo>
                    <a:lnTo>
                      <a:pt x="93" y="129"/>
                    </a:lnTo>
                    <a:lnTo>
                      <a:pt x="94" y="127"/>
                    </a:lnTo>
                    <a:lnTo>
                      <a:pt x="94" y="124"/>
                    </a:lnTo>
                    <a:lnTo>
                      <a:pt x="94" y="123"/>
                    </a:lnTo>
                    <a:lnTo>
                      <a:pt x="96" y="121"/>
                    </a:lnTo>
                    <a:lnTo>
                      <a:pt x="96" y="120"/>
                    </a:lnTo>
                    <a:lnTo>
                      <a:pt x="96" y="118"/>
                    </a:lnTo>
                    <a:lnTo>
                      <a:pt x="96" y="116"/>
                    </a:lnTo>
                    <a:lnTo>
                      <a:pt x="98" y="115"/>
                    </a:lnTo>
                    <a:lnTo>
                      <a:pt x="98" y="113"/>
                    </a:lnTo>
                    <a:lnTo>
                      <a:pt x="98" y="112"/>
                    </a:lnTo>
                    <a:lnTo>
                      <a:pt x="98" y="110"/>
                    </a:lnTo>
                    <a:lnTo>
                      <a:pt x="98" y="109"/>
                    </a:lnTo>
                    <a:lnTo>
                      <a:pt x="99" y="107"/>
                    </a:lnTo>
                    <a:lnTo>
                      <a:pt x="99" y="106"/>
                    </a:lnTo>
                    <a:lnTo>
                      <a:pt x="99" y="104"/>
                    </a:lnTo>
                    <a:lnTo>
                      <a:pt x="99" y="103"/>
                    </a:lnTo>
                    <a:lnTo>
                      <a:pt x="99" y="101"/>
                    </a:lnTo>
                    <a:lnTo>
                      <a:pt x="99" y="100"/>
                    </a:lnTo>
                    <a:lnTo>
                      <a:pt x="99" y="98"/>
                    </a:lnTo>
                    <a:lnTo>
                      <a:pt x="99" y="97"/>
                    </a:lnTo>
                    <a:lnTo>
                      <a:pt x="101" y="95"/>
                    </a:lnTo>
                    <a:lnTo>
                      <a:pt x="101" y="94"/>
                    </a:lnTo>
                    <a:lnTo>
                      <a:pt x="101" y="92"/>
                    </a:lnTo>
                    <a:lnTo>
                      <a:pt x="101" y="90"/>
                    </a:lnTo>
                    <a:lnTo>
                      <a:pt x="101" y="87"/>
                    </a:lnTo>
                    <a:lnTo>
                      <a:pt x="101" y="86"/>
                    </a:lnTo>
                    <a:lnTo>
                      <a:pt x="101" y="84"/>
                    </a:lnTo>
                    <a:lnTo>
                      <a:pt x="101" y="81"/>
                    </a:lnTo>
                    <a:lnTo>
                      <a:pt x="101" y="80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2" y="75"/>
                    </a:lnTo>
                    <a:lnTo>
                      <a:pt x="102" y="74"/>
                    </a:lnTo>
                    <a:lnTo>
                      <a:pt x="102" y="72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8"/>
                    </a:lnTo>
                    <a:lnTo>
                      <a:pt x="102" y="66"/>
                    </a:lnTo>
                    <a:lnTo>
                      <a:pt x="102" y="64"/>
                    </a:lnTo>
                    <a:lnTo>
                      <a:pt x="104" y="63"/>
                    </a:lnTo>
                    <a:lnTo>
                      <a:pt x="104" y="61"/>
                    </a:lnTo>
                    <a:lnTo>
                      <a:pt x="104" y="60"/>
                    </a:lnTo>
                    <a:lnTo>
                      <a:pt x="104" y="58"/>
                    </a:lnTo>
                    <a:lnTo>
                      <a:pt x="104" y="57"/>
                    </a:lnTo>
                    <a:lnTo>
                      <a:pt x="104" y="55"/>
                    </a:lnTo>
                    <a:lnTo>
                      <a:pt x="104" y="54"/>
                    </a:lnTo>
                    <a:lnTo>
                      <a:pt x="105" y="54"/>
                    </a:lnTo>
                    <a:lnTo>
                      <a:pt x="105" y="52"/>
                    </a:lnTo>
                    <a:lnTo>
                      <a:pt x="105" y="51"/>
                    </a:lnTo>
                    <a:lnTo>
                      <a:pt x="105" y="49"/>
                    </a:lnTo>
                    <a:lnTo>
                      <a:pt x="105" y="48"/>
                    </a:lnTo>
                    <a:lnTo>
                      <a:pt x="105" y="46"/>
                    </a:lnTo>
                    <a:lnTo>
                      <a:pt x="107" y="45"/>
                    </a:lnTo>
                    <a:lnTo>
                      <a:pt x="107" y="43"/>
                    </a:lnTo>
                    <a:lnTo>
                      <a:pt x="107" y="42"/>
                    </a:lnTo>
                    <a:lnTo>
                      <a:pt x="107" y="40"/>
                    </a:lnTo>
                    <a:lnTo>
                      <a:pt x="107" y="38"/>
                    </a:lnTo>
                    <a:lnTo>
                      <a:pt x="107" y="37"/>
                    </a:lnTo>
                    <a:lnTo>
                      <a:pt x="108" y="35"/>
                    </a:lnTo>
                    <a:lnTo>
                      <a:pt x="108" y="34"/>
                    </a:lnTo>
                    <a:lnTo>
                      <a:pt x="108" y="32"/>
                    </a:lnTo>
                    <a:lnTo>
                      <a:pt x="108" y="31"/>
                    </a:lnTo>
                    <a:lnTo>
                      <a:pt x="108" y="29"/>
                    </a:lnTo>
                    <a:lnTo>
                      <a:pt x="108" y="28"/>
                    </a:lnTo>
                    <a:lnTo>
                      <a:pt x="108" y="26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8" y="22"/>
                    </a:lnTo>
                    <a:lnTo>
                      <a:pt x="108" y="20"/>
                    </a:lnTo>
                    <a:lnTo>
                      <a:pt x="107" y="19"/>
                    </a:lnTo>
                    <a:lnTo>
                      <a:pt x="107" y="16"/>
                    </a:lnTo>
                    <a:lnTo>
                      <a:pt x="107" y="14"/>
                    </a:lnTo>
                    <a:lnTo>
                      <a:pt x="107" y="11"/>
                    </a:lnTo>
                    <a:lnTo>
                      <a:pt x="107" y="9"/>
                    </a:lnTo>
                    <a:lnTo>
                      <a:pt x="107" y="6"/>
                    </a:lnTo>
                    <a:lnTo>
                      <a:pt x="107" y="3"/>
                    </a:lnTo>
                    <a:lnTo>
                      <a:pt x="107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1365" name="Group 185"/>
            <p:cNvGrpSpPr>
              <a:grpSpLocks/>
            </p:cNvGrpSpPr>
            <p:nvPr/>
          </p:nvGrpSpPr>
          <p:grpSpPr bwMode="auto">
            <a:xfrm>
              <a:off x="4213" y="3123"/>
              <a:ext cx="392" cy="303"/>
              <a:chOff x="3403" y="2587"/>
              <a:chExt cx="462" cy="364"/>
            </a:xfrm>
          </p:grpSpPr>
          <p:sp>
            <p:nvSpPr>
              <p:cNvPr id="11366" name="Freeform 186"/>
              <p:cNvSpPr>
                <a:spLocks/>
              </p:cNvSpPr>
              <p:nvPr/>
            </p:nvSpPr>
            <p:spPr bwMode="auto">
              <a:xfrm>
                <a:off x="3408" y="2587"/>
                <a:ext cx="457" cy="181"/>
              </a:xfrm>
              <a:custGeom>
                <a:avLst/>
                <a:gdLst>
                  <a:gd name="T0" fmla="*/ 45 w 914"/>
                  <a:gd name="T1" fmla="*/ 0 h 362"/>
                  <a:gd name="T2" fmla="*/ 77 w 914"/>
                  <a:gd name="T3" fmla="*/ 0 h 362"/>
                  <a:gd name="T4" fmla="*/ 93 w 914"/>
                  <a:gd name="T5" fmla="*/ 0 h 362"/>
                  <a:gd name="T6" fmla="*/ 100 w 914"/>
                  <a:gd name="T7" fmla="*/ 1 h 362"/>
                  <a:gd name="T8" fmla="*/ 104 w 914"/>
                  <a:gd name="T9" fmla="*/ 1 h 362"/>
                  <a:gd name="T10" fmla="*/ 107 w 914"/>
                  <a:gd name="T11" fmla="*/ 1 h 362"/>
                  <a:gd name="T12" fmla="*/ 110 w 914"/>
                  <a:gd name="T13" fmla="*/ 1 h 362"/>
                  <a:gd name="T14" fmla="*/ 112 w 914"/>
                  <a:gd name="T15" fmla="*/ 1 h 362"/>
                  <a:gd name="T16" fmla="*/ 115 w 914"/>
                  <a:gd name="T17" fmla="*/ 1 h 362"/>
                  <a:gd name="T18" fmla="*/ 118 w 914"/>
                  <a:gd name="T19" fmla="*/ 3 h 362"/>
                  <a:gd name="T20" fmla="*/ 121 w 914"/>
                  <a:gd name="T21" fmla="*/ 3 h 362"/>
                  <a:gd name="T22" fmla="*/ 123 w 914"/>
                  <a:gd name="T23" fmla="*/ 3 h 362"/>
                  <a:gd name="T24" fmla="*/ 126 w 914"/>
                  <a:gd name="T25" fmla="*/ 3 h 362"/>
                  <a:gd name="T26" fmla="*/ 131 w 914"/>
                  <a:gd name="T27" fmla="*/ 5 h 362"/>
                  <a:gd name="T28" fmla="*/ 134 w 914"/>
                  <a:gd name="T29" fmla="*/ 6 h 362"/>
                  <a:gd name="T30" fmla="*/ 138 w 914"/>
                  <a:gd name="T31" fmla="*/ 7 h 362"/>
                  <a:gd name="T32" fmla="*/ 140 w 914"/>
                  <a:gd name="T33" fmla="*/ 8 h 362"/>
                  <a:gd name="T34" fmla="*/ 143 w 914"/>
                  <a:gd name="T35" fmla="*/ 10 h 362"/>
                  <a:gd name="T36" fmla="*/ 146 w 914"/>
                  <a:gd name="T37" fmla="*/ 11 h 362"/>
                  <a:gd name="T38" fmla="*/ 149 w 914"/>
                  <a:gd name="T39" fmla="*/ 12 h 362"/>
                  <a:gd name="T40" fmla="*/ 152 w 914"/>
                  <a:gd name="T41" fmla="*/ 14 h 362"/>
                  <a:gd name="T42" fmla="*/ 154 w 914"/>
                  <a:gd name="T43" fmla="*/ 15 h 362"/>
                  <a:gd name="T44" fmla="*/ 156 w 914"/>
                  <a:gd name="T45" fmla="*/ 17 h 362"/>
                  <a:gd name="T46" fmla="*/ 159 w 914"/>
                  <a:gd name="T47" fmla="*/ 19 h 362"/>
                  <a:gd name="T48" fmla="*/ 162 w 914"/>
                  <a:gd name="T49" fmla="*/ 20 h 362"/>
                  <a:gd name="T50" fmla="*/ 164 w 914"/>
                  <a:gd name="T51" fmla="*/ 21 h 362"/>
                  <a:gd name="T52" fmla="*/ 166 w 914"/>
                  <a:gd name="T53" fmla="*/ 23 h 362"/>
                  <a:gd name="T54" fmla="*/ 168 w 914"/>
                  <a:gd name="T55" fmla="*/ 23 h 362"/>
                  <a:gd name="T56" fmla="*/ 171 w 914"/>
                  <a:gd name="T57" fmla="*/ 25 h 362"/>
                  <a:gd name="T58" fmla="*/ 173 w 914"/>
                  <a:gd name="T59" fmla="*/ 26 h 362"/>
                  <a:gd name="T60" fmla="*/ 174 w 914"/>
                  <a:gd name="T61" fmla="*/ 27 h 362"/>
                  <a:gd name="T62" fmla="*/ 175 w 914"/>
                  <a:gd name="T63" fmla="*/ 28 h 362"/>
                  <a:gd name="T64" fmla="*/ 177 w 914"/>
                  <a:gd name="T65" fmla="*/ 29 h 362"/>
                  <a:gd name="T66" fmla="*/ 179 w 914"/>
                  <a:gd name="T67" fmla="*/ 31 h 362"/>
                  <a:gd name="T68" fmla="*/ 180 w 914"/>
                  <a:gd name="T69" fmla="*/ 32 h 362"/>
                  <a:gd name="T70" fmla="*/ 181 w 914"/>
                  <a:gd name="T71" fmla="*/ 33 h 362"/>
                  <a:gd name="T72" fmla="*/ 183 w 914"/>
                  <a:gd name="T73" fmla="*/ 34 h 362"/>
                  <a:gd name="T74" fmla="*/ 185 w 914"/>
                  <a:gd name="T75" fmla="*/ 36 h 362"/>
                  <a:gd name="T76" fmla="*/ 186 w 914"/>
                  <a:gd name="T77" fmla="*/ 37 h 362"/>
                  <a:gd name="T78" fmla="*/ 188 w 914"/>
                  <a:gd name="T79" fmla="*/ 38 h 362"/>
                  <a:gd name="T80" fmla="*/ 190 w 914"/>
                  <a:gd name="T81" fmla="*/ 39 h 362"/>
                  <a:gd name="T82" fmla="*/ 191 w 914"/>
                  <a:gd name="T83" fmla="*/ 41 h 362"/>
                  <a:gd name="T84" fmla="*/ 193 w 914"/>
                  <a:gd name="T85" fmla="*/ 44 h 362"/>
                  <a:gd name="T86" fmla="*/ 195 w 914"/>
                  <a:gd name="T87" fmla="*/ 45 h 362"/>
                  <a:gd name="T88" fmla="*/ 196 w 914"/>
                  <a:gd name="T89" fmla="*/ 46 h 362"/>
                  <a:gd name="T90" fmla="*/ 198 w 914"/>
                  <a:gd name="T91" fmla="*/ 48 h 362"/>
                  <a:gd name="T92" fmla="*/ 201 w 914"/>
                  <a:gd name="T93" fmla="*/ 51 h 362"/>
                  <a:gd name="T94" fmla="*/ 203 w 914"/>
                  <a:gd name="T95" fmla="*/ 54 h 362"/>
                  <a:gd name="T96" fmla="*/ 205 w 914"/>
                  <a:gd name="T97" fmla="*/ 56 h 362"/>
                  <a:gd name="T98" fmla="*/ 206 w 914"/>
                  <a:gd name="T99" fmla="*/ 58 h 362"/>
                  <a:gd name="T100" fmla="*/ 208 w 914"/>
                  <a:gd name="T101" fmla="*/ 61 h 362"/>
                  <a:gd name="T102" fmla="*/ 211 w 914"/>
                  <a:gd name="T103" fmla="*/ 65 h 362"/>
                  <a:gd name="T104" fmla="*/ 213 w 914"/>
                  <a:gd name="T105" fmla="*/ 68 h 362"/>
                  <a:gd name="T106" fmla="*/ 215 w 914"/>
                  <a:gd name="T107" fmla="*/ 71 h 362"/>
                  <a:gd name="T108" fmla="*/ 217 w 914"/>
                  <a:gd name="T109" fmla="*/ 73 h 362"/>
                  <a:gd name="T110" fmla="*/ 219 w 914"/>
                  <a:gd name="T111" fmla="*/ 76 h 362"/>
                  <a:gd name="T112" fmla="*/ 221 w 914"/>
                  <a:gd name="T113" fmla="*/ 79 h 362"/>
                  <a:gd name="T114" fmla="*/ 224 w 914"/>
                  <a:gd name="T115" fmla="*/ 83 h 362"/>
                  <a:gd name="T116" fmla="*/ 225 w 914"/>
                  <a:gd name="T117" fmla="*/ 85 h 362"/>
                  <a:gd name="T118" fmla="*/ 227 w 914"/>
                  <a:gd name="T119" fmla="*/ 87 h 362"/>
                  <a:gd name="T120" fmla="*/ 228 w 914"/>
                  <a:gd name="T121" fmla="*/ 90 h 3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14"/>
                  <a:gd name="T184" fmla="*/ 0 h 362"/>
                  <a:gd name="T185" fmla="*/ 914 w 914"/>
                  <a:gd name="T186" fmla="*/ 362 h 36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14" h="362">
                    <a:moveTo>
                      <a:pt x="0" y="0"/>
                    </a:moveTo>
                    <a:lnTo>
                      <a:pt x="35" y="0"/>
                    </a:lnTo>
                    <a:lnTo>
                      <a:pt x="67" y="0"/>
                    </a:lnTo>
                    <a:lnTo>
                      <a:pt x="98" y="0"/>
                    </a:lnTo>
                    <a:lnTo>
                      <a:pt x="127" y="0"/>
                    </a:lnTo>
                    <a:lnTo>
                      <a:pt x="154" y="0"/>
                    </a:lnTo>
                    <a:lnTo>
                      <a:pt x="179" y="0"/>
                    </a:lnTo>
                    <a:lnTo>
                      <a:pt x="202" y="0"/>
                    </a:lnTo>
                    <a:lnTo>
                      <a:pt x="223" y="0"/>
                    </a:lnTo>
                    <a:lnTo>
                      <a:pt x="243" y="0"/>
                    </a:lnTo>
                    <a:lnTo>
                      <a:pt x="260" y="0"/>
                    </a:lnTo>
                    <a:lnTo>
                      <a:pt x="277" y="0"/>
                    </a:lnTo>
                    <a:lnTo>
                      <a:pt x="292" y="0"/>
                    </a:lnTo>
                    <a:lnTo>
                      <a:pt x="306" y="0"/>
                    </a:lnTo>
                    <a:lnTo>
                      <a:pt x="318" y="0"/>
                    </a:lnTo>
                    <a:lnTo>
                      <a:pt x="330" y="0"/>
                    </a:lnTo>
                    <a:lnTo>
                      <a:pt x="339" y="0"/>
                    </a:lnTo>
                    <a:lnTo>
                      <a:pt x="348" y="0"/>
                    </a:lnTo>
                    <a:lnTo>
                      <a:pt x="358" y="0"/>
                    </a:lnTo>
                    <a:lnTo>
                      <a:pt x="364" y="0"/>
                    </a:lnTo>
                    <a:lnTo>
                      <a:pt x="371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7" y="0"/>
                    </a:lnTo>
                    <a:lnTo>
                      <a:pt x="390" y="0"/>
                    </a:lnTo>
                    <a:lnTo>
                      <a:pt x="393" y="0"/>
                    </a:lnTo>
                    <a:lnTo>
                      <a:pt x="396" y="0"/>
                    </a:lnTo>
                    <a:lnTo>
                      <a:pt x="399" y="1"/>
                    </a:lnTo>
                    <a:lnTo>
                      <a:pt x="402" y="1"/>
                    </a:lnTo>
                    <a:lnTo>
                      <a:pt x="405" y="1"/>
                    </a:lnTo>
                    <a:lnTo>
                      <a:pt x="407" y="1"/>
                    </a:lnTo>
                    <a:lnTo>
                      <a:pt x="410" y="1"/>
                    </a:lnTo>
                    <a:lnTo>
                      <a:pt x="411" y="1"/>
                    </a:lnTo>
                    <a:lnTo>
                      <a:pt x="414" y="1"/>
                    </a:lnTo>
                    <a:lnTo>
                      <a:pt x="417" y="1"/>
                    </a:lnTo>
                    <a:lnTo>
                      <a:pt x="419" y="1"/>
                    </a:lnTo>
                    <a:lnTo>
                      <a:pt x="422" y="3"/>
                    </a:lnTo>
                    <a:lnTo>
                      <a:pt x="423" y="3"/>
                    </a:lnTo>
                    <a:lnTo>
                      <a:pt x="425" y="3"/>
                    </a:lnTo>
                    <a:lnTo>
                      <a:pt x="426" y="3"/>
                    </a:lnTo>
                    <a:lnTo>
                      <a:pt x="428" y="3"/>
                    </a:lnTo>
                    <a:lnTo>
                      <a:pt x="429" y="3"/>
                    </a:lnTo>
                    <a:lnTo>
                      <a:pt x="431" y="3"/>
                    </a:lnTo>
                    <a:lnTo>
                      <a:pt x="433" y="3"/>
                    </a:lnTo>
                    <a:lnTo>
                      <a:pt x="434" y="3"/>
                    </a:lnTo>
                    <a:lnTo>
                      <a:pt x="436" y="3"/>
                    </a:lnTo>
                    <a:lnTo>
                      <a:pt x="437" y="3"/>
                    </a:lnTo>
                    <a:lnTo>
                      <a:pt x="439" y="3"/>
                    </a:lnTo>
                    <a:lnTo>
                      <a:pt x="440" y="5"/>
                    </a:lnTo>
                    <a:lnTo>
                      <a:pt x="442" y="5"/>
                    </a:lnTo>
                    <a:lnTo>
                      <a:pt x="443" y="5"/>
                    </a:lnTo>
                    <a:lnTo>
                      <a:pt x="445" y="5"/>
                    </a:lnTo>
                    <a:lnTo>
                      <a:pt x="446" y="5"/>
                    </a:lnTo>
                    <a:lnTo>
                      <a:pt x="448" y="5"/>
                    </a:lnTo>
                    <a:lnTo>
                      <a:pt x="449" y="5"/>
                    </a:lnTo>
                    <a:lnTo>
                      <a:pt x="451" y="5"/>
                    </a:lnTo>
                    <a:lnTo>
                      <a:pt x="452" y="6"/>
                    </a:lnTo>
                    <a:lnTo>
                      <a:pt x="454" y="6"/>
                    </a:lnTo>
                    <a:lnTo>
                      <a:pt x="455" y="6"/>
                    </a:lnTo>
                    <a:lnTo>
                      <a:pt x="457" y="6"/>
                    </a:lnTo>
                    <a:lnTo>
                      <a:pt x="460" y="6"/>
                    </a:lnTo>
                    <a:lnTo>
                      <a:pt x="462" y="6"/>
                    </a:lnTo>
                    <a:lnTo>
                      <a:pt x="465" y="8"/>
                    </a:lnTo>
                    <a:lnTo>
                      <a:pt x="466" y="8"/>
                    </a:lnTo>
                    <a:lnTo>
                      <a:pt x="469" y="8"/>
                    </a:lnTo>
                    <a:lnTo>
                      <a:pt x="471" y="8"/>
                    </a:lnTo>
                    <a:lnTo>
                      <a:pt x="474" y="9"/>
                    </a:lnTo>
                    <a:lnTo>
                      <a:pt x="475" y="9"/>
                    </a:lnTo>
                    <a:lnTo>
                      <a:pt x="477" y="9"/>
                    </a:lnTo>
                    <a:lnTo>
                      <a:pt x="478" y="9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11"/>
                    </a:lnTo>
                    <a:lnTo>
                      <a:pt x="486" y="11"/>
                    </a:lnTo>
                    <a:lnTo>
                      <a:pt x="488" y="11"/>
                    </a:lnTo>
                    <a:lnTo>
                      <a:pt x="489" y="11"/>
                    </a:lnTo>
                    <a:lnTo>
                      <a:pt x="491" y="11"/>
                    </a:lnTo>
                    <a:lnTo>
                      <a:pt x="492" y="12"/>
                    </a:lnTo>
                    <a:lnTo>
                      <a:pt x="494" y="12"/>
                    </a:lnTo>
                    <a:lnTo>
                      <a:pt x="495" y="12"/>
                    </a:lnTo>
                    <a:lnTo>
                      <a:pt x="497" y="12"/>
                    </a:lnTo>
                    <a:lnTo>
                      <a:pt x="498" y="14"/>
                    </a:lnTo>
                    <a:lnTo>
                      <a:pt x="500" y="14"/>
                    </a:lnTo>
                    <a:lnTo>
                      <a:pt x="501" y="14"/>
                    </a:lnTo>
                    <a:lnTo>
                      <a:pt x="503" y="14"/>
                    </a:lnTo>
                    <a:lnTo>
                      <a:pt x="504" y="15"/>
                    </a:lnTo>
                    <a:lnTo>
                      <a:pt x="506" y="15"/>
                    </a:lnTo>
                    <a:lnTo>
                      <a:pt x="507" y="15"/>
                    </a:lnTo>
                    <a:lnTo>
                      <a:pt x="509" y="17"/>
                    </a:lnTo>
                    <a:lnTo>
                      <a:pt x="512" y="17"/>
                    </a:lnTo>
                    <a:lnTo>
                      <a:pt x="514" y="18"/>
                    </a:lnTo>
                    <a:lnTo>
                      <a:pt x="517" y="18"/>
                    </a:lnTo>
                    <a:lnTo>
                      <a:pt x="518" y="20"/>
                    </a:lnTo>
                    <a:lnTo>
                      <a:pt x="521" y="20"/>
                    </a:lnTo>
                    <a:lnTo>
                      <a:pt x="524" y="21"/>
                    </a:lnTo>
                    <a:lnTo>
                      <a:pt x="527" y="21"/>
                    </a:lnTo>
                    <a:lnTo>
                      <a:pt x="529" y="23"/>
                    </a:lnTo>
                    <a:lnTo>
                      <a:pt x="532" y="23"/>
                    </a:lnTo>
                    <a:lnTo>
                      <a:pt x="533" y="24"/>
                    </a:lnTo>
                    <a:lnTo>
                      <a:pt x="536" y="24"/>
                    </a:lnTo>
                    <a:lnTo>
                      <a:pt x="538" y="26"/>
                    </a:lnTo>
                    <a:lnTo>
                      <a:pt x="540" y="26"/>
                    </a:lnTo>
                    <a:lnTo>
                      <a:pt x="543" y="26"/>
                    </a:lnTo>
                    <a:lnTo>
                      <a:pt x="544" y="27"/>
                    </a:lnTo>
                    <a:lnTo>
                      <a:pt x="546" y="27"/>
                    </a:lnTo>
                    <a:lnTo>
                      <a:pt x="547" y="27"/>
                    </a:lnTo>
                    <a:lnTo>
                      <a:pt x="549" y="29"/>
                    </a:lnTo>
                    <a:lnTo>
                      <a:pt x="550" y="29"/>
                    </a:lnTo>
                    <a:lnTo>
                      <a:pt x="552" y="29"/>
                    </a:lnTo>
                    <a:lnTo>
                      <a:pt x="552" y="30"/>
                    </a:lnTo>
                    <a:lnTo>
                      <a:pt x="553" y="30"/>
                    </a:lnTo>
                    <a:lnTo>
                      <a:pt x="555" y="32"/>
                    </a:lnTo>
                    <a:lnTo>
                      <a:pt x="556" y="32"/>
                    </a:lnTo>
                    <a:lnTo>
                      <a:pt x="558" y="32"/>
                    </a:lnTo>
                    <a:lnTo>
                      <a:pt x="559" y="34"/>
                    </a:lnTo>
                    <a:lnTo>
                      <a:pt x="561" y="34"/>
                    </a:lnTo>
                    <a:lnTo>
                      <a:pt x="562" y="35"/>
                    </a:lnTo>
                    <a:lnTo>
                      <a:pt x="564" y="35"/>
                    </a:lnTo>
                    <a:lnTo>
                      <a:pt x="566" y="35"/>
                    </a:lnTo>
                    <a:lnTo>
                      <a:pt x="567" y="37"/>
                    </a:lnTo>
                    <a:lnTo>
                      <a:pt x="569" y="38"/>
                    </a:lnTo>
                    <a:lnTo>
                      <a:pt x="570" y="38"/>
                    </a:lnTo>
                    <a:lnTo>
                      <a:pt x="572" y="40"/>
                    </a:lnTo>
                    <a:lnTo>
                      <a:pt x="575" y="40"/>
                    </a:lnTo>
                    <a:lnTo>
                      <a:pt x="576" y="41"/>
                    </a:lnTo>
                    <a:lnTo>
                      <a:pt x="579" y="43"/>
                    </a:lnTo>
                    <a:lnTo>
                      <a:pt x="581" y="44"/>
                    </a:lnTo>
                    <a:lnTo>
                      <a:pt x="584" y="44"/>
                    </a:lnTo>
                    <a:lnTo>
                      <a:pt x="585" y="46"/>
                    </a:lnTo>
                    <a:lnTo>
                      <a:pt x="588" y="47"/>
                    </a:lnTo>
                    <a:lnTo>
                      <a:pt x="590" y="49"/>
                    </a:lnTo>
                    <a:lnTo>
                      <a:pt x="592" y="49"/>
                    </a:lnTo>
                    <a:lnTo>
                      <a:pt x="593" y="50"/>
                    </a:lnTo>
                    <a:lnTo>
                      <a:pt x="595" y="50"/>
                    </a:lnTo>
                    <a:lnTo>
                      <a:pt x="598" y="52"/>
                    </a:lnTo>
                    <a:lnTo>
                      <a:pt x="599" y="53"/>
                    </a:lnTo>
                    <a:lnTo>
                      <a:pt x="601" y="53"/>
                    </a:lnTo>
                    <a:lnTo>
                      <a:pt x="602" y="55"/>
                    </a:lnTo>
                    <a:lnTo>
                      <a:pt x="604" y="55"/>
                    </a:lnTo>
                    <a:lnTo>
                      <a:pt x="605" y="56"/>
                    </a:lnTo>
                    <a:lnTo>
                      <a:pt x="607" y="56"/>
                    </a:lnTo>
                    <a:lnTo>
                      <a:pt x="608" y="58"/>
                    </a:lnTo>
                    <a:lnTo>
                      <a:pt x="610" y="58"/>
                    </a:lnTo>
                    <a:lnTo>
                      <a:pt x="611" y="60"/>
                    </a:lnTo>
                    <a:lnTo>
                      <a:pt x="613" y="60"/>
                    </a:lnTo>
                    <a:lnTo>
                      <a:pt x="613" y="61"/>
                    </a:lnTo>
                    <a:lnTo>
                      <a:pt x="614" y="61"/>
                    </a:lnTo>
                    <a:lnTo>
                      <a:pt x="616" y="61"/>
                    </a:lnTo>
                    <a:lnTo>
                      <a:pt x="618" y="63"/>
                    </a:lnTo>
                    <a:lnTo>
                      <a:pt x="619" y="63"/>
                    </a:lnTo>
                    <a:lnTo>
                      <a:pt x="621" y="64"/>
                    </a:lnTo>
                    <a:lnTo>
                      <a:pt x="622" y="66"/>
                    </a:lnTo>
                    <a:lnTo>
                      <a:pt x="624" y="66"/>
                    </a:lnTo>
                    <a:lnTo>
                      <a:pt x="625" y="67"/>
                    </a:lnTo>
                    <a:lnTo>
                      <a:pt x="628" y="69"/>
                    </a:lnTo>
                    <a:lnTo>
                      <a:pt x="630" y="69"/>
                    </a:lnTo>
                    <a:lnTo>
                      <a:pt x="631" y="70"/>
                    </a:lnTo>
                    <a:lnTo>
                      <a:pt x="634" y="72"/>
                    </a:lnTo>
                    <a:lnTo>
                      <a:pt x="636" y="73"/>
                    </a:lnTo>
                    <a:lnTo>
                      <a:pt x="637" y="73"/>
                    </a:lnTo>
                    <a:lnTo>
                      <a:pt x="639" y="75"/>
                    </a:lnTo>
                    <a:lnTo>
                      <a:pt x="642" y="76"/>
                    </a:lnTo>
                    <a:lnTo>
                      <a:pt x="643" y="76"/>
                    </a:lnTo>
                    <a:lnTo>
                      <a:pt x="645" y="78"/>
                    </a:lnTo>
                    <a:lnTo>
                      <a:pt x="647" y="78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81"/>
                    </a:lnTo>
                    <a:lnTo>
                      <a:pt x="651" y="81"/>
                    </a:lnTo>
                    <a:lnTo>
                      <a:pt x="651" y="82"/>
                    </a:lnTo>
                    <a:lnTo>
                      <a:pt x="653" y="82"/>
                    </a:lnTo>
                    <a:lnTo>
                      <a:pt x="654" y="82"/>
                    </a:lnTo>
                    <a:lnTo>
                      <a:pt x="656" y="84"/>
                    </a:lnTo>
                    <a:lnTo>
                      <a:pt x="657" y="86"/>
                    </a:lnTo>
                    <a:lnTo>
                      <a:pt x="659" y="86"/>
                    </a:lnTo>
                    <a:lnTo>
                      <a:pt x="660" y="87"/>
                    </a:lnTo>
                    <a:lnTo>
                      <a:pt x="662" y="87"/>
                    </a:lnTo>
                    <a:lnTo>
                      <a:pt x="662" y="89"/>
                    </a:lnTo>
                    <a:lnTo>
                      <a:pt x="663" y="89"/>
                    </a:lnTo>
                    <a:lnTo>
                      <a:pt x="665" y="90"/>
                    </a:lnTo>
                    <a:lnTo>
                      <a:pt x="666" y="90"/>
                    </a:lnTo>
                    <a:lnTo>
                      <a:pt x="666" y="92"/>
                    </a:lnTo>
                    <a:lnTo>
                      <a:pt x="668" y="92"/>
                    </a:lnTo>
                    <a:lnTo>
                      <a:pt x="669" y="93"/>
                    </a:lnTo>
                    <a:lnTo>
                      <a:pt x="671" y="95"/>
                    </a:lnTo>
                    <a:lnTo>
                      <a:pt x="673" y="95"/>
                    </a:lnTo>
                    <a:lnTo>
                      <a:pt x="674" y="96"/>
                    </a:lnTo>
                    <a:lnTo>
                      <a:pt x="677" y="98"/>
                    </a:lnTo>
                    <a:lnTo>
                      <a:pt x="679" y="98"/>
                    </a:lnTo>
                    <a:lnTo>
                      <a:pt x="680" y="99"/>
                    </a:lnTo>
                    <a:lnTo>
                      <a:pt x="682" y="101"/>
                    </a:lnTo>
                    <a:lnTo>
                      <a:pt x="683" y="102"/>
                    </a:lnTo>
                    <a:lnTo>
                      <a:pt x="685" y="102"/>
                    </a:lnTo>
                    <a:lnTo>
                      <a:pt x="686" y="104"/>
                    </a:lnTo>
                    <a:lnTo>
                      <a:pt x="688" y="105"/>
                    </a:lnTo>
                    <a:lnTo>
                      <a:pt x="689" y="105"/>
                    </a:lnTo>
                    <a:lnTo>
                      <a:pt x="691" y="107"/>
                    </a:lnTo>
                    <a:lnTo>
                      <a:pt x="692" y="108"/>
                    </a:lnTo>
                    <a:lnTo>
                      <a:pt x="694" y="108"/>
                    </a:lnTo>
                    <a:lnTo>
                      <a:pt x="694" y="110"/>
                    </a:lnTo>
                    <a:lnTo>
                      <a:pt x="695" y="110"/>
                    </a:lnTo>
                    <a:lnTo>
                      <a:pt x="697" y="112"/>
                    </a:lnTo>
                    <a:lnTo>
                      <a:pt x="699" y="112"/>
                    </a:lnTo>
                    <a:lnTo>
                      <a:pt x="699" y="113"/>
                    </a:lnTo>
                    <a:lnTo>
                      <a:pt x="700" y="113"/>
                    </a:lnTo>
                    <a:lnTo>
                      <a:pt x="702" y="115"/>
                    </a:lnTo>
                    <a:lnTo>
                      <a:pt x="703" y="116"/>
                    </a:lnTo>
                    <a:lnTo>
                      <a:pt x="705" y="118"/>
                    </a:lnTo>
                    <a:lnTo>
                      <a:pt x="706" y="118"/>
                    </a:lnTo>
                    <a:lnTo>
                      <a:pt x="708" y="119"/>
                    </a:lnTo>
                    <a:lnTo>
                      <a:pt x="708" y="121"/>
                    </a:lnTo>
                    <a:lnTo>
                      <a:pt x="709" y="121"/>
                    </a:lnTo>
                    <a:lnTo>
                      <a:pt x="711" y="122"/>
                    </a:lnTo>
                    <a:lnTo>
                      <a:pt x="712" y="122"/>
                    </a:lnTo>
                    <a:lnTo>
                      <a:pt x="712" y="124"/>
                    </a:lnTo>
                    <a:lnTo>
                      <a:pt x="714" y="124"/>
                    </a:lnTo>
                    <a:lnTo>
                      <a:pt x="714" y="125"/>
                    </a:lnTo>
                    <a:lnTo>
                      <a:pt x="715" y="125"/>
                    </a:lnTo>
                    <a:lnTo>
                      <a:pt x="717" y="127"/>
                    </a:lnTo>
                    <a:lnTo>
                      <a:pt x="718" y="128"/>
                    </a:lnTo>
                    <a:lnTo>
                      <a:pt x="720" y="128"/>
                    </a:lnTo>
                    <a:lnTo>
                      <a:pt x="720" y="130"/>
                    </a:lnTo>
                    <a:lnTo>
                      <a:pt x="721" y="130"/>
                    </a:lnTo>
                    <a:lnTo>
                      <a:pt x="723" y="131"/>
                    </a:lnTo>
                    <a:lnTo>
                      <a:pt x="725" y="133"/>
                    </a:lnTo>
                    <a:lnTo>
                      <a:pt x="726" y="133"/>
                    </a:lnTo>
                    <a:lnTo>
                      <a:pt x="728" y="134"/>
                    </a:lnTo>
                    <a:lnTo>
                      <a:pt x="729" y="136"/>
                    </a:lnTo>
                    <a:lnTo>
                      <a:pt x="731" y="138"/>
                    </a:lnTo>
                    <a:lnTo>
                      <a:pt x="732" y="138"/>
                    </a:lnTo>
                    <a:lnTo>
                      <a:pt x="734" y="139"/>
                    </a:lnTo>
                    <a:lnTo>
                      <a:pt x="735" y="139"/>
                    </a:lnTo>
                    <a:lnTo>
                      <a:pt x="735" y="141"/>
                    </a:lnTo>
                    <a:lnTo>
                      <a:pt x="737" y="141"/>
                    </a:lnTo>
                    <a:lnTo>
                      <a:pt x="738" y="142"/>
                    </a:lnTo>
                    <a:lnTo>
                      <a:pt x="740" y="144"/>
                    </a:lnTo>
                    <a:lnTo>
                      <a:pt x="741" y="144"/>
                    </a:lnTo>
                    <a:lnTo>
                      <a:pt x="743" y="145"/>
                    </a:lnTo>
                    <a:lnTo>
                      <a:pt x="744" y="147"/>
                    </a:lnTo>
                    <a:lnTo>
                      <a:pt x="746" y="147"/>
                    </a:lnTo>
                    <a:lnTo>
                      <a:pt x="747" y="148"/>
                    </a:lnTo>
                    <a:lnTo>
                      <a:pt x="749" y="150"/>
                    </a:lnTo>
                    <a:lnTo>
                      <a:pt x="751" y="150"/>
                    </a:lnTo>
                    <a:lnTo>
                      <a:pt x="751" y="151"/>
                    </a:lnTo>
                    <a:lnTo>
                      <a:pt x="752" y="151"/>
                    </a:lnTo>
                    <a:lnTo>
                      <a:pt x="752" y="153"/>
                    </a:lnTo>
                    <a:lnTo>
                      <a:pt x="754" y="153"/>
                    </a:lnTo>
                    <a:lnTo>
                      <a:pt x="754" y="154"/>
                    </a:lnTo>
                    <a:lnTo>
                      <a:pt x="755" y="154"/>
                    </a:lnTo>
                    <a:lnTo>
                      <a:pt x="755" y="156"/>
                    </a:lnTo>
                    <a:lnTo>
                      <a:pt x="757" y="156"/>
                    </a:lnTo>
                    <a:lnTo>
                      <a:pt x="757" y="157"/>
                    </a:lnTo>
                    <a:lnTo>
                      <a:pt x="758" y="157"/>
                    </a:lnTo>
                    <a:lnTo>
                      <a:pt x="758" y="159"/>
                    </a:lnTo>
                    <a:lnTo>
                      <a:pt x="760" y="160"/>
                    </a:lnTo>
                    <a:lnTo>
                      <a:pt x="761" y="160"/>
                    </a:lnTo>
                    <a:lnTo>
                      <a:pt x="763" y="162"/>
                    </a:lnTo>
                    <a:lnTo>
                      <a:pt x="763" y="164"/>
                    </a:lnTo>
                    <a:lnTo>
                      <a:pt x="764" y="165"/>
                    </a:lnTo>
                    <a:lnTo>
                      <a:pt x="766" y="167"/>
                    </a:lnTo>
                    <a:lnTo>
                      <a:pt x="767" y="168"/>
                    </a:lnTo>
                    <a:lnTo>
                      <a:pt x="769" y="170"/>
                    </a:lnTo>
                    <a:lnTo>
                      <a:pt x="770" y="171"/>
                    </a:lnTo>
                    <a:lnTo>
                      <a:pt x="772" y="173"/>
                    </a:lnTo>
                    <a:lnTo>
                      <a:pt x="773" y="174"/>
                    </a:lnTo>
                    <a:lnTo>
                      <a:pt x="775" y="176"/>
                    </a:lnTo>
                    <a:lnTo>
                      <a:pt x="776" y="177"/>
                    </a:lnTo>
                    <a:lnTo>
                      <a:pt x="776" y="179"/>
                    </a:lnTo>
                    <a:lnTo>
                      <a:pt x="778" y="179"/>
                    </a:lnTo>
                    <a:lnTo>
                      <a:pt x="780" y="180"/>
                    </a:lnTo>
                    <a:lnTo>
                      <a:pt x="781" y="182"/>
                    </a:lnTo>
                    <a:lnTo>
                      <a:pt x="781" y="183"/>
                    </a:lnTo>
                    <a:lnTo>
                      <a:pt x="783" y="183"/>
                    </a:lnTo>
                    <a:lnTo>
                      <a:pt x="783" y="185"/>
                    </a:lnTo>
                    <a:lnTo>
                      <a:pt x="784" y="186"/>
                    </a:lnTo>
                    <a:lnTo>
                      <a:pt x="786" y="188"/>
                    </a:lnTo>
                    <a:lnTo>
                      <a:pt x="787" y="188"/>
                    </a:lnTo>
                    <a:lnTo>
                      <a:pt x="787" y="189"/>
                    </a:lnTo>
                    <a:lnTo>
                      <a:pt x="789" y="191"/>
                    </a:lnTo>
                    <a:lnTo>
                      <a:pt x="789" y="193"/>
                    </a:lnTo>
                    <a:lnTo>
                      <a:pt x="790" y="193"/>
                    </a:lnTo>
                    <a:lnTo>
                      <a:pt x="792" y="194"/>
                    </a:lnTo>
                    <a:lnTo>
                      <a:pt x="792" y="196"/>
                    </a:lnTo>
                    <a:lnTo>
                      <a:pt x="793" y="197"/>
                    </a:lnTo>
                    <a:lnTo>
                      <a:pt x="795" y="199"/>
                    </a:lnTo>
                    <a:lnTo>
                      <a:pt x="796" y="200"/>
                    </a:lnTo>
                    <a:lnTo>
                      <a:pt x="798" y="202"/>
                    </a:lnTo>
                    <a:lnTo>
                      <a:pt x="799" y="203"/>
                    </a:lnTo>
                    <a:lnTo>
                      <a:pt x="801" y="206"/>
                    </a:lnTo>
                    <a:lnTo>
                      <a:pt x="802" y="208"/>
                    </a:lnTo>
                    <a:lnTo>
                      <a:pt x="804" y="209"/>
                    </a:lnTo>
                    <a:lnTo>
                      <a:pt x="806" y="212"/>
                    </a:lnTo>
                    <a:lnTo>
                      <a:pt x="807" y="214"/>
                    </a:lnTo>
                    <a:lnTo>
                      <a:pt x="809" y="215"/>
                    </a:lnTo>
                    <a:lnTo>
                      <a:pt x="810" y="217"/>
                    </a:lnTo>
                    <a:lnTo>
                      <a:pt x="812" y="219"/>
                    </a:lnTo>
                    <a:lnTo>
                      <a:pt x="813" y="220"/>
                    </a:lnTo>
                    <a:lnTo>
                      <a:pt x="815" y="222"/>
                    </a:lnTo>
                    <a:lnTo>
                      <a:pt x="815" y="223"/>
                    </a:lnTo>
                    <a:lnTo>
                      <a:pt x="816" y="225"/>
                    </a:lnTo>
                    <a:lnTo>
                      <a:pt x="818" y="226"/>
                    </a:lnTo>
                    <a:lnTo>
                      <a:pt x="819" y="228"/>
                    </a:lnTo>
                    <a:lnTo>
                      <a:pt x="819" y="229"/>
                    </a:lnTo>
                    <a:lnTo>
                      <a:pt x="821" y="231"/>
                    </a:lnTo>
                    <a:lnTo>
                      <a:pt x="822" y="231"/>
                    </a:lnTo>
                    <a:lnTo>
                      <a:pt x="822" y="232"/>
                    </a:lnTo>
                    <a:lnTo>
                      <a:pt x="824" y="234"/>
                    </a:lnTo>
                    <a:lnTo>
                      <a:pt x="824" y="235"/>
                    </a:lnTo>
                    <a:lnTo>
                      <a:pt x="825" y="237"/>
                    </a:lnTo>
                    <a:lnTo>
                      <a:pt x="827" y="237"/>
                    </a:lnTo>
                    <a:lnTo>
                      <a:pt x="827" y="238"/>
                    </a:lnTo>
                    <a:lnTo>
                      <a:pt x="828" y="240"/>
                    </a:lnTo>
                    <a:lnTo>
                      <a:pt x="830" y="241"/>
                    </a:lnTo>
                    <a:lnTo>
                      <a:pt x="830" y="243"/>
                    </a:lnTo>
                    <a:lnTo>
                      <a:pt x="832" y="245"/>
                    </a:lnTo>
                    <a:lnTo>
                      <a:pt x="833" y="248"/>
                    </a:lnTo>
                    <a:lnTo>
                      <a:pt x="835" y="249"/>
                    </a:lnTo>
                    <a:lnTo>
                      <a:pt x="836" y="251"/>
                    </a:lnTo>
                    <a:lnTo>
                      <a:pt x="838" y="254"/>
                    </a:lnTo>
                    <a:lnTo>
                      <a:pt x="839" y="255"/>
                    </a:lnTo>
                    <a:lnTo>
                      <a:pt x="841" y="258"/>
                    </a:lnTo>
                    <a:lnTo>
                      <a:pt x="842" y="260"/>
                    </a:lnTo>
                    <a:lnTo>
                      <a:pt x="844" y="263"/>
                    </a:lnTo>
                    <a:lnTo>
                      <a:pt x="845" y="264"/>
                    </a:lnTo>
                    <a:lnTo>
                      <a:pt x="847" y="266"/>
                    </a:lnTo>
                    <a:lnTo>
                      <a:pt x="848" y="269"/>
                    </a:lnTo>
                    <a:lnTo>
                      <a:pt x="850" y="271"/>
                    </a:lnTo>
                    <a:lnTo>
                      <a:pt x="851" y="272"/>
                    </a:lnTo>
                    <a:lnTo>
                      <a:pt x="853" y="274"/>
                    </a:lnTo>
                    <a:lnTo>
                      <a:pt x="853" y="275"/>
                    </a:lnTo>
                    <a:lnTo>
                      <a:pt x="854" y="277"/>
                    </a:lnTo>
                    <a:lnTo>
                      <a:pt x="856" y="278"/>
                    </a:lnTo>
                    <a:lnTo>
                      <a:pt x="856" y="280"/>
                    </a:lnTo>
                    <a:lnTo>
                      <a:pt x="858" y="281"/>
                    </a:lnTo>
                    <a:lnTo>
                      <a:pt x="859" y="281"/>
                    </a:lnTo>
                    <a:lnTo>
                      <a:pt x="859" y="283"/>
                    </a:lnTo>
                    <a:lnTo>
                      <a:pt x="861" y="284"/>
                    </a:lnTo>
                    <a:lnTo>
                      <a:pt x="861" y="286"/>
                    </a:lnTo>
                    <a:lnTo>
                      <a:pt x="862" y="287"/>
                    </a:lnTo>
                    <a:lnTo>
                      <a:pt x="864" y="289"/>
                    </a:lnTo>
                    <a:lnTo>
                      <a:pt x="864" y="290"/>
                    </a:lnTo>
                    <a:lnTo>
                      <a:pt x="865" y="290"/>
                    </a:lnTo>
                    <a:lnTo>
                      <a:pt x="867" y="292"/>
                    </a:lnTo>
                    <a:lnTo>
                      <a:pt x="867" y="293"/>
                    </a:lnTo>
                    <a:lnTo>
                      <a:pt x="868" y="295"/>
                    </a:lnTo>
                    <a:lnTo>
                      <a:pt x="870" y="298"/>
                    </a:lnTo>
                    <a:lnTo>
                      <a:pt x="871" y="300"/>
                    </a:lnTo>
                    <a:lnTo>
                      <a:pt x="873" y="301"/>
                    </a:lnTo>
                    <a:lnTo>
                      <a:pt x="874" y="303"/>
                    </a:lnTo>
                    <a:lnTo>
                      <a:pt x="876" y="306"/>
                    </a:lnTo>
                    <a:lnTo>
                      <a:pt x="877" y="307"/>
                    </a:lnTo>
                    <a:lnTo>
                      <a:pt x="879" y="310"/>
                    </a:lnTo>
                    <a:lnTo>
                      <a:pt x="880" y="312"/>
                    </a:lnTo>
                    <a:lnTo>
                      <a:pt x="882" y="315"/>
                    </a:lnTo>
                    <a:lnTo>
                      <a:pt x="884" y="316"/>
                    </a:lnTo>
                    <a:lnTo>
                      <a:pt x="885" y="319"/>
                    </a:lnTo>
                    <a:lnTo>
                      <a:pt x="887" y="321"/>
                    </a:lnTo>
                    <a:lnTo>
                      <a:pt x="888" y="324"/>
                    </a:lnTo>
                    <a:lnTo>
                      <a:pt x="890" y="326"/>
                    </a:lnTo>
                    <a:lnTo>
                      <a:pt x="891" y="327"/>
                    </a:lnTo>
                    <a:lnTo>
                      <a:pt x="893" y="329"/>
                    </a:lnTo>
                    <a:lnTo>
                      <a:pt x="893" y="330"/>
                    </a:lnTo>
                    <a:lnTo>
                      <a:pt x="894" y="332"/>
                    </a:lnTo>
                    <a:lnTo>
                      <a:pt x="896" y="333"/>
                    </a:lnTo>
                    <a:lnTo>
                      <a:pt x="896" y="335"/>
                    </a:lnTo>
                    <a:lnTo>
                      <a:pt x="897" y="336"/>
                    </a:lnTo>
                    <a:lnTo>
                      <a:pt x="899" y="338"/>
                    </a:lnTo>
                    <a:lnTo>
                      <a:pt x="899" y="339"/>
                    </a:lnTo>
                    <a:lnTo>
                      <a:pt x="900" y="341"/>
                    </a:lnTo>
                    <a:lnTo>
                      <a:pt x="900" y="342"/>
                    </a:lnTo>
                    <a:lnTo>
                      <a:pt x="902" y="342"/>
                    </a:lnTo>
                    <a:lnTo>
                      <a:pt x="902" y="344"/>
                    </a:lnTo>
                    <a:lnTo>
                      <a:pt x="903" y="345"/>
                    </a:lnTo>
                    <a:lnTo>
                      <a:pt x="903" y="347"/>
                    </a:lnTo>
                    <a:lnTo>
                      <a:pt x="905" y="348"/>
                    </a:lnTo>
                    <a:lnTo>
                      <a:pt x="906" y="350"/>
                    </a:lnTo>
                    <a:lnTo>
                      <a:pt x="908" y="352"/>
                    </a:lnTo>
                    <a:lnTo>
                      <a:pt x="908" y="353"/>
                    </a:lnTo>
                    <a:lnTo>
                      <a:pt x="909" y="355"/>
                    </a:lnTo>
                    <a:lnTo>
                      <a:pt x="909" y="358"/>
                    </a:lnTo>
                    <a:lnTo>
                      <a:pt x="911" y="359"/>
                    </a:lnTo>
                    <a:lnTo>
                      <a:pt x="913" y="361"/>
                    </a:lnTo>
                    <a:lnTo>
                      <a:pt x="914" y="362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67" name="Freeform 187"/>
              <p:cNvSpPr>
                <a:spLocks/>
              </p:cNvSpPr>
              <p:nvPr/>
            </p:nvSpPr>
            <p:spPr bwMode="auto">
              <a:xfrm>
                <a:off x="3408" y="2770"/>
                <a:ext cx="457" cy="181"/>
              </a:xfrm>
              <a:custGeom>
                <a:avLst/>
                <a:gdLst>
                  <a:gd name="T0" fmla="*/ 45 w 914"/>
                  <a:gd name="T1" fmla="*/ 90 h 363"/>
                  <a:gd name="T2" fmla="*/ 77 w 914"/>
                  <a:gd name="T3" fmla="*/ 90 h 363"/>
                  <a:gd name="T4" fmla="*/ 93 w 914"/>
                  <a:gd name="T5" fmla="*/ 90 h 363"/>
                  <a:gd name="T6" fmla="*/ 100 w 914"/>
                  <a:gd name="T7" fmla="*/ 90 h 363"/>
                  <a:gd name="T8" fmla="*/ 104 w 914"/>
                  <a:gd name="T9" fmla="*/ 90 h 363"/>
                  <a:gd name="T10" fmla="*/ 107 w 914"/>
                  <a:gd name="T11" fmla="*/ 90 h 363"/>
                  <a:gd name="T12" fmla="*/ 110 w 914"/>
                  <a:gd name="T13" fmla="*/ 90 h 363"/>
                  <a:gd name="T14" fmla="*/ 112 w 914"/>
                  <a:gd name="T15" fmla="*/ 89 h 363"/>
                  <a:gd name="T16" fmla="*/ 115 w 914"/>
                  <a:gd name="T17" fmla="*/ 89 h 363"/>
                  <a:gd name="T18" fmla="*/ 118 w 914"/>
                  <a:gd name="T19" fmla="*/ 88 h 363"/>
                  <a:gd name="T20" fmla="*/ 121 w 914"/>
                  <a:gd name="T21" fmla="*/ 88 h 363"/>
                  <a:gd name="T22" fmla="*/ 123 w 914"/>
                  <a:gd name="T23" fmla="*/ 87 h 363"/>
                  <a:gd name="T24" fmla="*/ 126 w 914"/>
                  <a:gd name="T25" fmla="*/ 86 h 363"/>
                  <a:gd name="T26" fmla="*/ 131 w 914"/>
                  <a:gd name="T27" fmla="*/ 85 h 363"/>
                  <a:gd name="T28" fmla="*/ 134 w 914"/>
                  <a:gd name="T29" fmla="*/ 84 h 363"/>
                  <a:gd name="T30" fmla="*/ 138 w 914"/>
                  <a:gd name="T31" fmla="*/ 83 h 363"/>
                  <a:gd name="T32" fmla="*/ 140 w 914"/>
                  <a:gd name="T33" fmla="*/ 82 h 363"/>
                  <a:gd name="T34" fmla="*/ 143 w 914"/>
                  <a:gd name="T35" fmla="*/ 81 h 363"/>
                  <a:gd name="T36" fmla="*/ 146 w 914"/>
                  <a:gd name="T37" fmla="*/ 79 h 363"/>
                  <a:gd name="T38" fmla="*/ 149 w 914"/>
                  <a:gd name="T39" fmla="*/ 78 h 363"/>
                  <a:gd name="T40" fmla="*/ 152 w 914"/>
                  <a:gd name="T41" fmla="*/ 76 h 363"/>
                  <a:gd name="T42" fmla="*/ 154 w 914"/>
                  <a:gd name="T43" fmla="*/ 75 h 363"/>
                  <a:gd name="T44" fmla="*/ 156 w 914"/>
                  <a:gd name="T45" fmla="*/ 74 h 363"/>
                  <a:gd name="T46" fmla="*/ 159 w 914"/>
                  <a:gd name="T47" fmla="*/ 72 h 363"/>
                  <a:gd name="T48" fmla="*/ 162 w 914"/>
                  <a:gd name="T49" fmla="*/ 70 h 363"/>
                  <a:gd name="T50" fmla="*/ 164 w 914"/>
                  <a:gd name="T51" fmla="*/ 69 h 363"/>
                  <a:gd name="T52" fmla="*/ 166 w 914"/>
                  <a:gd name="T53" fmla="*/ 68 h 363"/>
                  <a:gd name="T54" fmla="*/ 168 w 914"/>
                  <a:gd name="T55" fmla="*/ 67 h 363"/>
                  <a:gd name="T56" fmla="*/ 171 w 914"/>
                  <a:gd name="T57" fmla="*/ 65 h 363"/>
                  <a:gd name="T58" fmla="*/ 173 w 914"/>
                  <a:gd name="T59" fmla="*/ 64 h 363"/>
                  <a:gd name="T60" fmla="*/ 174 w 914"/>
                  <a:gd name="T61" fmla="*/ 63 h 363"/>
                  <a:gd name="T62" fmla="*/ 175 w 914"/>
                  <a:gd name="T63" fmla="*/ 62 h 363"/>
                  <a:gd name="T64" fmla="*/ 177 w 914"/>
                  <a:gd name="T65" fmla="*/ 60 h 363"/>
                  <a:gd name="T66" fmla="*/ 179 w 914"/>
                  <a:gd name="T67" fmla="*/ 59 h 363"/>
                  <a:gd name="T68" fmla="*/ 180 w 914"/>
                  <a:gd name="T69" fmla="*/ 58 h 363"/>
                  <a:gd name="T70" fmla="*/ 181 w 914"/>
                  <a:gd name="T71" fmla="*/ 57 h 363"/>
                  <a:gd name="T72" fmla="*/ 183 w 914"/>
                  <a:gd name="T73" fmla="*/ 56 h 363"/>
                  <a:gd name="T74" fmla="*/ 185 w 914"/>
                  <a:gd name="T75" fmla="*/ 55 h 363"/>
                  <a:gd name="T76" fmla="*/ 186 w 914"/>
                  <a:gd name="T77" fmla="*/ 54 h 363"/>
                  <a:gd name="T78" fmla="*/ 188 w 914"/>
                  <a:gd name="T79" fmla="*/ 52 h 363"/>
                  <a:gd name="T80" fmla="*/ 190 w 914"/>
                  <a:gd name="T81" fmla="*/ 51 h 363"/>
                  <a:gd name="T82" fmla="*/ 191 w 914"/>
                  <a:gd name="T83" fmla="*/ 49 h 363"/>
                  <a:gd name="T84" fmla="*/ 193 w 914"/>
                  <a:gd name="T85" fmla="*/ 47 h 363"/>
                  <a:gd name="T86" fmla="*/ 195 w 914"/>
                  <a:gd name="T87" fmla="*/ 45 h 363"/>
                  <a:gd name="T88" fmla="*/ 196 w 914"/>
                  <a:gd name="T89" fmla="*/ 44 h 363"/>
                  <a:gd name="T90" fmla="*/ 198 w 914"/>
                  <a:gd name="T91" fmla="*/ 42 h 363"/>
                  <a:gd name="T92" fmla="*/ 201 w 914"/>
                  <a:gd name="T93" fmla="*/ 39 h 363"/>
                  <a:gd name="T94" fmla="*/ 203 w 914"/>
                  <a:gd name="T95" fmla="*/ 36 h 363"/>
                  <a:gd name="T96" fmla="*/ 205 w 914"/>
                  <a:gd name="T97" fmla="*/ 34 h 363"/>
                  <a:gd name="T98" fmla="*/ 206 w 914"/>
                  <a:gd name="T99" fmla="*/ 31 h 363"/>
                  <a:gd name="T100" fmla="*/ 208 w 914"/>
                  <a:gd name="T101" fmla="*/ 29 h 363"/>
                  <a:gd name="T102" fmla="*/ 211 w 914"/>
                  <a:gd name="T103" fmla="*/ 26 h 363"/>
                  <a:gd name="T104" fmla="*/ 213 w 914"/>
                  <a:gd name="T105" fmla="*/ 22 h 363"/>
                  <a:gd name="T106" fmla="*/ 215 w 914"/>
                  <a:gd name="T107" fmla="*/ 20 h 363"/>
                  <a:gd name="T108" fmla="*/ 217 w 914"/>
                  <a:gd name="T109" fmla="*/ 17 h 363"/>
                  <a:gd name="T110" fmla="*/ 219 w 914"/>
                  <a:gd name="T111" fmla="*/ 15 h 363"/>
                  <a:gd name="T112" fmla="*/ 221 w 914"/>
                  <a:gd name="T113" fmla="*/ 11 h 363"/>
                  <a:gd name="T114" fmla="*/ 224 w 914"/>
                  <a:gd name="T115" fmla="*/ 8 h 363"/>
                  <a:gd name="T116" fmla="*/ 225 w 914"/>
                  <a:gd name="T117" fmla="*/ 5 h 363"/>
                  <a:gd name="T118" fmla="*/ 227 w 914"/>
                  <a:gd name="T119" fmla="*/ 3 h 363"/>
                  <a:gd name="T120" fmla="*/ 228 w 914"/>
                  <a:gd name="T121" fmla="*/ 0 h 36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14"/>
                  <a:gd name="T184" fmla="*/ 0 h 363"/>
                  <a:gd name="T185" fmla="*/ 914 w 914"/>
                  <a:gd name="T186" fmla="*/ 363 h 36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14" h="363">
                    <a:moveTo>
                      <a:pt x="0" y="363"/>
                    </a:moveTo>
                    <a:lnTo>
                      <a:pt x="35" y="363"/>
                    </a:lnTo>
                    <a:lnTo>
                      <a:pt x="67" y="363"/>
                    </a:lnTo>
                    <a:lnTo>
                      <a:pt x="98" y="363"/>
                    </a:lnTo>
                    <a:lnTo>
                      <a:pt x="127" y="363"/>
                    </a:lnTo>
                    <a:lnTo>
                      <a:pt x="154" y="363"/>
                    </a:lnTo>
                    <a:lnTo>
                      <a:pt x="179" y="363"/>
                    </a:lnTo>
                    <a:lnTo>
                      <a:pt x="202" y="363"/>
                    </a:lnTo>
                    <a:lnTo>
                      <a:pt x="223" y="363"/>
                    </a:lnTo>
                    <a:lnTo>
                      <a:pt x="243" y="363"/>
                    </a:lnTo>
                    <a:lnTo>
                      <a:pt x="260" y="363"/>
                    </a:lnTo>
                    <a:lnTo>
                      <a:pt x="277" y="363"/>
                    </a:lnTo>
                    <a:lnTo>
                      <a:pt x="292" y="363"/>
                    </a:lnTo>
                    <a:lnTo>
                      <a:pt x="306" y="363"/>
                    </a:lnTo>
                    <a:lnTo>
                      <a:pt x="318" y="363"/>
                    </a:lnTo>
                    <a:lnTo>
                      <a:pt x="330" y="363"/>
                    </a:lnTo>
                    <a:lnTo>
                      <a:pt x="339" y="363"/>
                    </a:lnTo>
                    <a:lnTo>
                      <a:pt x="348" y="363"/>
                    </a:lnTo>
                    <a:lnTo>
                      <a:pt x="358" y="363"/>
                    </a:lnTo>
                    <a:lnTo>
                      <a:pt x="364" y="363"/>
                    </a:lnTo>
                    <a:lnTo>
                      <a:pt x="371" y="363"/>
                    </a:lnTo>
                    <a:lnTo>
                      <a:pt x="376" y="363"/>
                    </a:lnTo>
                    <a:lnTo>
                      <a:pt x="382" y="363"/>
                    </a:lnTo>
                    <a:lnTo>
                      <a:pt x="387" y="363"/>
                    </a:lnTo>
                    <a:lnTo>
                      <a:pt x="390" y="363"/>
                    </a:lnTo>
                    <a:lnTo>
                      <a:pt x="393" y="361"/>
                    </a:lnTo>
                    <a:lnTo>
                      <a:pt x="396" y="361"/>
                    </a:lnTo>
                    <a:lnTo>
                      <a:pt x="399" y="361"/>
                    </a:lnTo>
                    <a:lnTo>
                      <a:pt x="402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10" y="361"/>
                    </a:lnTo>
                    <a:lnTo>
                      <a:pt x="411" y="361"/>
                    </a:lnTo>
                    <a:lnTo>
                      <a:pt x="414" y="361"/>
                    </a:lnTo>
                    <a:lnTo>
                      <a:pt x="417" y="361"/>
                    </a:lnTo>
                    <a:lnTo>
                      <a:pt x="419" y="361"/>
                    </a:lnTo>
                    <a:lnTo>
                      <a:pt x="422" y="360"/>
                    </a:lnTo>
                    <a:lnTo>
                      <a:pt x="423" y="360"/>
                    </a:lnTo>
                    <a:lnTo>
                      <a:pt x="425" y="360"/>
                    </a:lnTo>
                    <a:lnTo>
                      <a:pt x="426" y="360"/>
                    </a:lnTo>
                    <a:lnTo>
                      <a:pt x="428" y="360"/>
                    </a:lnTo>
                    <a:lnTo>
                      <a:pt x="429" y="360"/>
                    </a:lnTo>
                    <a:lnTo>
                      <a:pt x="431" y="360"/>
                    </a:lnTo>
                    <a:lnTo>
                      <a:pt x="433" y="360"/>
                    </a:lnTo>
                    <a:lnTo>
                      <a:pt x="434" y="360"/>
                    </a:lnTo>
                    <a:lnTo>
                      <a:pt x="436" y="360"/>
                    </a:lnTo>
                    <a:lnTo>
                      <a:pt x="437" y="360"/>
                    </a:lnTo>
                    <a:lnTo>
                      <a:pt x="439" y="360"/>
                    </a:lnTo>
                    <a:lnTo>
                      <a:pt x="440" y="358"/>
                    </a:lnTo>
                    <a:lnTo>
                      <a:pt x="442" y="358"/>
                    </a:lnTo>
                    <a:lnTo>
                      <a:pt x="443" y="358"/>
                    </a:lnTo>
                    <a:lnTo>
                      <a:pt x="445" y="358"/>
                    </a:lnTo>
                    <a:lnTo>
                      <a:pt x="446" y="358"/>
                    </a:lnTo>
                    <a:lnTo>
                      <a:pt x="448" y="358"/>
                    </a:lnTo>
                    <a:lnTo>
                      <a:pt x="449" y="358"/>
                    </a:lnTo>
                    <a:lnTo>
                      <a:pt x="451" y="358"/>
                    </a:lnTo>
                    <a:lnTo>
                      <a:pt x="452" y="357"/>
                    </a:lnTo>
                    <a:lnTo>
                      <a:pt x="454" y="357"/>
                    </a:lnTo>
                    <a:lnTo>
                      <a:pt x="455" y="357"/>
                    </a:lnTo>
                    <a:lnTo>
                      <a:pt x="457" y="357"/>
                    </a:lnTo>
                    <a:lnTo>
                      <a:pt x="460" y="357"/>
                    </a:lnTo>
                    <a:lnTo>
                      <a:pt x="462" y="355"/>
                    </a:lnTo>
                    <a:lnTo>
                      <a:pt x="465" y="355"/>
                    </a:lnTo>
                    <a:lnTo>
                      <a:pt x="466" y="355"/>
                    </a:lnTo>
                    <a:lnTo>
                      <a:pt x="469" y="355"/>
                    </a:lnTo>
                    <a:lnTo>
                      <a:pt x="471" y="355"/>
                    </a:lnTo>
                    <a:lnTo>
                      <a:pt x="474" y="353"/>
                    </a:lnTo>
                    <a:lnTo>
                      <a:pt x="475" y="353"/>
                    </a:lnTo>
                    <a:lnTo>
                      <a:pt x="477" y="353"/>
                    </a:lnTo>
                    <a:lnTo>
                      <a:pt x="478" y="353"/>
                    </a:lnTo>
                    <a:lnTo>
                      <a:pt x="481" y="353"/>
                    </a:lnTo>
                    <a:lnTo>
                      <a:pt x="483" y="353"/>
                    </a:lnTo>
                    <a:lnTo>
                      <a:pt x="485" y="352"/>
                    </a:lnTo>
                    <a:lnTo>
                      <a:pt x="486" y="352"/>
                    </a:lnTo>
                    <a:lnTo>
                      <a:pt x="488" y="352"/>
                    </a:lnTo>
                    <a:lnTo>
                      <a:pt x="489" y="352"/>
                    </a:lnTo>
                    <a:lnTo>
                      <a:pt x="491" y="352"/>
                    </a:lnTo>
                    <a:lnTo>
                      <a:pt x="492" y="350"/>
                    </a:lnTo>
                    <a:lnTo>
                      <a:pt x="494" y="350"/>
                    </a:lnTo>
                    <a:lnTo>
                      <a:pt x="495" y="350"/>
                    </a:lnTo>
                    <a:lnTo>
                      <a:pt x="497" y="350"/>
                    </a:lnTo>
                    <a:lnTo>
                      <a:pt x="498" y="349"/>
                    </a:lnTo>
                    <a:lnTo>
                      <a:pt x="500" y="349"/>
                    </a:lnTo>
                    <a:lnTo>
                      <a:pt x="501" y="349"/>
                    </a:lnTo>
                    <a:lnTo>
                      <a:pt x="503" y="349"/>
                    </a:lnTo>
                    <a:lnTo>
                      <a:pt x="504" y="347"/>
                    </a:lnTo>
                    <a:lnTo>
                      <a:pt x="506" y="347"/>
                    </a:lnTo>
                    <a:lnTo>
                      <a:pt x="507" y="347"/>
                    </a:lnTo>
                    <a:lnTo>
                      <a:pt x="509" y="346"/>
                    </a:lnTo>
                    <a:lnTo>
                      <a:pt x="512" y="346"/>
                    </a:lnTo>
                    <a:lnTo>
                      <a:pt x="514" y="344"/>
                    </a:lnTo>
                    <a:lnTo>
                      <a:pt x="517" y="344"/>
                    </a:lnTo>
                    <a:lnTo>
                      <a:pt x="518" y="344"/>
                    </a:lnTo>
                    <a:lnTo>
                      <a:pt x="521" y="343"/>
                    </a:lnTo>
                    <a:lnTo>
                      <a:pt x="524" y="341"/>
                    </a:lnTo>
                    <a:lnTo>
                      <a:pt x="527" y="341"/>
                    </a:lnTo>
                    <a:lnTo>
                      <a:pt x="529" y="340"/>
                    </a:lnTo>
                    <a:lnTo>
                      <a:pt x="532" y="340"/>
                    </a:lnTo>
                    <a:lnTo>
                      <a:pt x="533" y="338"/>
                    </a:lnTo>
                    <a:lnTo>
                      <a:pt x="536" y="338"/>
                    </a:lnTo>
                    <a:lnTo>
                      <a:pt x="538" y="337"/>
                    </a:lnTo>
                    <a:lnTo>
                      <a:pt x="540" y="337"/>
                    </a:lnTo>
                    <a:lnTo>
                      <a:pt x="543" y="337"/>
                    </a:lnTo>
                    <a:lnTo>
                      <a:pt x="544" y="335"/>
                    </a:lnTo>
                    <a:lnTo>
                      <a:pt x="546" y="335"/>
                    </a:lnTo>
                    <a:lnTo>
                      <a:pt x="547" y="334"/>
                    </a:lnTo>
                    <a:lnTo>
                      <a:pt x="549" y="334"/>
                    </a:lnTo>
                    <a:lnTo>
                      <a:pt x="550" y="334"/>
                    </a:lnTo>
                    <a:lnTo>
                      <a:pt x="552" y="332"/>
                    </a:lnTo>
                    <a:lnTo>
                      <a:pt x="553" y="332"/>
                    </a:lnTo>
                    <a:lnTo>
                      <a:pt x="555" y="331"/>
                    </a:lnTo>
                    <a:lnTo>
                      <a:pt x="556" y="331"/>
                    </a:lnTo>
                    <a:lnTo>
                      <a:pt x="558" y="331"/>
                    </a:lnTo>
                    <a:lnTo>
                      <a:pt x="559" y="329"/>
                    </a:lnTo>
                    <a:lnTo>
                      <a:pt x="561" y="329"/>
                    </a:lnTo>
                    <a:lnTo>
                      <a:pt x="562" y="327"/>
                    </a:lnTo>
                    <a:lnTo>
                      <a:pt x="564" y="327"/>
                    </a:lnTo>
                    <a:lnTo>
                      <a:pt x="566" y="327"/>
                    </a:lnTo>
                    <a:lnTo>
                      <a:pt x="567" y="326"/>
                    </a:lnTo>
                    <a:lnTo>
                      <a:pt x="569" y="324"/>
                    </a:lnTo>
                    <a:lnTo>
                      <a:pt x="570" y="324"/>
                    </a:lnTo>
                    <a:lnTo>
                      <a:pt x="572" y="323"/>
                    </a:lnTo>
                    <a:lnTo>
                      <a:pt x="575" y="323"/>
                    </a:lnTo>
                    <a:lnTo>
                      <a:pt x="576" y="321"/>
                    </a:lnTo>
                    <a:lnTo>
                      <a:pt x="579" y="320"/>
                    </a:lnTo>
                    <a:lnTo>
                      <a:pt x="581" y="318"/>
                    </a:lnTo>
                    <a:lnTo>
                      <a:pt x="584" y="318"/>
                    </a:lnTo>
                    <a:lnTo>
                      <a:pt x="585" y="317"/>
                    </a:lnTo>
                    <a:lnTo>
                      <a:pt x="588" y="315"/>
                    </a:lnTo>
                    <a:lnTo>
                      <a:pt x="590" y="315"/>
                    </a:lnTo>
                    <a:lnTo>
                      <a:pt x="592" y="314"/>
                    </a:lnTo>
                    <a:lnTo>
                      <a:pt x="593" y="312"/>
                    </a:lnTo>
                    <a:lnTo>
                      <a:pt x="595" y="312"/>
                    </a:lnTo>
                    <a:lnTo>
                      <a:pt x="598" y="311"/>
                    </a:lnTo>
                    <a:lnTo>
                      <a:pt x="599" y="309"/>
                    </a:lnTo>
                    <a:lnTo>
                      <a:pt x="601" y="309"/>
                    </a:lnTo>
                    <a:lnTo>
                      <a:pt x="602" y="308"/>
                    </a:lnTo>
                    <a:lnTo>
                      <a:pt x="604" y="308"/>
                    </a:lnTo>
                    <a:lnTo>
                      <a:pt x="605" y="306"/>
                    </a:lnTo>
                    <a:lnTo>
                      <a:pt x="607" y="306"/>
                    </a:lnTo>
                    <a:lnTo>
                      <a:pt x="608" y="305"/>
                    </a:lnTo>
                    <a:lnTo>
                      <a:pt x="610" y="305"/>
                    </a:lnTo>
                    <a:lnTo>
                      <a:pt x="611" y="303"/>
                    </a:lnTo>
                    <a:lnTo>
                      <a:pt x="613" y="303"/>
                    </a:lnTo>
                    <a:lnTo>
                      <a:pt x="614" y="302"/>
                    </a:lnTo>
                    <a:lnTo>
                      <a:pt x="616" y="302"/>
                    </a:lnTo>
                    <a:lnTo>
                      <a:pt x="618" y="300"/>
                    </a:lnTo>
                    <a:lnTo>
                      <a:pt x="619" y="300"/>
                    </a:lnTo>
                    <a:lnTo>
                      <a:pt x="621" y="298"/>
                    </a:lnTo>
                    <a:lnTo>
                      <a:pt x="622" y="297"/>
                    </a:lnTo>
                    <a:lnTo>
                      <a:pt x="624" y="297"/>
                    </a:lnTo>
                    <a:lnTo>
                      <a:pt x="625" y="295"/>
                    </a:lnTo>
                    <a:lnTo>
                      <a:pt x="628" y="294"/>
                    </a:lnTo>
                    <a:lnTo>
                      <a:pt x="630" y="294"/>
                    </a:lnTo>
                    <a:lnTo>
                      <a:pt x="631" y="292"/>
                    </a:lnTo>
                    <a:lnTo>
                      <a:pt x="634" y="291"/>
                    </a:lnTo>
                    <a:lnTo>
                      <a:pt x="636" y="289"/>
                    </a:lnTo>
                    <a:lnTo>
                      <a:pt x="637" y="289"/>
                    </a:lnTo>
                    <a:lnTo>
                      <a:pt x="639" y="288"/>
                    </a:lnTo>
                    <a:lnTo>
                      <a:pt x="642" y="286"/>
                    </a:lnTo>
                    <a:lnTo>
                      <a:pt x="643" y="286"/>
                    </a:lnTo>
                    <a:lnTo>
                      <a:pt x="645" y="285"/>
                    </a:lnTo>
                    <a:lnTo>
                      <a:pt x="647" y="285"/>
                    </a:lnTo>
                    <a:lnTo>
                      <a:pt x="647" y="283"/>
                    </a:lnTo>
                    <a:lnTo>
                      <a:pt x="648" y="283"/>
                    </a:lnTo>
                    <a:lnTo>
                      <a:pt x="650" y="282"/>
                    </a:lnTo>
                    <a:lnTo>
                      <a:pt x="651" y="282"/>
                    </a:lnTo>
                    <a:lnTo>
                      <a:pt x="651" y="280"/>
                    </a:lnTo>
                    <a:lnTo>
                      <a:pt x="653" y="280"/>
                    </a:lnTo>
                    <a:lnTo>
                      <a:pt x="654" y="280"/>
                    </a:lnTo>
                    <a:lnTo>
                      <a:pt x="656" y="279"/>
                    </a:lnTo>
                    <a:lnTo>
                      <a:pt x="657" y="277"/>
                    </a:lnTo>
                    <a:lnTo>
                      <a:pt x="659" y="277"/>
                    </a:lnTo>
                    <a:lnTo>
                      <a:pt x="660" y="276"/>
                    </a:lnTo>
                    <a:lnTo>
                      <a:pt x="662" y="276"/>
                    </a:lnTo>
                    <a:lnTo>
                      <a:pt x="662" y="274"/>
                    </a:lnTo>
                    <a:lnTo>
                      <a:pt x="663" y="274"/>
                    </a:lnTo>
                    <a:lnTo>
                      <a:pt x="665" y="272"/>
                    </a:lnTo>
                    <a:lnTo>
                      <a:pt x="666" y="272"/>
                    </a:lnTo>
                    <a:lnTo>
                      <a:pt x="666" y="271"/>
                    </a:lnTo>
                    <a:lnTo>
                      <a:pt x="668" y="271"/>
                    </a:lnTo>
                    <a:lnTo>
                      <a:pt x="669" y="269"/>
                    </a:lnTo>
                    <a:lnTo>
                      <a:pt x="671" y="268"/>
                    </a:lnTo>
                    <a:lnTo>
                      <a:pt x="673" y="268"/>
                    </a:lnTo>
                    <a:lnTo>
                      <a:pt x="674" y="266"/>
                    </a:lnTo>
                    <a:lnTo>
                      <a:pt x="677" y="265"/>
                    </a:lnTo>
                    <a:lnTo>
                      <a:pt x="679" y="265"/>
                    </a:lnTo>
                    <a:lnTo>
                      <a:pt x="680" y="263"/>
                    </a:lnTo>
                    <a:lnTo>
                      <a:pt x="682" y="262"/>
                    </a:lnTo>
                    <a:lnTo>
                      <a:pt x="683" y="260"/>
                    </a:lnTo>
                    <a:lnTo>
                      <a:pt x="685" y="260"/>
                    </a:lnTo>
                    <a:lnTo>
                      <a:pt x="686" y="259"/>
                    </a:lnTo>
                    <a:lnTo>
                      <a:pt x="688" y="257"/>
                    </a:lnTo>
                    <a:lnTo>
                      <a:pt x="689" y="257"/>
                    </a:lnTo>
                    <a:lnTo>
                      <a:pt x="689" y="256"/>
                    </a:lnTo>
                    <a:lnTo>
                      <a:pt x="691" y="256"/>
                    </a:lnTo>
                    <a:lnTo>
                      <a:pt x="692" y="254"/>
                    </a:lnTo>
                    <a:lnTo>
                      <a:pt x="694" y="254"/>
                    </a:lnTo>
                    <a:lnTo>
                      <a:pt x="694" y="253"/>
                    </a:lnTo>
                    <a:lnTo>
                      <a:pt x="695" y="253"/>
                    </a:lnTo>
                    <a:lnTo>
                      <a:pt x="697" y="251"/>
                    </a:lnTo>
                    <a:lnTo>
                      <a:pt x="699" y="250"/>
                    </a:lnTo>
                    <a:lnTo>
                      <a:pt x="700" y="250"/>
                    </a:lnTo>
                    <a:lnTo>
                      <a:pt x="702" y="248"/>
                    </a:lnTo>
                    <a:lnTo>
                      <a:pt x="703" y="246"/>
                    </a:lnTo>
                    <a:lnTo>
                      <a:pt x="705" y="245"/>
                    </a:lnTo>
                    <a:lnTo>
                      <a:pt x="706" y="245"/>
                    </a:lnTo>
                    <a:lnTo>
                      <a:pt x="708" y="243"/>
                    </a:lnTo>
                    <a:lnTo>
                      <a:pt x="708" y="242"/>
                    </a:lnTo>
                    <a:lnTo>
                      <a:pt x="709" y="242"/>
                    </a:lnTo>
                    <a:lnTo>
                      <a:pt x="711" y="240"/>
                    </a:lnTo>
                    <a:lnTo>
                      <a:pt x="712" y="240"/>
                    </a:lnTo>
                    <a:lnTo>
                      <a:pt x="712" y="239"/>
                    </a:lnTo>
                    <a:lnTo>
                      <a:pt x="714" y="239"/>
                    </a:lnTo>
                    <a:lnTo>
                      <a:pt x="714" y="237"/>
                    </a:lnTo>
                    <a:lnTo>
                      <a:pt x="715" y="237"/>
                    </a:lnTo>
                    <a:lnTo>
                      <a:pt x="715" y="236"/>
                    </a:lnTo>
                    <a:lnTo>
                      <a:pt x="717" y="236"/>
                    </a:lnTo>
                    <a:lnTo>
                      <a:pt x="718" y="234"/>
                    </a:lnTo>
                    <a:lnTo>
                      <a:pt x="720" y="234"/>
                    </a:lnTo>
                    <a:lnTo>
                      <a:pt x="720" y="233"/>
                    </a:lnTo>
                    <a:lnTo>
                      <a:pt x="721" y="233"/>
                    </a:lnTo>
                    <a:lnTo>
                      <a:pt x="723" y="231"/>
                    </a:lnTo>
                    <a:lnTo>
                      <a:pt x="725" y="230"/>
                    </a:lnTo>
                    <a:lnTo>
                      <a:pt x="726" y="230"/>
                    </a:lnTo>
                    <a:lnTo>
                      <a:pt x="728" y="228"/>
                    </a:lnTo>
                    <a:lnTo>
                      <a:pt x="729" y="227"/>
                    </a:lnTo>
                    <a:lnTo>
                      <a:pt x="731" y="225"/>
                    </a:lnTo>
                    <a:lnTo>
                      <a:pt x="732" y="225"/>
                    </a:lnTo>
                    <a:lnTo>
                      <a:pt x="734" y="224"/>
                    </a:lnTo>
                    <a:lnTo>
                      <a:pt x="735" y="224"/>
                    </a:lnTo>
                    <a:lnTo>
                      <a:pt x="735" y="222"/>
                    </a:lnTo>
                    <a:lnTo>
                      <a:pt x="737" y="222"/>
                    </a:lnTo>
                    <a:lnTo>
                      <a:pt x="738" y="220"/>
                    </a:lnTo>
                    <a:lnTo>
                      <a:pt x="740" y="219"/>
                    </a:lnTo>
                    <a:lnTo>
                      <a:pt x="741" y="219"/>
                    </a:lnTo>
                    <a:lnTo>
                      <a:pt x="743" y="217"/>
                    </a:lnTo>
                    <a:lnTo>
                      <a:pt x="744" y="217"/>
                    </a:lnTo>
                    <a:lnTo>
                      <a:pt x="744" y="216"/>
                    </a:lnTo>
                    <a:lnTo>
                      <a:pt x="746" y="216"/>
                    </a:lnTo>
                    <a:lnTo>
                      <a:pt x="747" y="214"/>
                    </a:lnTo>
                    <a:lnTo>
                      <a:pt x="749" y="213"/>
                    </a:lnTo>
                    <a:lnTo>
                      <a:pt x="751" y="213"/>
                    </a:lnTo>
                    <a:lnTo>
                      <a:pt x="751" y="211"/>
                    </a:lnTo>
                    <a:lnTo>
                      <a:pt x="752" y="211"/>
                    </a:lnTo>
                    <a:lnTo>
                      <a:pt x="752" y="210"/>
                    </a:lnTo>
                    <a:lnTo>
                      <a:pt x="754" y="210"/>
                    </a:lnTo>
                    <a:lnTo>
                      <a:pt x="755" y="208"/>
                    </a:lnTo>
                    <a:lnTo>
                      <a:pt x="755" y="207"/>
                    </a:lnTo>
                    <a:lnTo>
                      <a:pt x="757" y="207"/>
                    </a:lnTo>
                    <a:lnTo>
                      <a:pt x="757" y="205"/>
                    </a:lnTo>
                    <a:lnTo>
                      <a:pt x="758" y="205"/>
                    </a:lnTo>
                    <a:lnTo>
                      <a:pt x="758" y="204"/>
                    </a:lnTo>
                    <a:lnTo>
                      <a:pt x="760" y="202"/>
                    </a:lnTo>
                    <a:lnTo>
                      <a:pt x="761" y="202"/>
                    </a:lnTo>
                    <a:lnTo>
                      <a:pt x="763" y="201"/>
                    </a:lnTo>
                    <a:lnTo>
                      <a:pt x="763" y="199"/>
                    </a:lnTo>
                    <a:lnTo>
                      <a:pt x="764" y="198"/>
                    </a:lnTo>
                    <a:lnTo>
                      <a:pt x="766" y="196"/>
                    </a:lnTo>
                    <a:lnTo>
                      <a:pt x="767" y="194"/>
                    </a:lnTo>
                    <a:lnTo>
                      <a:pt x="769" y="193"/>
                    </a:lnTo>
                    <a:lnTo>
                      <a:pt x="770" y="191"/>
                    </a:lnTo>
                    <a:lnTo>
                      <a:pt x="772" y="190"/>
                    </a:lnTo>
                    <a:lnTo>
                      <a:pt x="773" y="188"/>
                    </a:lnTo>
                    <a:lnTo>
                      <a:pt x="775" y="187"/>
                    </a:lnTo>
                    <a:lnTo>
                      <a:pt x="776" y="185"/>
                    </a:lnTo>
                    <a:lnTo>
                      <a:pt x="776" y="184"/>
                    </a:lnTo>
                    <a:lnTo>
                      <a:pt x="778" y="184"/>
                    </a:lnTo>
                    <a:lnTo>
                      <a:pt x="780" y="182"/>
                    </a:lnTo>
                    <a:lnTo>
                      <a:pt x="780" y="181"/>
                    </a:lnTo>
                    <a:lnTo>
                      <a:pt x="781" y="181"/>
                    </a:lnTo>
                    <a:lnTo>
                      <a:pt x="781" y="179"/>
                    </a:lnTo>
                    <a:lnTo>
                      <a:pt x="783" y="179"/>
                    </a:lnTo>
                    <a:lnTo>
                      <a:pt x="783" y="178"/>
                    </a:lnTo>
                    <a:lnTo>
                      <a:pt x="784" y="176"/>
                    </a:lnTo>
                    <a:lnTo>
                      <a:pt x="786" y="175"/>
                    </a:lnTo>
                    <a:lnTo>
                      <a:pt x="787" y="173"/>
                    </a:lnTo>
                    <a:lnTo>
                      <a:pt x="789" y="172"/>
                    </a:lnTo>
                    <a:lnTo>
                      <a:pt x="789" y="170"/>
                    </a:lnTo>
                    <a:lnTo>
                      <a:pt x="790" y="170"/>
                    </a:lnTo>
                    <a:lnTo>
                      <a:pt x="792" y="168"/>
                    </a:lnTo>
                    <a:lnTo>
                      <a:pt x="792" y="167"/>
                    </a:lnTo>
                    <a:lnTo>
                      <a:pt x="793" y="165"/>
                    </a:lnTo>
                    <a:lnTo>
                      <a:pt x="795" y="164"/>
                    </a:lnTo>
                    <a:lnTo>
                      <a:pt x="796" y="162"/>
                    </a:lnTo>
                    <a:lnTo>
                      <a:pt x="798" y="161"/>
                    </a:lnTo>
                    <a:lnTo>
                      <a:pt x="799" y="158"/>
                    </a:lnTo>
                    <a:lnTo>
                      <a:pt x="801" y="156"/>
                    </a:lnTo>
                    <a:lnTo>
                      <a:pt x="802" y="155"/>
                    </a:lnTo>
                    <a:lnTo>
                      <a:pt x="804" y="152"/>
                    </a:lnTo>
                    <a:lnTo>
                      <a:pt x="806" y="150"/>
                    </a:lnTo>
                    <a:lnTo>
                      <a:pt x="807" y="149"/>
                    </a:lnTo>
                    <a:lnTo>
                      <a:pt x="809" y="147"/>
                    </a:lnTo>
                    <a:lnTo>
                      <a:pt x="810" y="146"/>
                    </a:lnTo>
                    <a:lnTo>
                      <a:pt x="812" y="144"/>
                    </a:lnTo>
                    <a:lnTo>
                      <a:pt x="813" y="143"/>
                    </a:lnTo>
                    <a:lnTo>
                      <a:pt x="815" y="141"/>
                    </a:lnTo>
                    <a:lnTo>
                      <a:pt x="815" y="139"/>
                    </a:lnTo>
                    <a:lnTo>
                      <a:pt x="816" y="138"/>
                    </a:lnTo>
                    <a:lnTo>
                      <a:pt x="818" y="136"/>
                    </a:lnTo>
                    <a:lnTo>
                      <a:pt x="819" y="135"/>
                    </a:lnTo>
                    <a:lnTo>
                      <a:pt x="819" y="133"/>
                    </a:lnTo>
                    <a:lnTo>
                      <a:pt x="821" y="132"/>
                    </a:lnTo>
                    <a:lnTo>
                      <a:pt x="822" y="132"/>
                    </a:lnTo>
                    <a:lnTo>
                      <a:pt x="822" y="130"/>
                    </a:lnTo>
                    <a:lnTo>
                      <a:pt x="824" y="129"/>
                    </a:lnTo>
                    <a:lnTo>
                      <a:pt x="824" y="127"/>
                    </a:lnTo>
                    <a:lnTo>
                      <a:pt x="825" y="126"/>
                    </a:lnTo>
                    <a:lnTo>
                      <a:pt x="827" y="126"/>
                    </a:lnTo>
                    <a:lnTo>
                      <a:pt x="827" y="124"/>
                    </a:lnTo>
                    <a:lnTo>
                      <a:pt x="828" y="123"/>
                    </a:lnTo>
                    <a:lnTo>
                      <a:pt x="830" y="121"/>
                    </a:lnTo>
                    <a:lnTo>
                      <a:pt x="830" y="120"/>
                    </a:lnTo>
                    <a:lnTo>
                      <a:pt x="832" y="118"/>
                    </a:lnTo>
                    <a:lnTo>
                      <a:pt x="833" y="115"/>
                    </a:lnTo>
                    <a:lnTo>
                      <a:pt x="835" y="113"/>
                    </a:lnTo>
                    <a:lnTo>
                      <a:pt x="836" y="112"/>
                    </a:lnTo>
                    <a:lnTo>
                      <a:pt x="838" y="110"/>
                    </a:lnTo>
                    <a:lnTo>
                      <a:pt x="839" y="107"/>
                    </a:lnTo>
                    <a:lnTo>
                      <a:pt x="841" y="104"/>
                    </a:lnTo>
                    <a:lnTo>
                      <a:pt x="842" y="103"/>
                    </a:lnTo>
                    <a:lnTo>
                      <a:pt x="844" y="100"/>
                    </a:lnTo>
                    <a:lnTo>
                      <a:pt x="845" y="98"/>
                    </a:lnTo>
                    <a:lnTo>
                      <a:pt x="847" y="97"/>
                    </a:lnTo>
                    <a:lnTo>
                      <a:pt x="848" y="94"/>
                    </a:lnTo>
                    <a:lnTo>
                      <a:pt x="850" y="92"/>
                    </a:lnTo>
                    <a:lnTo>
                      <a:pt x="851" y="91"/>
                    </a:lnTo>
                    <a:lnTo>
                      <a:pt x="853" y="89"/>
                    </a:lnTo>
                    <a:lnTo>
                      <a:pt x="853" y="87"/>
                    </a:lnTo>
                    <a:lnTo>
                      <a:pt x="854" y="86"/>
                    </a:lnTo>
                    <a:lnTo>
                      <a:pt x="856" y="84"/>
                    </a:lnTo>
                    <a:lnTo>
                      <a:pt x="856" y="83"/>
                    </a:lnTo>
                    <a:lnTo>
                      <a:pt x="858" y="81"/>
                    </a:lnTo>
                    <a:lnTo>
                      <a:pt x="859" y="80"/>
                    </a:lnTo>
                    <a:lnTo>
                      <a:pt x="861" y="78"/>
                    </a:lnTo>
                    <a:lnTo>
                      <a:pt x="861" y="77"/>
                    </a:lnTo>
                    <a:lnTo>
                      <a:pt x="862" y="75"/>
                    </a:lnTo>
                    <a:lnTo>
                      <a:pt x="864" y="74"/>
                    </a:lnTo>
                    <a:lnTo>
                      <a:pt x="864" y="72"/>
                    </a:lnTo>
                    <a:lnTo>
                      <a:pt x="865" y="71"/>
                    </a:lnTo>
                    <a:lnTo>
                      <a:pt x="867" y="71"/>
                    </a:lnTo>
                    <a:lnTo>
                      <a:pt x="867" y="69"/>
                    </a:lnTo>
                    <a:lnTo>
                      <a:pt x="868" y="68"/>
                    </a:lnTo>
                    <a:lnTo>
                      <a:pt x="870" y="65"/>
                    </a:lnTo>
                    <a:lnTo>
                      <a:pt x="871" y="63"/>
                    </a:lnTo>
                    <a:lnTo>
                      <a:pt x="873" y="61"/>
                    </a:lnTo>
                    <a:lnTo>
                      <a:pt x="874" y="60"/>
                    </a:lnTo>
                    <a:lnTo>
                      <a:pt x="876" y="57"/>
                    </a:lnTo>
                    <a:lnTo>
                      <a:pt x="877" y="55"/>
                    </a:lnTo>
                    <a:lnTo>
                      <a:pt x="879" y="52"/>
                    </a:lnTo>
                    <a:lnTo>
                      <a:pt x="880" y="51"/>
                    </a:lnTo>
                    <a:lnTo>
                      <a:pt x="882" y="48"/>
                    </a:lnTo>
                    <a:lnTo>
                      <a:pt x="884" y="46"/>
                    </a:lnTo>
                    <a:lnTo>
                      <a:pt x="885" y="43"/>
                    </a:lnTo>
                    <a:lnTo>
                      <a:pt x="887" y="42"/>
                    </a:lnTo>
                    <a:lnTo>
                      <a:pt x="888" y="40"/>
                    </a:lnTo>
                    <a:lnTo>
                      <a:pt x="890" y="37"/>
                    </a:lnTo>
                    <a:lnTo>
                      <a:pt x="891" y="35"/>
                    </a:lnTo>
                    <a:lnTo>
                      <a:pt x="893" y="34"/>
                    </a:lnTo>
                    <a:lnTo>
                      <a:pt x="893" y="32"/>
                    </a:lnTo>
                    <a:lnTo>
                      <a:pt x="894" y="31"/>
                    </a:lnTo>
                    <a:lnTo>
                      <a:pt x="896" y="29"/>
                    </a:lnTo>
                    <a:lnTo>
                      <a:pt x="896" y="28"/>
                    </a:lnTo>
                    <a:lnTo>
                      <a:pt x="897" y="26"/>
                    </a:lnTo>
                    <a:lnTo>
                      <a:pt x="899" y="25"/>
                    </a:lnTo>
                    <a:lnTo>
                      <a:pt x="899" y="23"/>
                    </a:lnTo>
                    <a:lnTo>
                      <a:pt x="900" y="22"/>
                    </a:lnTo>
                    <a:lnTo>
                      <a:pt x="900" y="20"/>
                    </a:lnTo>
                    <a:lnTo>
                      <a:pt x="902" y="20"/>
                    </a:lnTo>
                    <a:lnTo>
                      <a:pt x="902" y="19"/>
                    </a:lnTo>
                    <a:lnTo>
                      <a:pt x="903" y="17"/>
                    </a:lnTo>
                    <a:lnTo>
                      <a:pt x="903" y="16"/>
                    </a:lnTo>
                    <a:lnTo>
                      <a:pt x="905" y="14"/>
                    </a:lnTo>
                    <a:lnTo>
                      <a:pt x="906" y="13"/>
                    </a:lnTo>
                    <a:lnTo>
                      <a:pt x="908" y="11"/>
                    </a:lnTo>
                    <a:lnTo>
                      <a:pt x="908" y="9"/>
                    </a:lnTo>
                    <a:lnTo>
                      <a:pt x="909" y="8"/>
                    </a:lnTo>
                    <a:lnTo>
                      <a:pt x="909" y="5"/>
                    </a:lnTo>
                    <a:lnTo>
                      <a:pt x="911" y="3"/>
                    </a:lnTo>
                    <a:lnTo>
                      <a:pt x="913" y="2"/>
                    </a:lnTo>
                    <a:lnTo>
                      <a:pt x="914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68" name="Freeform 188"/>
              <p:cNvSpPr>
                <a:spLocks/>
              </p:cNvSpPr>
              <p:nvPr/>
            </p:nvSpPr>
            <p:spPr bwMode="auto">
              <a:xfrm>
                <a:off x="3403" y="2587"/>
                <a:ext cx="55" cy="183"/>
              </a:xfrm>
              <a:custGeom>
                <a:avLst/>
                <a:gdLst>
                  <a:gd name="T0" fmla="*/ 2 w 108"/>
                  <a:gd name="T1" fmla="*/ 3 h 365"/>
                  <a:gd name="T2" fmla="*/ 3 w 108"/>
                  <a:gd name="T3" fmla="*/ 6 h 365"/>
                  <a:gd name="T4" fmla="*/ 5 w 108"/>
                  <a:gd name="T5" fmla="*/ 8 h 365"/>
                  <a:gd name="T6" fmla="*/ 6 w 108"/>
                  <a:gd name="T7" fmla="*/ 10 h 365"/>
                  <a:gd name="T8" fmla="*/ 6 w 108"/>
                  <a:gd name="T9" fmla="*/ 12 h 365"/>
                  <a:gd name="T10" fmla="*/ 7 w 108"/>
                  <a:gd name="T11" fmla="*/ 13 h 365"/>
                  <a:gd name="T12" fmla="*/ 8 w 108"/>
                  <a:gd name="T13" fmla="*/ 15 h 365"/>
                  <a:gd name="T14" fmla="*/ 9 w 108"/>
                  <a:gd name="T15" fmla="*/ 16 h 365"/>
                  <a:gd name="T16" fmla="*/ 9 w 108"/>
                  <a:gd name="T17" fmla="*/ 18 h 365"/>
                  <a:gd name="T18" fmla="*/ 10 w 108"/>
                  <a:gd name="T19" fmla="*/ 20 h 365"/>
                  <a:gd name="T20" fmla="*/ 11 w 108"/>
                  <a:gd name="T21" fmla="*/ 21 h 365"/>
                  <a:gd name="T22" fmla="*/ 11 w 108"/>
                  <a:gd name="T23" fmla="*/ 22 h 365"/>
                  <a:gd name="T24" fmla="*/ 11 w 108"/>
                  <a:gd name="T25" fmla="*/ 24 h 365"/>
                  <a:gd name="T26" fmla="*/ 12 w 108"/>
                  <a:gd name="T27" fmla="*/ 25 h 365"/>
                  <a:gd name="T28" fmla="*/ 13 w 108"/>
                  <a:gd name="T29" fmla="*/ 26 h 365"/>
                  <a:gd name="T30" fmla="*/ 13 w 108"/>
                  <a:gd name="T31" fmla="*/ 29 h 365"/>
                  <a:gd name="T32" fmla="*/ 14 w 108"/>
                  <a:gd name="T33" fmla="*/ 30 h 365"/>
                  <a:gd name="T34" fmla="*/ 15 w 108"/>
                  <a:gd name="T35" fmla="*/ 32 h 365"/>
                  <a:gd name="T36" fmla="*/ 16 w 108"/>
                  <a:gd name="T37" fmla="*/ 34 h 365"/>
                  <a:gd name="T38" fmla="*/ 16 w 108"/>
                  <a:gd name="T39" fmla="*/ 36 h 365"/>
                  <a:gd name="T40" fmla="*/ 17 w 108"/>
                  <a:gd name="T41" fmla="*/ 37 h 365"/>
                  <a:gd name="T42" fmla="*/ 17 w 108"/>
                  <a:gd name="T43" fmla="*/ 38 h 365"/>
                  <a:gd name="T44" fmla="*/ 18 w 108"/>
                  <a:gd name="T45" fmla="*/ 40 h 365"/>
                  <a:gd name="T46" fmla="*/ 19 w 108"/>
                  <a:gd name="T47" fmla="*/ 42 h 365"/>
                  <a:gd name="T48" fmla="*/ 19 w 108"/>
                  <a:gd name="T49" fmla="*/ 44 h 365"/>
                  <a:gd name="T50" fmla="*/ 20 w 108"/>
                  <a:gd name="T51" fmla="*/ 46 h 365"/>
                  <a:gd name="T52" fmla="*/ 20 w 108"/>
                  <a:gd name="T53" fmla="*/ 48 h 365"/>
                  <a:gd name="T54" fmla="*/ 21 w 108"/>
                  <a:gd name="T55" fmla="*/ 49 h 365"/>
                  <a:gd name="T56" fmla="*/ 21 w 108"/>
                  <a:gd name="T57" fmla="*/ 50 h 365"/>
                  <a:gd name="T58" fmla="*/ 22 w 108"/>
                  <a:gd name="T59" fmla="*/ 52 h 365"/>
                  <a:gd name="T60" fmla="*/ 22 w 108"/>
                  <a:gd name="T61" fmla="*/ 53 h 365"/>
                  <a:gd name="T62" fmla="*/ 22 w 108"/>
                  <a:gd name="T63" fmla="*/ 55 h 365"/>
                  <a:gd name="T64" fmla="*/ 23 w 108"/>
                  <a:gd name="T65" fmla="*/ 57 h 365"/>
                  <a:gd name="T66" fmla="*/ 24 w 108"/>
                  <a:gd name="T67" fmla="*/ 59 h 365"/>
                  <a:gd name="T68" fmla="*/ 24 w 108"/>
                  <a:gd name="T69" fmla="*/ 61 h 365"/>
                  <a:gd name="T70" fmla="*/ 25 w 108"/>
                  <a:gd name="T71" fmla="*/ 63 h 365"/>
                  <a:gd name="T72" fmla="*/ 25 w 108"/>
                  <a:gd name="T73" fmla="*/ 64 h 365"/>
                  <a:gd name="T74" fmla="*/ 25 w 108"/>
                  <a:gd name="T75" fmla="*/ 65 h 365"/>
                  <a:gd name="T76" fmla="*/ 25 w 108"/>
                  <a:gd name="T77" fmla="*/ 66 h 365"/>
                  <a:gd name="T78" fmla="*/ 26 w 108"/>
                  <a:gd name="T79" fmla="*/ 68 h 365"/>
                  <a:gd name="T80" fmla="*/ 26 w 108"/>
                  <a:gd name="T81" fmla="*/ 70 h 365"/>
                  <a:gd name="T82" fmla="*/ 26 w 108"/>
                  <a:gd name="T83" fmla="*/ 71 h 365"/>
                  <a:gd name="T84" fmla="*/ 26 w 108"/>
                  <a:gd name="T85" fmla="*/ 73 h 365"/>
                  <a:gd name="T86" fmla="*/ 26 w 108"/>
                  <a:gd name="T87" fmla="*/ 75 h 365"/>
                  <a:gd name="T88" fmla="*/ 26 w 108"/>
                  <a:gd name="T89" fmla="*/ 76 h 365"/>
                  <a:gd name="T90" fmla="*/ 27 w 108"/>
                  <a:gd name="T91" fmla="*/ 76 h 365"/>
                  <a:gd name="T92" fmla="*/ 27 w 108"/>
                  <a:gd name="T93" fmla="*/ 77 h 365"/>
                  <a:gd name="T94" fmla="*/ 27 w 108"/>
                  <a:gd name="T95" fmla="*/ 78 h 365"/>
                  <a:gd name="T96" fmla="*/ 27 w 108"/>
                  <a:gd name="T97" fmla="*/ 79 h 365"/>
                  <a:gd name="T98" fmla="*/ 27 w 108"/>
                  <a:gd name="T99" fmla="*/ 80 h 365"/>
                  <a:gd name="T100" fmla="*/ 28 w 108"/>
                  <a:gd name="T101" fmla="*/ 81 h 365"/>
                  <a:gd name="T102" fmla="*/ 28 w 108"/>
                  <a:gd name="T103" fmla="*/ 82 h 365"/>
                  <a:gd name="T104" fmla="*/ 28 w 108"/>
                  <a:gd name="T105" fmla="*/ 83 h 365"/>
                  <a:gd name="T106" fmla="*/ 28 w 108"/>
                  <a:gd name="T107" fmla="*/ 84 h 365"/>
                  <a:gd name="T108" fmla="*/ 28 w 108"/>
                  <a:gd name="T109" fmla="*/ 86 h 365"/>
                  <a:gd name="T110" fmla="*/ 28 w 108"/>
                  <a:gd name="T111" fmla="*/ 87 h 365"/>
                  <a:gd name="T112" fmla="*/ 28 w 108"/>
                  <a:gd name="T113" fmla="*/ 89 h 365"/>
                  <a:gd name="T114" fmla="*/ 0 w 108"/>
                  <a:gd name="T115" fmla="*/ 0 h 36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08"/>
                  <a:gd name="T175" fmla="*/ 0 h 365"/>
                  <a:gd name="T176" fmla="*/ 108 w 108"/>
                  <a:gd name="T177" fmla="*/ 365 h 36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08" h="365">
                    <a:moveTo>
                      <a:pt x="0" y="0"/>
                    </a:moveTo>
                    <a:lnTo>
                      <a:pt x="1" y="3"/>
                    </a:lnTo>
                    <a:lnTo>
                      <a:pt x="4" y="8"/>
                    </a:lnTo>
                    <a:lnTo>
                      <a:pt x="6" y="11"/>
                    </a:lnTo>
                    <a:lnTo>
                      <a:pt x="7" y="14"/>
                    </a:lnTo>
                    <a:lnTo>
                      <a:pt x="9" y="17"/>
                    </a:lnTo>
                    <a:lnTo>
                      <a:pt x="10" y="20"/>
                    </a:lnTo>
                    <a:lnTo>
                      <a:pt x="12" y="23"/>
                    </a:lnTo>
                    <a:lnTo>
                      <a:pt x="13" y="26"/>
                    </a:lnTo>
                    <a:lnTo>
                      <a:pt x="15" y="27"/>
                    </a:lnTo>
                    <a:lnTo>
                      <a:pt x="17" y="30"/>
                    </a:lnTo>
                    <a:lnTo>
                      <a:pt x="18" y="32"/>
                    </a:lnTo>
                    <a:lnTo>
                      <a:pt x="18" y="34"/>
                    </a:lnTo>
                    <a:lnTo>
                      <a:pt x="20" y="37"/>
                    </a:lnTo>
                    <a:lnTo>
                      <a:pt x="21" y="38"/>
                    </a:lnTo>
                    <a:lnTo>
                      <a:pt x="21" y="40"/>
                    </a:lnTo>
                    <a:lnTo>
                      <a:pt x="23" y="41"/>
                    </a:lnTo>
                    <a:lnTo>
                      <a:pt x="23" y="43"/>
                    </a:lnTo>
                    <a:lnTo>
                      <a:pt x="24" y="44"/>
                    </a:lnTo>
                    <a:lnTo>
                      <a:pt x="24" y="46"/>
                    </a:lnTo>
                    <a:lnTo>
                      <a:pt x="26" y="47"/>
                    </a:lnTo>
                    <a:lnTo>
                      <a:pt x="26" y="49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29" y="55"/>
                    </a:lnTo>
                    <a:lnTo>
                      <a:pt x="30" y="58"/>
                    </a:lnTo>
                    <a:lnTo>
                      <a:pt x="30" y="60"/>
                    </a:lnTo>
                    <a:lnTo>
                      <a:pt x="32" y="61"/>
                    </a:lnTo>
                    <a:lnTo>
                      <a:pt x="32" y="63"/>
                    </a:lnTo>
                    <a:lnTo>
                      <a:pt x="33" y="64"/>
                    </a:lnTo>
                    <a:lnTo>
                      <a:pt x="33" y="67"/>
                    </a:lnTo>
                    <a:lnTo>
                      <a:pt x="35" y="69"/>
                    </a:lnTo>
                    <a:lnTo>
                      <a:pt x="36" y="70"/>
                    </a:lnTo>
                    <a:lnTo>
                      <a:pt x="36" y="72"/>
                    </a:lnTo>
                    <a:lnTo>
                      <a:pt x="38" y="75"/>
                    </a:lnTo>
                    <a:lnTo>
                      <a:pt x="38" y="76"/>
                    </a:lnTo>
                    <a:lnTo>
                      <a:pt x="38" y="78"/>
                    </a:lnTo>
                    <a:lnTo>
                      <a:pt x="39" y="79"/>
                    </a:lnTo>
                    <a:lnTo>
                      <a:pt x="39" y="81"/>
                    </a:lnTo>
                    <a:lnTo>
                      <a:pt x="41" y="81"/>
                    </a:lnTo>
                    <a:lnTo>
                      <a:pt x="41" y="82"/>
                    </a:lnTo>
                    <a:lnTo>
                      <a:pt x="41" y="84"/>
                    </a:lnTo>
                    <a:lnTo>
                      <a:pt x="43" y="86"/>
                    </a:lnTo>
                    <a:lnTo>
                      <a:pt x="43" y="87"/>
                    </a:lnTo>
                    <a:lnTo>
                      <a:pt x="43" y="89"/>
                    </a:lnTo>
                    <a:lnTo>
                      <a:pt x="44" y="90"/>
                    </a:lnTo>
                    <a:lnTo>
                      <a:pt x="44" y="92"/>
                    </a:lnTo>
                    <a:lnTo>
                      <a:pt x="44" y="93"/>
                    </a:lnTo>
                    <a:lnTo>
                      <a:pt x="46" y="93"/>
                    </a:lnTo>
                    <a:lnTo>
                      <a:pt x="46" y="95"/>
                    </a:lnTo>
                    <a:lnTo>
                      <a:pt x="46" y="96"/>
                    </a:lnTo>
                    <a:lnTo>
                      <a:pt x="47" y="98"/>
                    </a:lnTo>
                    <a:lnTo>
                      <a:pt x="47" y="99"/>
                    </a:lnTo>
                    <a:lnTo>
                      <a:pt x="47" y="101"/>
                    </a:lnTo>
                    <a:lnTo>
                      <a:pt x="49" y="102"/>
                    </a:lnTo>
                    <a:lnTo>
                      <a:pt x="49" y="104"/>
                    </a:lnTo>
                    <a:lnTo>
                      <a:pt x="50" y="107"/>
                    </a:lnTo>
                    <a:lnTo>
                      <a:pt x="50" y="108"/>
                    </a:lnTo>
                    <a:lnTo>
                      <a:pt x="52" y="110"/>
                    </a:lnTo>
                    <a:lnTo>
                      <a:pt x="52" y="113"/>
                    </a:lnTo>
                    <a:lnTo>
                      <a:pt x="53" y="115"/>
                    </a:lnTo>
                    <a:lnTo>
                      <a:pt x="53" y="118"/>
                    </a:lnTo>
                    <a:lnTo>
                      <a:pt x="55" y="119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8" y="127"/>
                    </a:lnTo>
                    <a:lnTo>
                      <a:pt x="58" y="128"/>
                    </a:lnTo>
                    <a:lnTo>
                      <a:pt x="59" y="130"/>
                    </a:lnTo>
                    <a:lnTo>
                      <a:pt x="59" y="131"/>
                    </a:lnTo>
                    <a:lnTo>
                      <a:pt x="61" y="134"/>
                    </a:lnTo>
                    <a:lnTo>
                      <a:pt x="61" y="136"/>
                    </a:lnTo>
                    <a:lnTo>
                      <a:pt x="61" y="138"/>
                    </a:lnTo>
                    <a:lnTo>
                      <a:pt x="62" y="138"/>
                    </a:lnTo>
                    <a:lnTo>
                      <a:pt x="62" y="139"/>
                    </a:lnTo>
                    <a:lnTo>
                      <a:pt x="62" y="141"/>
                    </a:lnTo>
                    <a:lnTo>
                      <a:pt x="64" y="142"/>
                    </a:lnTo>
                    <a:lnTo>
                      <a:pt x="64" y="144"/>
                    </a:lnTo>
                    <a:lnTo>
                      <a:pt x="64" y="145"/>
                    </a:lnTo>
                    <a:lnTo>
                      <a:pt x="65" y="147"/>
                    </a:lnTo>
                    <a:lnTo>
                      <a:pt x="65" y="148"/>
                    </a:lnTo>
                    <a:lnTo>
                      <a:pt x="65" y="150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7" y="154"/>
                    </a:lnTo>
                    <a:lnTo>
                      <a:pt x="69" y="156"/>
                    </a:lnTo>
                    <a:lnTo>
                      <a:pt x="69" y="157"/>
                    </a:lnTo>
                    <a:lnTo>
                      <a:pt x="69" y="159"/>
                    </a:lnTo>
                    <a:lnTo>
                      <a:pt x="70" y="162"/>
                    </a:lnTo>
                    <a:lnTo>
                      <a:pt x="70" y="164"/>
                    </a:lnTo>
                    <a:lnTo>
                      <a:pt x="72" y="165"/>
                    </a:lnTo>
                    <a:lnTo>
                      <a:pt x="72" y="168"/>
                    </a:lnTo>
                    <a:lnTo>
                      <a:pt x="73" y="170"/>
                    </a:lnTo>
                    <a:lnTo>
                      <a:pt x="73" y="173"/>
                    </a:lnTo>
                    <a:lnTo>
                      <a:pt x="75" y="176"/>
                    </a:lnTo>
                    <a:lnTo>
                      <a:pt x="75" y="177"/>
                    </a:lnTo>
                    <a:lnTo>
                      <a:pt x="76" y="180"/>
                    </a:lnTo>
                    <a:lnTo>
                      <a:pt x="76" y="182"/>
                    </a:lnTo>
                    <a:lnTo>
                      <a:pt x="76" y="183"/>
                    </a:lnTo>
                    <a:lnTo>
                      <a:pt x="78" y="186"/>
                    </a:lnTo>
                    <a:lnTo>
                      <a:pt x="78" y="188"/>
                    </a:lnTo>
                    <a:lnTo>
                      <a:pt x="78" y="189"/>
                    </a:lnTo>
                    <a:lnTo>
                      <a:pt x="79" y="191"/>
                    </a:lnTo>
                    <a:lnTo>
                      <a:pt x="79" y="193"/>
                    </a:lnTo>
                    <a:lnTo>
                      <a:pt x="79" y="194"/>
                    </a:lnTo>
                    <a:lnTo>
                      <a:pt x="81" y="196"/>
                    </a:lnTo>
                    <a:lnTo>
                      <a:pt x="81" y="197"/>
                    </a:lnTo>
                    <a:lnTo>
                      <a:pt x="81" y="199"/>
                    </a:lnTo>
                    <a:lnTo>
                      <a:pt x="82" y="200"/>
                    </a:lnTo>
                    <a:lnTo>
                      <a:pt x="82" y="202"/>
                    </a:lnTo>
                    <a:lnTo>
                      <a:pt x="82" y="203"/>
                    </a:lnTo>
                    <a:lnTo>
                      <a:pt x="82" y="205"/>
                    </a:lnTo>
                    <a:lnTo>
                      <a:pt x="84" y="206"/>
                    </a:lnTo>
                    <a:lnTo>
                      <a:pt x="84" y="208"/>
                    </a:lnTo>
                    <a:lnTo>
                      <a:pt x="85" y="209"/>
                    </a:lnTo>
                    <a:lnTo>
                      <a:pt x="85" y="211"/>
                    </a:lnTo>
                    <a:lnTo>
                      <a:pt x="85" y="214"/>
                    </a:lnTo>
                    <a:lnTo>
                      <a:pt x="87" y="215"/>
                    </a:lnTo>
                    <a:lnTo>
                      <a:pt x="87" y="217"/>
                    </a:lnTo>
                    <a:lnTo>
                      <a:pt x="87" y="219"/>
                    </a:lnTo>
                    <a:lnTo>
                      <a:pt x="88" y="222"/>
                    </a:lnTo>
                    <a:lnTo>
                      <a:pt x="88" y="223"/>
                    </a:lnTo>
                    <a:lnTo>
                      <a:pt x="90" y="226"/>
                    </a:lnTo>
                    <a:lnTo>
                      <a:pt x="90" y="228"/>
                    </a:lnTo>
                    <a:lnTo>
                      <a:pt x="91" y="231"/>
                    </a:lnTo>
                    <a:lnTo>
                      <a:pt x="91" y="232"/>
                    </a:lnTo>
                    <a:lnTo>
                      <a:pt x="93" y="235"/>
                    </a:lnTo>
                    <a:lnTo>
                      <a:pt x="93" y="237"/>
                    </a:lnTo>
                    <a:lnTo>
                      <a:pt x="94" y="240"/>
                    </a:lnTo>
                    <a:lnTo>
                      <a:pt x="94" y="241"/>
                    </a:lnTo>
                    <a:lnTo>
                      <a:pt x="94" y="243"/>
                    </a:lnTo>
                    <a:lnTo>
                      <a:pt x="96" y="245"/>
                    </a:lnTo>
                    <a:lnTo>
                      <a:pt x="96" y="246"/>
                    </a:lnTo>
                    <a:lnTo>
                      <a:pt x="96" y="248"/>
                    </a:lnTo>
                    <a:lnTo>
                      <a:pt x="96" y="249"/>
                    </a:lnTo>
                    <a:lnTo>
                      <a:pt x="98" y="251"/>
                    </a:lnTo>
                    <a:lnTo>
                      <a:pt x="98" y="252"/>
                    </a:lnTo>
                    <a:lnTo>
                      <a:pt x="98" y="254"/>
                    </a:lnTo>
                    <a:lnTo>
                      <a:pt x="98" y="255"/>
                    </a:lnTo>
                    <a:lnTo>
                      <a:pt x="98" y="257"/>
                    </a:lnTo>
                    <a:lnTo>
                      <a:pt x="99" y="258"/>
                    </a:lnTo>
                    <a:lnTo>
                      <a:pt x="99" y="260"/>
                    </a:lnTo>
                    <a:lnTo>
                      <a:pt x="99" y="261"/>
                    </a:lnTo>
                    <a:lnTo>
                      <a:pt x="99" y="263"/>
                    </a:lnTo>
                    <a:lnTo>
                      <a:pt x="99" y="264"/>
                    </a:lnTo>
                    <a:lnTo>
                      <a:pt x="99" y="266"/>
                    </a:lnTo>
                    <a:lnTo>
                      <a:pt x="99" y="267"/>
                    </a:lnTo>
                    <a:lnTo>
                      <a:pt x="99" y="269"/>
                    </a:lnTo>
                    <a:lnTo>
                      <a:pt x="101" y="271"/>
                    </a:lnTo>
                    <a:lnTo>
                      <a:pt x="101" y="272"/>
                    </a:lnTo>
                    <a:lnTo>
                      <a:pt x="101" y="274"/>
                    </a:lnTo>
                    <a:lnTo>
                      <a:pt x="101" y="275"/>
                    </a:lnTo>
                    <a:lnTo>
                      <a:pt x="101" y="278"/>
                    </a:lnTo>
                    <a:lnTo>
                      <a:pt x="101" y="280"/>
                    </a:lnTo>
                    <a:lnTo>
                      <a:pt x="101" y="281"/>
                    </a:lnTo>
                    <a:lnTo>
                      <a:pt x="101" y="284"/>
                    </a:lnTo>
                    <a:lnTo>
                      <a:pt x="101" y="286"/>
                    </a:lnTo>
                    <a:lnTo>
                      <a:pt x="102" y="287"/>
                    </a:lnTo>
                    <a:lnTo>
                      <a:pt x="102" y="289"/>
                    </a:lnTo>
                    <a:lnTo>
                      <a:pt x="102" y="290"/>
                    </a:lnTo>
                    <a:lnTo>
                      <a:pt x="102" y="292"/>
                    </a:lnTo>
                    <a:lnTo>
                      <a:pt x="102" y="293"/>
                    </a:lnTo>
                    <a:lnTo>
                      <a:pt x="102" y="295"/>
                    </a:lnTo>
                    <a:lnTo>
                      <a:pt x="102" y="297"/>
                    </a:lnTo>
                    <a:lnTo>
                      <a:pt x="102" y="298"/>
                    </a:lnTo>
                    <a:lnTo>
                      <a:pt x="102" y="300"/>
                    </a:lnTo>
                    <a:lnTo>
                      <a:pt x="102" y="301"/>
                    </a:lnTo>
                    <a:lnTo>
                      <a:pt x="104" y="303"/>
                    </a:lnTo>
                    <a:lnTo>
                      <a:pt x="104" y="304"/>
                    </a:lnTo>
                    <a:lnTo>
                      <a:pt x="104" y="306"/>
                    </a:lnTo>
                    <a:lnTo>
                      <a:pt x="104" y="307"/>
                    </a:lnTo>
                    <a:lnTo>
                      <a:pt x="104" y="309"/>
                    </a:lnTo>
                    <a:lnTo>
                      <a:pt x="104" y="310"/>
                    </a:lnTo>
                    <a:lnTo>
                      <a:pt x="104" y="312"/>
                    </a:lnTo>
                    <a:lnTo>
                      <a:pt x="105" y="312"/>
                    </a:lnTo>
                    <a:lnTo>
                      <a:pt x="105" y="313"/>
                    </a:lnTo>
                    <a:lnTo>
                      <a:pt x="105" y="315"/>
                    </a:lnTo>
                    <a:lnTo>
                      <a:pt x="105" y="316"/>
                    </a:lnTo>
                    <a:lnTo>
                      <a:pt x="105" y="318"/>
                    </a:lnTo>
                    <a:lnTo>
                      <a:pt x="105" y="319"/>
                    </a:lnTo>
                    <a:lnTo>
                      <a:pt x="107" y="321"/>
                    </a:lnTo>
                    <a:lnTo>
                      <a:pt x="107" y="323"/>
                    </a:lnTo>
                    <a:lnTo>
                      <a:pt x="107" y="324"/>
                    </a:lnTo>
                    <a:lnTo>
                      <a:pt x="107" y="326"/>
                    </a:lnTo>
                    <a:lnTo>
                      <a:pt x="107" y="327"/>
                    </a:lnTo>
                    <a:lnTo>
                      <a:pt x="107" y="329"/>
                    </a:lnTo>
                    <a:lnTo>
                      <a:pt x="108" y="330"/>
                    </a:lnTo>
                    <a:lnTo>
                      <a:pt x="108" y="332"/>
                    </a:lnTo>
                    <a:lnTo>
                      <a:pt x="108" y="333"/>
                    </a:lnTo>
                    <a:lnTo>
                      <a:pt x="108" y="335"/>
                    </a:lnTo>
                    <a:lnTo>
                      <a:pt x="108" y="336"/>
                    </a:lnTo>
                    <a:lnTo>
                      <a:pt x="108" y="338"/>
                    </a:lnTo>
                    <a:lnTo>
                      <a:pt x="108" y="339"/>
                    </a:lnTo>
                    <a:lnTo>
                      <a:pt x="108" y="341"/>
                    </a:lnTo>
                    <a:lnTo>
                      <a:pt x="108" y="342"/>
                    </a:lnTo>
                    <a:lnTo>
                      <a:pt x="108" y="344"/>
                    </a:lnTo>
                    <a:lnTo>
                      <a:pt x="108" y="345"/>
                    </a:lnTo>
                    <a:lnTo>
                      <a:pt x="107" y="347"/>
                    </a:lnTo>
                    <a:lnTo>
                      <a:pt x="107" y="350"/>
                    </a:lnTo>
                    <a:lnTo>
                      <a:pt x="107" y="352"/>
                    </a:lnTo>
                    <a:lnTo>
                      <a:pt x="107" y="355"/>
                    </a:lnTo>
                    <a:lnTo>
                      <a:pt x="107" y="356"/>
                    </a:lnTo>
                    <a:lnTo>
                      <a:pt x="107" y="359"/>
                    </a:lnTo>
                    <a:lnTo>
                      <a:pt x="107" y="362"/>
                    </a:lnTo>
                    <a:lnTo>
                      <a:pt x="107" y="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69" name="Freeform 189"/>
              <p:cNvSpPr>
                <a:spLocks/>
              </p:cNvSpPr>
              <p:nvPr/>
            </p:nvSpPr>
            <p:spPr bwMode="auto">
              <a:xfrm>
                <a:off x="3403" y="2587"/>
                <a:ext cx="55" cy="183"/>
              </a:xfrm>
              <a:custGeom>
                <a:avLst/>
                <a:gdLst>
                  <a:gd name="T0" fmla="*/ 2 w 108"/>
                  <a:gd name="T1" fmla="*/ 3 h 365"/>
                  <a:gd name="T2" fmla="*/ 3 w 108"/>
                  <a:gd name="T3" fmla="*/ 6 h 365"/>
                  <a:gd name="T4" fmla="*/ 5 w 108"/>
                  <a:gd name="T5" fmla="*/ 8 h 365"/>
                  <a:gd name="T6" fmla="*/ 6 w 108"/>
                  <a:gd name="T7" fmla="*/ 10 h 365"/>
                  <a:gd name="T8" fmla="*/ 6 w 108"/>
                  <a:gd name="T9" fmla="*/ 12 h 365"/>
                  <a:gd name="T10" fmla="*/ 7 w 108"/>
                  <a:gd name="T11" fmla="*/ 13 h 365"/>
                  <a:gd name="T12" fmla="*/ 8 w 108"/>
                  <a:gd name="T13" fmla="*/ 15 h 365"/>
                  <a:gd name="T14" fmla="*/ 9 w 108"/>
                  <a:gd name="T15" fmla="*/ 16 h 365"/>
                  <a:gd name="T16" fmla="*/ 9 w 108"/>
                  <a:gd name="T17" fmla="*/ 18 h 365"/>
                  <a:gd name="T18" fmla="*/ 10 w 108"/>
                  <a:gd name="T19" fmla="*/ 20 h 365"/>
                  <a:gd name="T20" fmla="*/ 11 w 108"/>
                  <a:gd name="T21" fmla="*/ 21 h 365"/>
                  <a:gd name="T22" fmla="*/ 11 w 108"/>
                  <a:gd name="T23" fmla="*/ 22 h 365"/>
                  <a:gd name="T24" fmla="*/ 11 w 108"/>
                  <a:gd name="T25" fmla="*/ 24 h 365"/>
                  <a:gd name="T26" fmla="*/ 12 w 108"/>
                  <a:gd name="T27" fmla="*/ 25 h 365"/>
                  <a:gd name="T28" fmla="*/ 13 w 108"/>
                  <a:gd name="T29" fmla="*/ 26 h 365"/>
                  <a:gd name="T30" fmla="*/ 13 w 108"/>
                  <a:gd name="T31" fmla="*/ 29 h 365"/>
                  <a:gd name="T32" fmla="*/ 14 w 108"/>
                  <a:gd name="T33" fmla="*/ 30 h 365"/>
                  <a:gd name="T34" fmla="*/ 15 w 108"/>
                  <a:gd name="T35" fmla="*/ 32 h 365"/>
                  <a:gd name="T36" fmla="*/ 16 w 108"/>
                  <a:gd name="T37" fmla="*/ 34 h 365"/>
                  <a:gd name="T38" fmla="*/ 16 w 108"/>
                  <a:gd name="T39" fmla="*/ 36 h 365"/>
                  <a:gd name="T40" fmla="*/ 17 w 108"/>
                  <a:gd name="T41" fmla="*/ 37 h 365"/>
                  <a:gd name="T42" fmla="*/ 17 w 108"/>
                  <a:gd name="T43" fmla="*/ 38 h 365"/>
                  <a:gd name="T44" fmla="*/ 18 w 108"/>
                  <a:gd name="T45" fmla="*/ 40 h 365"/>
                  <a:gd name="T46" fmla="*/ 19 w 108"/>
                  <a:gd name="T47" fmla="*/ 42 h 365"/>
                  <a:gd name="T48" fmla="*/ 19 w 108"/>
                  <a:gd name="T49" fmla="*/ 44 h 365"/>
                  <a:gd name="T50" fmla="*/ 20 w 108"/>
                  <a:gd name="T51" fmla="*/ 46 h 365"/>
                  <a:gd name="T52" fmla="*/ 20 w 108"/>
                  <a:gd name="T53" fmla="*/ 48 h 365"/>
                  <a:gd name="T54" fmla="*/ 21 w 108"/>
                  <a:gd name="T55" fmla="*/ 49 h 365"/>
                  <a:gd name="T56" fmla="*/ 21 w 108"/>
                  <a:gd name="T57" fmla="*/ 50 h 365"/>
                  <a:gd name="T58" fmla="*/ 22 w 108"/>
                  <a:gd name="T59" fmla="*/ 52 h 365"/>
                  <a:gd name="T60" fmla="*/ 22 w 108"/>
                  <a:gd name="T61" fmla="*/ 53 h 365"/>
                  <a:gd name="T62" fmla="*/ 22 w 108"/>
                  <a:gd name="T63" fmla="*/ 55 h 365"/>
                  <a:gd name="T64" fmla="*/ 23 w 108"/>
                  <a:gd name="T65" fmla="*/ 57 h 365"/>
                  <a:gd name="T66" fmla="*/ 24 w 108"/>
                  <a:gd name="T67" fmla="*/ 59 h 365"/>
                  <a:gd name="T68" fmla="*/ 24 w 108"/>
                  <a:gd name="T69" fmla="*/ 61 h 365"/>
                  <a:gd name="T70" fmla="*/ 25 w 108"/>
                  <a:gd name="T71" fmla="*/ 63 h 365"/>
                  <a:gd name="T72" fmla="*/ 25 w 108"/>
                  <a:gd name="T73" fmla="*/ 64 h 365"/>
                  <a:gd name="T74" fmla="*/ 25 w 108"/>
                  <a:gd name="T75" fmla="*/ 65 h 365"/>
                  <a:gd name="T76" fmla="*/ 25 w 108"/>
                  <a:gd name="T77" fmla="*/ 66 h 365"/>
                  <a:gd name="T78" fmla="*/ 26 w 108"/>
                  <a:gd name="T79" fmla="*/ 68 h 365"/>
                  <a:gd name="T80" fmla="*/ 26 w 108"/>
                  <a:gd name="T81" fmla="*/ 70 h 365"/>
                  <a:gd name="T82" fmla="*/ 26 w 108"/>
                  <a:gd name="T83" fmla="*/ 71 h 365"/>
                  <a:gd name="T84" fmla="*/ 26 w 108"/>
                  <a:gd name="T85" fmla="*/ 73 h 365"/>
                  <a:gd name="T86" fmla="*/ 26 w 108"/>
                  <a:gd name="T87" fmla="*/ 75 h 365"/>
                  <a:gd name="T88" fmla="*/ 26 w 108"/>
                  <a:gd name="T89" fmla="*/ 76 h 365"/>
                  <a:gd name="T90" fmla="*/ 27 w 108"/>
                  <a:gd name="T91" fmla="*/ 76 h 365"/>
                  <a:gd name="T92" fmla="*/ 27 w 108"/>
                  <a:gd name="T93" fmla="*/ 77 h 365"/>
                  <a:gd name="T94" fmla="*/ 27 w 108"/>
                  <a:gd name="T95" fmla="*/ 78 h 365"/>
                  <a:gd name="T96" fmla="*/ 27 w 108"/>
                  <a:gd name="T97" fmla="*/ 79 h 365"/>
                  <a:gd name="T98" fmla="*/ 27 w 108"/>
                  <a:gd name="T99" fmla="*/ 80 h 365"/>
                  <a:gd name="T100" fmla="*/ 28 w 108"/>
                  <a:gd name="T101" fmla="*/ 81 h 365"/>
                  <a:gd name="T102" fmla="*/ 28 w 108"/>
                  <a:gd name="T103" fmla="*/ 82 h 365"/>
                  <a:gd name="T104" fmla="*/ 28 w 108"/>
                  <a:gd name="T105" fmla="*/ 83 h 365"/>
                  <a:gd name="T106" fmla="*/ 28 w 108"/>
                  <a:gd name="T107" fmla="*/ 84 h 365"/>
                  <a:gd name="T108" fmla="*/ 28 w 108"/>
                  <a:gd name="T109" fmla="*/ 86 h 365"/>
                  <a:gd name="T110" fmla="*/ 28 w 108"/>
                  <a:gd name="T111" fmla="*/ 87 h 365"/>
                  <a:gd name="T112" fmla="*/ 28 w 108"/>
                  <a:gd name="T113" fmla="*/ 89 h 36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08"/>
                  <a:gd name="T172" fmla="*/ 0 h 365"/>
                  <a:gd name="T173" fmla="*/ 108 w 108"/>
                  <a:gd name="T174" fmla="*/ 365 h 36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08" h="365">
                    <a:moveTo>
                      <a:pt x="0" y="0"/>
                    </a:moveTo>
                    <a:lnTo>
                      <a:pt x="1" y="3"/>
                    </a:lnTo>
                    <a:lnTo>
                      <a:pt x="4" y="8"/>
                    </a:lnTo>
                    <a:lnTo>
                      <a:pt x="6" y="11"/>
                    </a:lnTo>
                    <a:lnTo>
                      <a:pt x="7" y="14"/>
                    </a:lnTo>
                    <a:lnTo>
                      <a:pt x="9" y="17"/>
                    </a:lnTo>
                    <a:lnTo>
                      <a:pt x="10" y="20"/>
                    </a:lnTo>
                    <a:lnTo>
                      <a:pt x="12" y="23"/>
                    </a:lnTo>
                    <a:lnTo>
                      <a:pt x="13" y="26"/>
                    </a:lnTo>
                    <a:lnTo>
                      <a:pt x="15" y="27"/>
                    </a:lnTo>
                    <a:lnTo>
                      <a:pt x="17" y="30"/>
                    </a:lnTo>
                    <a:lnTo>
                      <a:pt x="18" y="32"/>
                    </a:lnTo>
                    <a:lnTo>
                      <a:pt x="18" y="34"/>
                    </a:lnTo>
                    <a:lnTo>
                      <a:pt x="20" y="37"/>
                    </a:lnTo>
                    <a:lnTo>
                      <a:pt x="21" y="38"/>
                    </a:lnTo>
                    <a:lnTo>
                      <a:pt x="21" y="40"/>
                    </a:lnTo>
                    <a:lnTo>
                      <a:pt x="23" y="41"/>
                    </a:lnTo>
                    <a:lnTo>
                      <a:pt x="23" y="43"/>
                    </a:lnTo>
                    <a:lnTo>
                      <a:pt x="24" y="44"/>
                    </a:lnTo>
                    <a:lnTo>
                      <a:pt x="24" y="46"/>
                    </a:lnTo>
                    <a:lnTo>
                      <a:pt x="26" y="47"/>
                    </a:lnTo>
                    <a:lnTo>
                      <a:pt x="26" y="49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3"/>
                    </a:lnTo>
                    <a:lnTo>
                      <a:pt x="29" y="55"/>
                    </a:lnTo>
                    <a:lnTo>
                      <a:pt x="30" y="58"/>
                    </a:lnTo>
                    <a:lnTo>
                      <a:pt x="30" y="60"/>
                    </a:lnTo>
                    <a:lnTo>
                      <a:pt x="32" y="61"/>
                    </a:lnTo>
                    <a:lnTo>
                      <a:pt x="32" y="63"/>
                    </a:lnTo>
                    <a:lnTo>
                      <a:pt x="33" y="64"/>
                    </a:lnTo>
                    <a:lnTo>
                      <a:pt x="33" y="67"/>
                    </a:lnTo>
                    <a:lnTo>
                      <a:pt x="35" y="69"/>
                    </a:lnTo>
                    <a:lnTo>
                      <a:pt x="36" y="70"/>
                    </a:lnTo>
                    <a:lnTo>
                      <a:pt x="36" y="72"/>
                    </a:lnTo>
                    <a:lnTo>
                      <a:pt x="38" y="75"/>
                    </a:lnTo>
                    <a:lnTo>
                      <a:pt x="38" y="76"/>
                    </a:lnTo>
                    <a:lnTo>
                      <a:pt x="38" y="78"/>
                    </a:lnTo>
                    <a:lnTo>
                      <a:pt x="39" y="79"/>
                    </a:lnTo>
                    <a:lnTo>
                      <a:pt x="39" y="81"/>
                    </a:lnTo>
                    <a:lnTo>
                      <a:pt x="41" y="81"/>
                    </a:lnTo>
                    <a:lnTo>
                      <a:pt x="41" y="82"/>
                    </a:lnTo>
                    <a:lnTo>
                      <a:pt x="41" y="84"/>
                    </a:lnTo>
                    <a:lnTo>
                      <a:pt x="43" y="86"/>
                    </a:lnTo>
                    <a:lnTo>
                      <a:pt x="43" y="87"/>
                    </a:lnTo>
                    <a:lnTo>
                      <a:pt x="43" y="89"/>
                    </a:lnTo>
                    <a:lnTo>
                      <a:pt x="44" y="90"/>
                    </a:lnTo>
                    <a:lnTo>
                      <a:pt x="44" y="92"/>
                    </a:lnTo>
                    <a:lnTo>
                      <a:pt x="44" y="93"/>
                    </a:lnTo>
                    <a:lnTo>
                      <a:pt x="46" y="93"/>
                    </a:lnTo>
                    <a:lnTo>
                      <a:pt x="46" y="95"/>
                    </a:lnTo>
                    <a:lnTo>
                      <a:pt x="46" y="96"/>
                    </a:lnTo>
                    <a:lnTo>
                      <a:pt x="47" y="98"/>
                    </a:lnTo>
                    <a:lnTo>
                      <a:pt x="47" y="99"/>
                    </a:lnTo>
                    <a:lnTo>
                      <a:pt x="47" y="101"/>
                    </a:lnTo>
                    <a:lnTo>
                      <a:pt x="49" y="102"/>
                    </a:lnTo>
                    <a:lnTo>
                      <a:pt x="49" y="104"/>
                    </a:lnTo>
                    <a:lnTo>
                      <a:pt x="50" y="107"/>
                    </a:lnTo>
                    <a:lnTo>
                      <a:pt x="50" y="108"/>
                    </a:lnTo>
                    <a:lnTo>
                      <a:pt x="52" y="110"/>
                    </a:lnTo>
                    <a:lnTo>
                      <a:pt x="52" y="113"/>
                    </a:lnTo>
                    <a:lnTo>
                      <a:pt x="53" y="115"/>
                    </a:lnTo>
                    <a:lnTo>
                      <a:pt x="53" y="118"/>
                    </a:lnTo>
                    <a:lnTo>
                      <a:pt x="55" y="119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8" y="127"/>
                    </a:lnTo>
                    <a:lnTo>
                      <a:pt x="58" y="128"/>
                    </a:lnTo>
                    <a:lnTo>
                      <a:pt x="59" y="130"/>
                    </a:lnTo>
                    <a:lnTo>
                      <a:pt x="59" y="131"/>
                    </a:lnTo>
                    <a:lnTo>
                      <a:pt x="61" y="134"/>
                    </a:lnTo>
                    <a:lnTo>
                      <a:pt x="61" y="136"/>
                    </a:lnTo>
                    <a:lnTo>
                      <a:pt x="61" y="138"/>
                    </a:lnTo>
                    <a:lnTo>
                      <a:pt x="62" y="138"/>
                    </a:lnTo>
                    <a:lnTo>
                      <a:pt x="62" y="139"/>
                    </a:lnTo>
                    <a:lnTo>
                      <a:pt x="62" y="141"/>
                    </a:lnTo>
                    <a:lnTo>
                      <a:pt x="64" y="142"/>
                    </a:lnTo>
                    <a:lnTo>
                      <a:pt x="64" y="144"/>
                    </a:lnTo>
                    <a:lnTo>
                      <a:pt x="64" y="145"/>
                    </a:lnTo>
                    <a:lnTo>
                      <a:pt x="65" y="147"/>
                    </a:lnTo>
                    <a:lnTo>
                      <a:pt x="65" y="148"/>
                    </a:lnTo>
                    <a:lnTo>
                      <a:pt x="65" y="150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7" y="154"/>
                    </a:lnTo>
                    <a:lnTo>
                      <a:pt x="69" y="156"/>
                    </a:lnTo>
                    <a:lnTo>
                      <a:pt x="69" y="157"/>
                    </a:lnTo>
                    <a:lnTo>
                      <a:pt x="69" y="159"/>
                    </a:lnTo>
                    <a:lnTo>
                      <a:pt x="70" y="162"/>
                    </a:lnTo>
                    <a:lnTo>
                      <a:pt x="70" y="164"/>
                    </a:lnTo>
                    <a:lnTo>
                      <a:pt x="72" y="165"/>
                    </a:lnTo>
                    <a:lnTo>
                      <a:pt x="72" y="168"/>
                    </a:lnTo>
                    <a:lnTo>
                      <a:pt x="73" y="170"/>
                    </a:lnTo>
                    <a:lnTo>
                      <a:pt x="73" y="173"/>
                    </a:lnTo>
                    <a:lnTo>
                      <a:pt x="75" y="176"/>
                    </a:lnTo>
                    <a:lnTo>
                      <a:pt x="75" y="177"/>
                    </a:lnTo>
                    <a:lnTo>
                      <a:pt x="76" y="180"/>
                    </a:lnTo>
                    <a:lnTo>
                      <a:pt x="76" y="182"/>
                    </a:lnTo>
                    <a:lnTo>
                      <a:pt x="76" y="183"/>
                    </a:lnTo>
                    <a:lnTo>
                      <a:pt x="78" y="186"/>
                    </a:lnTo>
                    <a:lnTo>
                      <a:pt x="78" y="188"/>
                    </a:lnTo>
                    <a:lnTo>
                      <a:pt x="78" y="189"/>
                    </a:lnTo>
                    <a:lnTo>
                      <a:pt x="79" y="191"/>
                    </a:lnTo>
                    <a:lnTo>
                      <a:pt x="79" y="193"/>
                    </a:lnTo>
                    <a:lnTo>
                      <a:pt x="79" y="194"/>
                    </a:lnTo>
                    <a:lnTo>
                      <a:pt x="81" y="196"/>
                    </a:lnTo>
                    <a:lnTo>
                      <a:pt x="81" y="197"/>
                    </a:lnTo>
                    <a:lnTo>
                      <a:pt x="81" y="199"/>
                    </a:lnTo>
                    <a:lnTo>
                      <a:pt x="82" y="200"/>
                    </a:lnTo>
                    <a:lnTo>
                      <a:pt x="82" y="202"/>
                    </a:lnTo>
                    <a:lnTo>
                      <a:pt x="82" y="203"/>
                    </a:lnTo>
                    <a:lnTo>
                      <a:pt x="82" y="205"/>
                    </a:lnTo>
                    <a:lnTo>
                      <a:pt x="84" y="206"/>
                    </a:lnTo>
                    <a:lnTo>
                      <a:pt x="84" y="208"/>
                    </a:lnTo>
                    <a:lnTo>
                      <a:pt x="85" y="209"/>
                    </a:lnTo>
                    <a:lnTo>
                      <a:pt x="85" y="211"/>
                    </a:lnTo>
                    <a:lnTo>
                      <a:pt x="85" y="214"/>
                    </a:lnTo>
                    <a:lnTo>
                      <a:pt x="87" y="215"/>
                    </a:lnTo>
                    <a:lnTo>
                      <a:pt x="87" y="217"/>
                    </a:lnTo>
                    <a:lnTo>
                      <a:pt x="87" y="219"/>
                    </a:lnTo>
                    <a:lnTo>
                      <a:pt x="88" y="222"/>
                    </a:lnTo>
                    <a:lnTo>
                      <a:pt x="88" y="223"/>
                    </a:lnTo>
                    <a:lnTo>
                      <a:pt x="90" y="226"/>
                    </a:lnTo>
                    <a:lnTo>
                      <a:pt x="90" y="228"/>
                    </a:lnTo>
                    <a:lnTo>
                      <a:pt x="91" y="231"/>
                    </a:lnTo>
                    <a:lnTo>
                      <a:pt x="91" y="232"/>
                    </a:lnTo>
                    <a:lnTo>
                      <a:pt x="93" y="235"/>
                    </a:lnTo>
                    <a:lnTo>
                      <a:pt x="93" y="237"/>
                    </a:lnTo>
                    <a:lnTo>
                      <a:pt x="94" y="240"/>
                    </a:lnTo>
                    <a:lnTo>
                      <a:pt x="94" y="241"/>
                    </a:lnTo>
                    <a:lnTo>
                      <a:pt x="94" y="243"/>
                    </a:lnTo>
                    <a:lnTo>
                      <a:pt x="96" y="245"/>
                    </a:lnTo>
                    <a:lnTo>
                      <a:pt x="96" y="246"/>
                    </a:lnTo>
                    <a:lnTo>
                      <a:pt x="96" y="248"/>
                    </a:lnTo>
                    <a:lnTo>
                      <a:pt x="96" y="249"/>
                    </a:lnTo>
                    <a:lnTo>
                      <a:pt x="98" y="251"/>
                    </a:lnTo>
                    <a:lnTo>
                      <a:pt x="98" y="252"/>
                    </a:lnTo>
                    <a:lnTo>
                      <a:pt x="98" y="254"/>
                    </a:lnTo>
                    <a:lnTo>
                      <a:pt x="98" y="255"/>
                    </a:lnTo>
                    <a:lnTo>
                      <a:pt x="98" y="257"/>
                    </a:lnTo>
                    <a:lnTo>
                      <a:pt x="99" y="258"/>
                    </a:lnTo>
                    <a:lnTo>
                      <a:pt x="99" y="260"/>
                    </a:lnTo>
                    <a:lnTo>
                      <a:pt x="99" y="261"/>
                    </a:lnTo>
                    <a:lnTo>
                      <a:pt x="99" y="263"/>
                    </a:lnTo>
                    <a:lnTo>
                      <a:pt x="99" y="264"/>
                    </a:lnTo>
                    <a:lnTo>
                      <a:pt x="99" y="266"/>
                    </a:lnTo>
                    <a:lnTo>
                      <a:pt x="99" y="267"/>
                    </a:lnTo>
                    <a:lnTo>
                      <a:pt x="99" y="269"/>
                    </a:lnTo>
                    <a:lnTo>
                      <a:pt x="101" y="271"/>
                    </a:lnTo>
                    <a:lnTo>
                      <a:pt x="101" y="272"/>
                    </a:lnTo>
                    <a:lnTo>
                      <a:pt x="101" y="274"/>
                    </a:lnTo>
                    <a:lnTo>
                      <a:pt x="101" y="275"/>
                    </a:lnTo>
                    <a:lnTo>
                      <a:pt x="101" y="278"/>
                    </a:lnTo>
                    <a:lnTo>
                      <a:pt x="101" y="280"/>
                    </a:lnTo>
                    <a:lnTo>
                      <a:pt x="101" y="281"/>
                    </a:lnTo>
                    <a:lnTo>
                      <a:pt x="101" y="284"/>
                    </a:lnTo>
                    <a:lnTo>
                      <a:pt x="101" y="286"/>
                    </a:lnTo>
                    <a:lnTo>
                      <a:pt x="102" y="287"/>
                    </a:lnTo>
                    <a:lnTo>
                      <a:pt x="102" y="289"/>
                    </a:lnTo>
                    <a:lnTo>
                      <a:pt x="102" y="290"/>
                    </a:lnTo>
                    <a:lnTo>
                      <a:pt x="102" y="292"/>
                    </a:lnTo>
                    <a:lnTo>
                      <a:pt x="102" y="293"/>
                    </a:lnTo>
                    <a:lnTo>
                      <a:pt x="102" y="295"/>
                    </a:lnTo>
                    <a:lnTo>
                      <a:pt x="102" y="297"/>
                    </a:lnTo>
                    <a:lnTo>
                      <a:pt x="102" y="298"/>
                    </a:lnTo>
                    <a:lnTo>
                      <a:pt x="102" y="300"/>
                    </a:lnTo>
                    <a:lnTo>
                      <a:pt x="102" y="301"/>
                    </a:lnTo>
                    <a:lnTo>
                      <a:pt x="104" y="303"/>
                    </a:lnTo>
                    <a:lnTo>
                      <a:pt x="104" y="304"/>
                    </a:lnTo>
                    <a:lnTo>
                      <a:pt x="104" y="306"/>
                    </a:lnTo>
                    <a:lnTo>
                      <a:pt x="104" y="307"/>
                    </a:lnTo>
                    <a:lnTo>
                      <a:pt x="104" y="309"/>
                    </a:lnTo>
                    <a:lnTo>
                      <a:pt x="104" y="310"/>
                    </a:lnTo>
                    <a:lnTo>
                      <a:pt x="104" y="312"/>
                    </a:lnTo>
                    <a:lnTo>
                      <a:pt x="105" y="312"/>
                    </a:lnTo>
                    <a:lnTo>
                      <a:pt x="105" y="313"/>
                    </a:lnTo>
                    <a:lnTo>
                      <a:pt x="105" y="315"/>
                    </a:lnTo>
                    <a:lnTo>
                      <a:pt x="105" y="316"/>
                    </a:lnTo>
                    <a:lnTo>
                      <a:pt x="105" y="318"/>
                    </a:lnTo>
                    <a:lnTo>
                      <a:pt x="105" y="319"/>
                    </a:lnTo>
                    <a:lnTo>
                      <a:pt x="107" y="321"/>
                    </a:lnTo>
                    <a:lnTo>
                      <a:pt x="107" y="323"/>
                    </a:lnTo>
                    <a:lnTo>
                      <a:pt x="107" y="324"/>
                    </a:lnTo>
                    <a:lnTo>
                      <a:pt x="107" y="326"/>
                    </a:lnTo>
                    <a:lnTo>
                      <a:pt x="107" y="327"/>
                    </a:lnTo>
                    <a:lnTo>
                      <a:pt x="107" y="329"/>
                    </a:lnTo>
                    <a:lnTo>
                      <a:pt x="108" y="330"/>
                    </a:lnTo>
                    <a:lnTo>
                      <a:pt x="108" y="332"/>
                    </a:lnTo>
                    <a:lnTo>
                      <a:pt x="108" y="333"/>
                    </a:lnTo>
                    <a:lnTo>
                      <a:pt x="108" y="335"/>
                    </a:lnTo>
                    <a:lnTo>
                      <a:pt x="108" y="336"/>
                    </a:lnTo>
                    <a:lnTo>
                      <a:pt x="108" y="338"/>
                    </a:lnTo>
                    <a:lnTo>
                      <a:pt x="108" y="339"/>
                    </a:lnTo>
                    <a:lnTo>
                      <a:pt x="108" y="341"/>
                    </a:lnTo>
                    <a:lnTo>
                      <a:pt x="108" y="342"/>
                    </a:lnTo>
                    <a:lnTo>
                      <a:pt x="108" y="344"/>
                    </a:lnTo>
                    <a:lnTo>
                      <a:pt x="108" y="345"/>
                    </a:lnTo>
                    <a:lnTo>
                      <a:pt x="107" y="347"/>
                    </a:lnTo>
                    <a:lnTo>
                      <a:pt x="107" y="350"/>
                    </a:lnTo>
                    <a:lnTo>
                      <a:pt x="107" y="352"/>
                    </a:lnTo>
                    <a:lnTo>
                      <a:pt x="107" y="355"/>
                    </a:lnTo>
                    <a:lnTo>
                      <a:pt x="107" y="356"/>
                    </a:lnTo>
                    <a:lnTo>
                      <a:pt x="107" y="359"/>
                    </a:lnTo>
                    <a:lnTo>
                      <a:pt x="107" y="362"/>
                    </a:lnTo>
                    <a:lnTo>
                      <a:pt x="107" y="365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70" name="Freeform 190"/>
              <p:cNvSpPr>
                <a:spLocks/>
              </p:cNvSpPr>
              <p:nvPr/>
            </p:nvSpPr>
            <p:spPr bwMode="auto">
              <a:xfrm>
                <a:off x="3403" y="2768"/>
                <a:ext cx="55" cy="183"/>
              </a:xfrm>
              <a:custGeom>
                <a:avLst/>
                <a:gdLst>
                  <a:gd name="T0" fmla="*/ 2 w 108"/>
                  <a:gd name="T1" fmla="*/ 89 h 366"/>
                  <a:gd name="T2" fmla="*/ 3 w 108"/>
                  <a:gd name="T3" fmla="*/ 86 h 366"/>
                  <a:gd name="T4" fmla="*/ 5 w 108"/>
                  <a:gd name="T5" fmla="*/ 84 h 366"/>
                  <a:gd name="T6" fmla="*/ 6 w 108"/>
                  <a:gd name="T7" fmla="*/ 82 h 366"/>
                  <a:gd name="T8" fmla="*/ 6 w 108"/>
                  <a:gd name="T9" fmla="*/ 80 h 366"/>
                  <a:gd name="T10" fmla="*/ 7 w 108"/>
                  <a:gd name="T11" fmla="*/ 79 h 366"/>
                  <a:gd name="T12" fmla="*/ 8 w 108"/>
                  <a:gd name="T13" fmla="*/ 78 h 366"/>
                  <a:gd name="T14" fmla="*/ 9 w 108"/>
                  <a:gd name="T15" fmla="*/ 76 h 366"/>
                  <a:gd name="T16" fmla="*/ 9 w 108"/>
                  <a:gd name="T17" fmla="*/ 74 h 366"/>
                  <a:gd name="T18" fmla="*/ 10 w 108"/>
                  <a:gd name="T19" fmla="*/ 72 h 366"/>
                  <a:gd name="T20" fmla="*/ 11 w 108"/>
                  <a:gd name="T21" fmla="*/ 71 h 366"/>
                  <a:gd name="T22" fmla="*/ 11 w 108"/>
                  <a:gd name="T23" fmla="*/ 70 h 366"/>
                  <a:gd name="T24" fmla="*/ 11 w 108"/>
                  <a:gd name="T25" fmla="*/ 68 h 366"/>
                  <a:gd name="T26" fmla="*/ 12 w 108"/>
                  <a:gd name="T27" fmla="*/ 67 h 366"/>
                  <a:gd name="T28" fmla="*/ 13 w 108"/>
                  <a:gd name="T29" fmla="*/ 66 h 366"/>
                  <a:gd name="T30" fmla="*/ 13 w 108"/>
                  <a:gd name="T31" fmla="*/ 63 h 366"/>
                  <a:gd name="T32" fmla="*/ 14 w 108"/>
                  <a:gd name="T33" fmla="*/ 61 h 366"/>
                  <a:gd name="T34" fmla="*/ 15 w 108"/>
                  <a:gd name="T35" fmla="*/ 59 h 366"/>
                  <a:gd name="T36" fmla="*/ 16 w 108"/>
                  <a:gd name="T37" fmla="*/ 57 h 366"/>
                  <a:gd name="T38" fmla="*/ 16 w 108"/>
                  <a:gd name="T39" fmla="*/ 56 h 366"/>
                  <a:gd name="T40" fmla="*/ 17 w 108"/>
                  <a:gd name="T41" fmla="*/ 54 h 366"/>
                  <a:gd name="T42" fmla="*/ 17 w 108"/>
                  <a:gd name="T43" fmla="*/ 53 h 366"/>
                  <a:gd name="T44" fmla="*/ 18 w 108"/>
                  <a:gd name="T45" fmla="*/ 52 h 366"/>
                  <a:gd name="T46" fmla="*/ 19 w 108"/>
                  <a:gd name="T47" fmla="*/ 50 h 366"/>
                  <a:gd name="T48" fmla="*/ 19 w 108"/>
                  <a:gd name="T49" fmla="*/ 48 h 366"/>
                  <a:gd name="T50" fmla="*/ 20 w 108"/>
                  <a:gd name="T51" fmla="*/ 46 h 366"/>
                  <a:gd name="T52" fmla="*/ 20 w 108"/>
                  <a:gd name="T53" fmla="*/ 44 h 366"/>
                  <a:gd name="T54" fmla="*/ 21 w 108"/>
                  <a:gd name="T55" fmla="*/ 43 h 366"/>
                  <a:gd name="T56" fmla="*/ 21 w 108"/>
                  <a:gd name="T57" fmla="*/ 42 h 366"/>
                  <a:gd name="T58" fmla="*/ 22 w 108"/>
                  <a:gd name="T59" fmla="*/ 40 h 366"/>
                  <a:gd name="T60" fmla="*/ 22 w 108"/>
                  <a:gd name="T61" fmla="*/ 39 h 366"/>
                  <a:gd name="T62" fmla="*/ 22 w 108"/>
                  <a:gd name="T63" fmla="*/ 37 h 366"/>
                  <a:gd name="T64" fmla="*/ 23 w 108"/>
                  <a:gd name="T65" fmla="*/ 35 h 366"/>
                  <a:gd name="T66" fmla="*/ 24 w 108"/>
                  <a:gd name="T67" fmla="*/ 33 h 366"/>
                  <a:gd name="T68" fmla="*/ 24 w 108"/>
                  <a:gd name="T69" fmla="*/ 30 h 366"/>
                  <a:gd name="T70" fmla="*/ 25 w 108"/>
                  <a:gd name="T71" fmla="*/ 29 h 366"/>
                  <a:gd name="T72" fmla="*/ 25 w 108"/>
                  <a:gd name="T73" fmla="*/ 28 h 366"/>
                  <a:gd name="T74" fmla="*/ 25 w 108"/>
                  <a:gd name="T75" fmla="*/ 26 h 366"/>
                  <a:gd name="T76" fmla="*/ 25 w 108"/>
                  <a:gd name="T77" fmla="*/ 25 h 366"/>
                  <a:gd name="T78" fmla="*/ 26 w 108"/>
                  <a:gd name="T79" fmla="*/ 23 h 366"/>
                  <a:gd name="T80" fmla="*/ 26 w 108"/>
                  <a:gd name="T81" fmla="*/ 22 h 366"/>
                  <a:gd name="T82" fmla="*/ 26 w 108"/>
                  <a:gd name="T83" fmla="*/ 21 h 366"/>
                  <a:gd name="T84" fmla="*/ 26 w 108"/>
                  <a:gd name="T85" fmla="*/ 19 h 366"/>
                  <a:gd name="T86" fmla="*/ 26 w 108"/>
                  <a:gd name="T87" fmla="*/ 18 h 366"/>
                  <a:gd name="T88" fmla="*/ 26 w 108"/>
                  <a:gd name="T89" fmla="*/ 16 h 366"/>
                  <a:gd name="T90" fmla="*/ 27 w 108"/>
                  <a:gd name="T91" fmla="*/ 15 h 366"/>
                  <a:gd name="T92" fmla="*/ 27 w 108"/>
                  <a:gd name="T93" fmla="*/ 14 h 366"/>
                  <a:gd name="T94" fmla="*/ 27 w 108"/>
                  <a:gd name="T95" fmla="*/ 13 h 366"/>
                  <a:gd name="T96" fmla="*/ 27 w 108"/>
                  <a:gd name="T97" fmla="*/ 12 h 366"/>
                  <a:gd name="T98" fmla="*/ 27 w 108"/>
                  <a:gd name="T99" fmla="*/ 11 h 366"/>
                  <a:gd name="T100" fmla="*/ 28 w 108"/>
                  <a:gd name="T101" fmla="*/ 11 h 366"/>
                  <a:gd name="T102" fmla="*/ 28 w 108"/>
                  <a:gd name="T103" fmla="*/ 10 h 366"/>
                  <a:gd name="T104" fmla="*/ 28 w 108"/>
                  <a:gd name="T105" fmla="*/ 9 h 366"/>
                  <a:gd name="T106" fmla="*/ 28 w 108"/>
                  <a:gd name="T107" fmla="*/ 7 h 366"/>
                  <a:gd name="T108" fmla="*/ 28 w 108"/>
                  <a:gd name="T109" fmla="*/ 6 h 366"/>
                  <a:gd name="T110" fmla="*/ 28 w 108"/>
                  <a:gd name="T111" fmla="*/ 5 h 366"/>
                  <a:gd name="T112" fmla="*/ 28 w 108"/>
                  <a:gd name="T113" fmla="*/ 3 h 366"/>
                  <a:gd name="T114" fmla="*/ 0 w 108"/>
                  <a:gd name="T115" fmla="*/ 92 h 36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08"/>
                  <a:gd name="T175" fmla="*/ 0 h 366"/>
                  <a:gd name="T176" fmla="*/ 108 w 108"/>
                  <a:gd name="T177" fmla="*/ 366 h 36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08" h="366">
                    <a:moveTo>
                      <a:pt x="0" y="366"/>
                    </a:moveTo>
                    <a:lnTo>
                      <a:pt x="1" y="361"/>
                    </a:lnTo>
                    <a:lnTo>
                      <a:pt x="4" y="358"/>
                    </a:lnTo>
                    <a:lnTo>
                      <a:pt x="6" y="355"/>
                    </a:lnTo>
                    <a:lnTo>
                      <a:pt x="7" y="352"/>
                    </a:lnTo>
                    <a:lnTo>
                      <a:pt x="9" y="349"/>
                    </a:lnTo>
                    <a:lnTo>
                      <a:pt x="10" y="346"/>
                    </a:lnTo>
                    <a:lnTo>
                      <a:pt x="12" y="343"/>
                    </a:lnTo>
                    <a:lnTo>
                      <a:pt x="13" y="340"/>
                    </a:lnTo>
                    <a:lnTo>
                      <a:pt x="15" y="338"/>
                    </a:lnTo>
                    <a:lnTo>
                      <a:pt x="17" y="335"/>
                    </a:lnTo>
                    <a:lnTo>
                      <a:pt x="18" y="334"/>
                    </a:lnTo>
                    <a:lnTo>
                      <a:pt x="18" y="332"/>
                    </a:lnTo>
                    <a:lnTo>
                      <a:pt x="20" y="329"/>
                    </a:lnTo>
                    <a:lnTo>
                      <a:pt x="21" y="327"/>
                    </a:lnTo>
                    <a:lnTo>
                      <a:pt x="21" y="326"/>
                    </a:lnTo>
                    <a:lnTo>
                      <a:pt x="23" y="324"/>
                    </a:lnTo>
                    <a:lnTo>
                      <a:pt x="23" y="323"/>
                    </a:lnTo>
                    <a:lnTo>
                      <a:pt x="24" y="321"/>
                    </a:lnTo>
                    <a:lnTo>
                      <a:pt x="24" y="320"/>
                    </a:lnTo>
                    <a:lnTo>
                      <a:pt x="26" y="318"/>
                    </a:lnTo>
                    <a:lnTo>
                      <a:pt x="26" y="317"/>
                    </a:lnTo>
                    <a:lnTo>
                      <a:pt x="27" y="315"/>
                    </a:lnTo>
                    <a:lnTo>
                      <a:pt x="29" y="314"/>
                    </a:lnTo>
                    <a:lnTo>
                      <a:pt x="29" y="312"/>
                    </a:lnTo>
                    <a:lnTo>
                      <a:pt x="29" y="311"/>
                    </a:lnTo>
                    <a:lnTo>
                      <a:pt x="30" y="309"/>
                    </a:lnTo>
                    <a:lnTo>
                      <a:pt x="30" y="306"/>
                    </a:lnTo>
                    <a:lnTo>
                      <a:pt x="32" y="305"/>
                    </a:lnTo>
                    <a:lnTo>
                      <a:pt x="32" y="303"/>
                    </a:lnTo>
                    <a:lnTo>
                      <a:pt x="33" y="301"/>
                    </a:lnTo>
                    <a:lnTo>
                      <a:pt x="33" y="298"/>
                    </a:lnTo>
                    <a:lnTo>
                      <a:pt x="35" y="297"/>
                    </a:lnTo>
                    <a:lnTo>
                      <a:pt x="36" y="295"/>
                    </a:lnTo>
                    <a:lnTo>
                      <a:pt x="36" y="294"/>
                    </a:lnTo>
                    <a:lnTo>
                      <a:pt x="38" y="291"/>
                    </a:lnTo>
                    <a:lnTo>
                      <a:pt x="38" y="289"/>
                    </a:lnTo>
                    <a:lnTo>
                      <a:pt x="38" y="288"/>
                    </a:lnTo>
                    <a:lnTo>
                      <a:pt x="39" y="286"/>
                    </a:lnTo>
                    <a:lnTo>
                      <a:pt x="39" y="285"/>
                    </a:lnTo>
                    <a:lnTo>
                      <a:pt x="41" y="285"/>
                    </a:lnTo>
                    <a:lnTo>
                      <a:pt x="41" y="283"/>
                    </a:lnTo>
                    <a:lnTo>
                      <a:pt x="41" y="282"/>
                    </a:lnTo>
                    <a:lnTo>
                      <a:pt x="43" y="280"/>
                    </a:lnTo>
                    <a:lnTo>
                      <a:pt x="43" y="279"/>
                    </a:lnTo>
                    <a:lnTo>
                      <a:pt x="43" y="277"/>
                    </a:lnTo>
                    <a:lnTo>
                      <a:pt x="44" y="275"/>
                    </a:lnTo>
                    <a:lnTo>
                      <a:pt x="44" y="274"/>
                    </a:lnTo>
                    <a:lnTo>
                      <a:pt x="44" y="272"/>
                    </a:lnTo>
                    <a:lnTo>
                      <a:pt x="46" y="272"/>
                    </a:lnTo>
                    <a:lnTo>
                      <a:pt x="46" y="271"/>
                    </a:lnTo>
                    <a:lnTo>
                      <a:pt x="46" y="269"/>
                    </a:lnTo>
                    <a:lnTo>
                      <a:pt x="47" y="268"/>
                    </a:lnTo>
                    <a:lnTo>
                      <a:pt x="47" y="266"/>
                    </a:lnTo>
                    <a:lnTo>
                      <a:pt x="47" y="265"/>
                    </a:lnTo>
                    <a:lnTo>
                      <a:pt x="49" y="263"/>
                    </a:lnTo>
                    <a:lnTo>
                      <a:pt x="49" y="262"/>
                    </a:lnTo>
                    <a:lnTo>
                      <a:pt x="50" y="260"/>
                    </a:lnTo>
                    <a:lnTo>
                      <a:pt x="50" y="257"/>
                    </a:lnTo>
                    <a:lnTo>
                      <a:pt x="52" y="256"/>
                    </a:lnTo>
                    <a:lnTo>
                      <a:pt x="52" y="253"/>
                    </a:lnTo>
                    <a:lnTo>
                      <a:pt x="53" y="251"/>
                    </a:lnTo>
                    <a:lnTo>
                      <a:pt x="53" y="248"/>
                    </a:lnTo>
                    <a:lnTo>
                      <a:pt x="55" y="246"/>
                    </a:lnTo>
                    <a:lnTo>
                      <a:pt x="56" y="243"/>
                    </a:lnTo>
                    <a:lnTo>
                      <a:pt x="56" y="242"/>
                    </a:lnTo>
                    <a:lnTo>
                      <a:pt x="58" y="239"/>
                    </a:lnTo>
                    <a:lnTo>
                      <a:pt x="58" y="237"/>
                    </a:lnTo>
                    <a:lnTo>
                      <a:pt x="59" y="236"/>
                    </a:lnTo>
                    <a:lnTo>
                      <a:pt x="59" y="234"/>
                    </a:lnTo>
                    <a:lnTo>
                      <a:pt x="61" y="231"/>
                    </a:lnTo>
                    <a:lnTo>
                      <a:pt x="61" y="230"/>
                    </a:lnTo>
                    <a:lnTo>
                      <a:pt x="61" y="228"/>
                    </a:lnTo>
                    <a:lnTo>
                      <a:pt x="62" y="227"/>
                    </a:lnTo>
                    <a:lnTo>
                      <a:pt x="62" y="225"/>
                    </a:lnTo>
                    <a:lnTo>
                      <a:pt x="64" y="223"/>
                    </a:lnTo>
                    <a:lnTo>
                      <a:pt x="64" y="222"/>
                    </a:lnTo>
                    <a:lnTo>
                      <a:pt x="64" y="220"/>
                    </a:lnTo>
                    <a:lnTo>
                      <a:pt x="65" y="219"/>
                    </a:lnTo>
                    <a:lnTo>
                      <a:pt x="65" y="217"/>
                    </a:lnTo>
                    <a:lnTo>
                      <a:pt x="65" y="216"/>
                    </a:lnTo>
                    <a:lnTo>
                      <a:pt x="67" y="214"/>
                    </a:lnTo>
                    <a:lnTo>
                      <a:pt x="67" y="213"/>
                    </a:lnTo>
                    <a:lnTo>
                      <a:pt x="67" y="211"/>
                    </a:lnTo>
                    <a:lnTo>
                      <a:pt x="69" y="210"/>
                    </a:lnTo>
                    <a:lnTo>
                      <a:pt x="69" y="208"/>
                    </a:lnTo>
                    <a:lnTo>
                      <a:pt x="69" y="207"/>
                    </a:lnTo>
                    <a:lnTo>
                      <a:pt x="70" y="204"/>
                    </a:lnTo>
                    <a:lnTo>
                      <a:pt x="70" y="202"/>
                    </a:lnTo>
                    <a:lnTo>
                      <a:pt x="72" y="201"/>
                    </a:lnTo>
                    <a:lnTo>
                      <a:pt x="72" y="197"/>
                    </a:lnTo>
                    <a:lnTo>
                      <a:pt x="73" y="196"/>
                    </a:lnTo>
                    <a:lnTo>
                      <a:pt x="73" y="193"/>
                    </a:lnTo>
                    <a:lnTo>
                      <a:pt x="75" y="190"/>
                    </a:lnTo>
                    <a:lnTo>
                      <a:pt x="75" y="188"/>
                    </a:lnTo>
                    <a:lnTo>
                      <a:pt x="76" y="185"/>
                    </a:lnTo>
                    <a:lnTo>
                      <a:pt x="76" y="184"/>
                    </a:lnTo>
                    <a:lnTo>
                      <a:pt x="76" y="182"/>
                    </a:lnTo>
                    <a:lnTo>
                      <a:pt x="78" y="179"/>
                    </a:lnTo>
                    <a:lnTo>
                      <a:pt x="78" y="178"/>
                    </a:lnTo>
                    <a:lnTo>
                      <a:pt x="78" y="176"/>
                    </a:lnTo>
                    <a:lnTo>
                      <a:pt x="79" y="175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81" y="170"/>
                    </a:lnTo>
                    <a:lnTo>
                      <a:pt x="81" y="168"/>
                    </a:lnTo>
                    <a:lnTo>
                      <a:pt x="81" y="167"/>
                    </a:lnTo>
                    <a:lnTo>
                      <a:pt x="82" y="165"/>
                    </a:lnTo>
                    <a:lnTo>
                      <a:pt x="82" y="164"/>
                    </a:lnTo>
                    <a:lnTo>
                      <a:pt x="82" y="162"/>
                    </a:lnTo>
                    <a:lnTo>
                      <a:pt x="82" y="161"/>
                    </a:lnTo>
                    <a:lnTo>
                      <a:pt x="84" y="159"/>
                    </a:lnTo>
                    <a:lnTo>
                      <a:pt x="84" y="158"/>
                    </a:lnTo>
                    <a:lnTo>
                      <a:pt x="85" y="156"/>
                    </a:lnTo>
                    <a:lnTo>
                      <a:pt x="85" y="155"/>
                    </a:lnTo>
                    <a:lnTo>
                      <a:pt x="85" y="152"/>
                    </a:lnTo>
                    <a:lnTo>
                      <a:pt x="87" y="150"/>
                    </a:lnTo>
                    <a:lnTo>
                      <a:pt x="87" y="149"/>
                    </a:lnTo>
                    <a:lnTo>
                      <a:pt x="87" y="147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39"/>
                    </a:lnTo>
                    <a:lnTo>
                      <a:pt x="90" y="138"/>
                    </a:lnTo>
                    <a:lnTo>
                      <a:pt x="91" y="135"/>
                    </a:lnTo>
                    <a:lnTo>
                      <a:pt x="91" y="133"/>
                    </a:lnTo>
                    <a:lnTo>
                      <a:pt x="93" y="130"/>
                    </a:lnTo>
                    <a:lnTo>
                      <a:pt x="93" y="129"/>
                    </a:lnTo>
                    <a:lnTo>
                      <a:pt x="94" y="127"/>
                    </a:lnTo>
                    <a:lnTo>
                      <a:pt x="94" y="124"/>
                    </a:lnTo>
                    <a:lnTo>
                      <a:pt x="94" y="123"/>
                    </a:lnTo>
                    <a:lnTo>
                      <a:pt x="96" y="121"/>
                    </a:lnTo>
                    <a:lnTo>
                      <a:pt x="96" y="120"/>
                    </a:lnTo>
                    <a:lnTo>
                      <a:pt x="96" y="118"/>
                    </a:lnTo>
                    <a:lnTo>
                      <a:pt x="96" y="116"/>
                    </a:lnTo>
                    <a:lnTo>
                      <a:pt x="98" y="115"/>
                    </a:lnTo>
                    <a:lnTo>
                      <a:pt x="98" y="113"/>
                    </a:lnTo>
                    <a:lnTo>
                      <a:pt x="98" y="112"/>
                    </a:lnTo>
                    <a:lnTo>
                      <a:pt x="98" y="110"/>
                    </a:lnTo>
                    <a:lnTo>
                      <a:pt x="98" y="109"/>
                    </a:lnTo>
                    <a:lnTo>
                      <a:pt x="99" y="107"/>
                    </a:lnTo>
                    <a:lnTo>
                      <a:pt x="99" y="106"/>
                    </a:lnTo>
                    <a:lnTo>
                      <a:pt x="99" y="104"/>
                    </a:lnTo>
                    <a:lnTo>
                      <a:pt x="99" y="103"/>
                    </a:lnTo>
                    <a:lnTo>
                      <a:pt x="99" y="101"/>
                    </a:lnTo>
                    <a:lnTo>
                      <a:pt x="99" y="100"/>
                    </a:lnTo>
                    <a:lnTo>
                      <a:pt x="99" y="98"/>
                    </a:lnTo>
                    <a:lnTo>
                      <a:pt x="99" y="97"/>
                    </a:lnTo>
                    <a:lnTo>
                      <a:pt x="101" y="95"/>
                    </a:lnTo>
                    <a:lnTo>
                      <a:pt x="101" y="94"/>
                    </a:lnTo>
                    <a:lnTo>
                      <a:pt x="101" y="92"/>
                    </a:lnTo>
                    <a:lnTo>
                      <a:pt x="101" y="90"/>
                    </a:lnTo>
                    <a:lnTo>
                      <a:pt x="101" y="87"/>
                    </a:lnTo>
                    <a:lnTo>
                      <a:pt x="101" y="86"/>
                    </a:lnTo>
                    <a:lnTo>
                      <a:pt x="101" y="84"/>
                    </a:lnTo>
                    <a:lnTo>
                      <a:pt x="101" y="81"/>
                    </a:lnTo>
                    <a:lnTo>
                      <a:pt x="101" y="80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2" y="75"/>
                    </a:lnTo>
                    <a:lnTo>
                      <a:pt x="102" y="74"/>
                    </a:lnTo>
                    <a:lnTo>
                      <a:pt x="102" y="72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8"/>
                    </a:lnTo>
                    <a:lnTo>
                      <a:pt x="102" y="66"/>
                    </a:lnTo>
                    <a:lnTo>
                      <a:pt x="102" y="64"/>
                    </a:lnTo>
                    <a:lnTo>
                      <a:pt x="104" y="63"/>
                    </a:lnTo>
                    <a:lnTo>
                      <a:pt x="104" y="61"/>
                    </a:lnTo>
                    <a:lnTo>
                      <a:pt x="104" y="60"/>
                    </a:lnTo>
                    <a:lnTo>
                      <a:pt x="104" y="58"/>
                    </a:lnTo>
                    <a:lnTo>
                      <a:pt x="104" y="57"/>
                    </a:lnTo>
                    <a:lnTo>
                      <a:pt x="104" y="55"/>
                    </a:lnTo>
                    <a:lnTo>
                      <a:pt x="104" y="54"/>
                    </a:lnTo>
                    <a:lnTo>
                      <a:pt x="105" y="54"/>
                    </a:lnTo>
                    <a:lnTo>
                      <a:pt x="105" y="52"/>
                    </a:lnTo>
                    <a:lnTo>
                      <a:pt x="105" y="51"/>
                    </a:lnTo>
                    <a:lnTo>
                      <a:pt x="105" y="49"/>
                    </a:lnTo>
                    <a:lnTo>
                      <a:pt x="105" y="48"/>
                    </a:lnTo>
                    <a:lnTo>
                      <a:pt x="105" y="46"/>
                    </a:lnTo>
                    <a:lnTo>
                      <a:pt x="107" y="45"/>
                    </a:lnTo>
                    <a:lnTo>
                      <a:pt x="107" y="43"/>
                    </a:lnTo>
                    <a:lnTo>
                      <a:pt x="107" y="42"/>
                    </a:lnTo>
                    <a:lnTo>
                      <a:pt x="107" y="40"/>
                    </a:lnTo>
                    <a:lnTo>
                      <a:pt x="107" y="38"/>
                    </a:lnTo>
                    <a:lnTo>
                      <a:pt x="107" y="37"/>
                    </a:lnTo>
                    <a:lnTo>
                      <a:pt x="108" y="35"/>
                    </a:lnTo>
                    <a:lnTo>
                      <a:pt x="108" y="34"/>
                    </a:lnTo>
                    <a:lnTo>
                      <a:pt x="108" y="32"/>
                    </a:lnTo>
                    <a:lnTo>
                      <a:pt x="108" y="31"/>
                    </a:lnTo>
                    <a:lnTo>
                      <a:pt x="108" y="29"/>
                    </a:lnTo>
                    <a:lnTo>
                      <a:pt x="108" y="28"/>
                    </a:lnTo>
                    <a:lnTo>
                      <a:pt x="108" y="26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8" y="22"/>
                    </a:lnTo>
                    <a:lnTo>
                      <a:pt x="108" y="20"/>
                    </a:lnTo>
                    <a:lnTo>
                      <a:pt x="107" y="19"/>
                    </a:lnTo>
                    <a:lnTo>
                      <a:pt x="107" y="16"/>
                    </a:lnTo>
                    <a:lnTo>
                      <a:pt x="107" y="14"/>
                    </a:lnTo>
                    <a:lnTo>
                      <a:pt x="107" y="11"/>
                    </a:lnTo>
                    <a:lnTo>
                      <a:pt x="107" y="9"/>
                    </a:lnTo>
                    <a:lnTo>
                      <a:pt x="107" y="6"/>
                    </a:lnTo>
                    <a:lnTo>
                      <a:pt x="107" y="3"/>
                    </a:lnTo>
                    <a:lnTo>
                      <a:pt x="107" y="0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71" name="Freeform 191"/>
              <p:cNvSpPr>
                <a:spLocks/>
              </p:cNvSpPr>
              <p:nvPr/>
            </p:nvSpPr>
            <p:spPr bwMode="auto">
              <a:xfrm>
                <a:off x="3403" y="2768"/>
                <a:ext cx="55" cy="183"/>
              </a:xfrm>
              <a:custGeom>
                <a:avLst/>
                <a:gdLst>
                  <a:gd name="T0" fmla="*/ 2 w 108"/>
                  <a:gd name="T1" fmla="*/ 89 h 366"/>
                  <a:gd name="T2" fmla="*/ 3 w 108"/>
                  <a:gd name="T3" fmla="*/ 86 h 366"/>
                  <a:gd name="T4" fmla="*/ 5 w 108"/>
                  <a:gd name="T5" fmla="*/ 84 h 366"/>
                  <a:gd name="T6" fmla="*/ 6 w 108"/>
                  <a:gd name="T7" fmla="*/ 82 h 366"/>
                  <a:gd name="T8" fmla="*/ 6 w 108"/>
                  <a:gd name="T9" fmla="*/ 80 h 366"/>
                  <a:gd name="T10" fmla="*/ 7 w 108"/>
                  <a:gd name="T11" fmla="*/ 79 h 366"/>
                  <a:gd name="T12" fmla="*/ 8 w 108"/>
                  <a:gd name="T13" fmla="*/ 78 h 366"/>
                  <a:gd name="T14" fmla="*/ 9 w 108"/>
                  <a:gd name="T15" fmla="*/ 76 h 366"/>
                  <a:gd name="T16" fmla="*/ 9 w 108"/>
                  <a:gd name="T17" fmla="*/ 74 h 366"/>
                  <a:gd name="T18" fmla="*/ 10 w 108"/>
                  <a:gd name="T19" fmla="*/ 72 h 366"/>
                  <a:gd name="T20" fmla="*/ 11 w 108"/>
                  <a:gd name="T21" fmla="*/ 71 h 366"/>
                  <a:gd name="T22" fmla="*/ 11 w 108"/>
                  <a:gd name="T23" fmla="*/ 70 h 366"/>
                  <a:gd name="T24" fmla="*/ 11 w 108"/>
                  <a:gd name="T25" fmla="*/ 68 h 366"/>
                  <a:gd name="T26" fmla="*/ 12 w 108"/>
                  <a:gd name="T27" fmla="*/ 67 h 366"/>
                  <a:gd name="T28" fmla="*/ 13 w 108"/>
                  <a:gd name="T29" fmla="*/ 66 h 366"/>
                  <a:gd name="T30" fmla="*/ 13 w 108"/>
                  <a:gd name="T31" fmla="*/ 63 h 366"/>
                  <a:gd name="T32" fmla="*/ 14 w 108"/>
                  <a:gd name="T33" fmla="*/ 61 h 366"/>
                  <a:gd name="T34" fmla="*/ 15 w 108"/>
                  <a:gd name="T35" fmla="*/ 59 h 366"/>
                  <a:gd name="T36" fmla="*/ 16 w 108"/>
                  <a:gd name="T37" fmla="*/ 57 h 366"/>
                  <a:gd name="T38" fmla="*/ 16 w 108"/>
                  <a:gd name="T39" fmla="*/ 56 h 366"/>
                  <a:gd name="T40" fmla="*/ 17 w 108"/>
                  <a:gd name="T41" fmla="*/ 54 h 366"/>
                  <a:gd name="T42" fmla="*/ 17 w 108"/>
                  <a:gd name="T43" fmla="*/ 53 h 366"/>
                  <a:gd name="T44" fmla="*/ 18 w 108"/>
                  <a:gd name="T45" fmla="*/ 52 h 366"/>
                  <a:gd name="T46" fmla="*/ 19 w 108"/>
                  <a:gd name="T47" fmla="*/ 50 h 366"/>
                  <a:gd name="T48" fmla="*/ 19 w 108"/>
                  <a:gd name="T49" fmla="*/ 48 h 366"/>
                  <a:gd name="T50" fmla="*/ 20 w 108"/>
                  <a:gd name="T51" fmla="*/ 46 h 366"/>
                  <a:gd name="T52" fmla="*/ 20 w 108"/>
                  <a:gd name="T53" fmla="*/ 44 h 366"/>
                  <a:gd name="T54" fmla="*/ 21 w 108"/>
                  <a:gd name="T55" fmla="*/ 43 h 366"/>
                  <a:gd name="T56" fmla="*/ 21 w 108"/>
                  <a:gd name="T57" fmla="*/ 42 h 366"/>
                  <a:gd name="T58" fmla="*/ 22 w 108"/>
                  <a:gd name="T59" fmla="*/ 40 h 366"/>
                  <a:gd name="T60" fmla="*/ 22 w 108"/>
                  <a:gd name="T61" fmla="*/ 39 h 366"/>
                  <a:gd name="T62" fmla="*/ 22 w 108"/>
                  <a:gd name="T63" fmla="*/ 37 h 366"/>
                  <a:gd name="T64" fmla="*/ 23 w 108"/>
                  <a:gd name="T65" fmla="*/ 35 h 366"/>
                  <a:gd name="T66" fmla="*/ 24 w 108"/>
                  <a:gd name="T67" fmla="*/ 33 h 366"/>
                  <a:gd name="T68" fmla="*/ 24 w 108"/>
                  <a:gd name="T69" fmla="*/ 30 h 366"/>
                  <a:gd name="T70" fmla="*/ 25 w 108"/>
                  <a:gd name="T71" fmla="*/ 29 h 366"/>
                  <a:gd name="T72" fmla="*/ 25 w 108"/>
                  <a:gd name="T73" fmla="*/ 28 h 366"/>
                  <a:gd name="T74" fmla="*/ 25 w 108"/>
                  <a:gd name="T75" fmla="*/ 26 h 366"/>
                  <a:gd name="T76" fmla="*/ 25 w 108"/>
                  <a:gd name="T77" fmla="*/ 25 h 366"/>
                  <a:gd name="T78" fmla="*/ 26 w 108"/>
                  <a:gd name="T79" fmla="*/ 23 h 366"/>
                  <a:gd name="T80" fmla="*/ 26 w 108"/>
                  <a:gd name="T81" fmla="*/ 22 h 366"/>
                  <a:gd name="T82" fmla="*/ 26 w 108"/>
                  <a:gd name="T83" fmla="*/ 21 h 366"/>
                  <a:gd name="T84" fmla="*/ 26 w 108"/>
                  <a:gd name="T85" fmla="*/ 19 h 366"/>
                  <a:gd name="T86" fmla="*/ 26 w 108"/>
                  <a:gd name="T87" fmla="*/ 18 h 366"/>
                  <a:gd name="T88" fmla="*/ 26 w 108"/>
                  <a:gd name="T89" fmla="*/ 16 h 366"/>
                  <a:gd name="T90" fmla="*/ 27 w 108"/>
                  <a:gd name="T91" fmla="*/ 15 h 366"/>
                  <a:gd name="T92" fmla="*/ 27 w 108"/>
                  <a:gd name="T93" fmla="*/ 14 h 366"/>
                  <a:gd name="T94" fmla="*/ 27 w 108"/>
                  <a:gd name="T95" fmla="*/ 13 h 366"/>
                  <a:gd name="T96" fmla="*/ 27 w 108"/>
                  <a:gd name="T97" fmla="*/ 12 h 366"/>
                  <a:gd name="T98" fmla="*/ 27 w 108"/>
                  <a:gd name="T99" fmla="*/ 11 h 366"/>
                  <a:gd name="T100" fmla="*/ 28 w 108"/>
                  <a:gd name="T101" fmla="*/ 11 h 366"/>
                  <a:gd name="T102" fmla="*/ 28 w 108"/>
                  <a:gd name="T103" fmla="*/ 10 h 366"/>
                  <a:gd name="T104" fmla="*/ 28 w 108"/>
                  <a:gd name="T105" fmla="*/ 9 h 366"/>
                  <a:gd name="T106" fmla="*/ 28 w 108"/>
                  <a:gd name="T107" fmla="*/ 7 h 366"/>
                  <a:gd name="T108" fmla="*/ 28 w 108"/>
                  <a:gd name="T109" fmla="*/ 6 h 366"/>
                  <a:gd name="T110" fmla="*/ 28 w 108"/>
                  <a:gd name="T111" fmla="*/ 5 h 366"/>
                  <a:gd name="T112" fmla="*/ 28 w 108"/>
                  <a:gd name="T113" fmla="*/ 3 h 3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08"/>
                  <a:gd name="T172" fmla="*/ 0 h 366"/>
                  <a:gd name="T173" fmla="*/ 108 w 108"/>
                  <a:gd name="T174" fmla="*/ 366 h 3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08" h="366">
                    <a:moveTo>
                      <a:pt x="0" y="366"/>
                    </a:moveTo>
                    <a:lnTo>
                      <a:pt x="1" y="361"/>
                    </a:lnTo>
                    <a:lnTo>
                      <a:pt x="4" y="358"/>
                    </a:lnTo>
                    <a:lnTo>
                      <a:pt x="6" y="355"/>
                    </a:lnTo>
                    <a:lnTo>
                      <a:pt x="7" y="352"/>
                    </a:lnTo>
                    <a:lnTo>
                      <a:pt x="9" y="349"/>
                    </a:lnTo>
                    <a:lnTo>
                      <a:pt x="10" y="346"/>
                    </a:lnTo>
                    <a:lnTo>
                      <a:pt x="12" y="343"/>
                    </a:lnTo>
                    <a:lnTo>
                      <a:pt x="13" y="340"/>
                    </a:lnTo>
                    <a:lnTo>
                      <a:pt x="15" y="338"/>
                    </a:lnTo>
                    <a:lnTo>
                      <a:pt x="17" y="335"/>
                    </a:lnTo>
                    <a:lnTo>
                      <a:pt x="18" y="334"/>
                    </a:lnTo>
                    <a:lnTo>
                      <a:pt x="18" y="332"/>
                    </a:lnTo>
                    <a:lnTo>
                      <a:pt x="20" y="329"/>
                    </a:lnTo>
                    <a:lnTo>
                      <a:pt x="21" y="327"/>
                    </a:lnTo>
                    <a:lnTo>
                      <a:pt x="21" y="326"/>
                    </a:lnTo>
                    <a:lnTo>
                      <a:pt x="23" y="324"/>
                    </a:lnTo>
                    <a:lnTo>
                      <a:pt x="23" y="323"/>
                    </a:lnTo>
                    <a:lnTo>
                      <a:pt x="24" y="321"/>
                    </a:lnTo>
                    <a:lnTo>
                      <a:pt x="24" y="320"/>
                    </a:lnTo>
                    <a:lnTo>
                      <a:pt x="26" y="318"/>
                    </a:lnTo>
                    <a:lnTo>
                      <a:pt x="26" y="317"/>
                    </a:lnTo>
                    <a:lnTo>
                      <a:pt x="27" y="315"/>
                    </a:lnTo>
                    <a:lnTo>
                      <a:pt x="29" y="314"/>
                    </a:lnTo>
                    <a:lnTo>
                      <a:pt x="29" y="312"/>
                    </a:lnTo>
                    <a:lnTo>
                      <a:pt x="29" y="311"/>
                    </a:lnTo>
                    <a:lnTo>
                      <a:pt x="30" y="309"/>
                    </a:lnTo>
                    <a:lnTo>
                      <a:pt x="30" y="306"/>
                    </a:lnTo>
                    <a:lnTo>
                      <a:pt x="32" y="305"/>
                    </a:lnTo>
                    <a:lnTo>
                      <a:pt x="32" y="303"/>
                    </a:lnTo>
                    <a:lnTo>
                      <a:pt x="33" y="301"/>
                    </a:lnTo>
                    <a:lnTo>
                      <a:pt x="33" y="298"/>
                    </a:lnTo>
                    <a:lnTo>
                      <a:pt x="35" y="297"/>
                    </a:lnTo>
                    <a:lnTo>
                      <a:pt x="36" y="295"/>
                    </a:lnTo>
                    <a:lnTo>
                      <a:pt x="36" y="294"/>
                    </a:lnTo>
                    <a:lnTo>
                      <a:pt x="38" y="291"/>
                    </a:lnTo>
                    <a:lnTo>
                      <a:pt x="38" y="289"/>
                    </a:lnTo>
                    <a:lnTo>
                      <a:pt x="38" y="288"/>
                    </a:lnTo>
                    <a:lnTo>
                      <a:pt x="39" y="286"/>
                    </a:lnTo>
                    <a:lnTo>
                      <a:pt x="39" y="285"/>
                    </a:lnTo>
                    <a:lnTo>
                      <a:pt x="41" y="285"/>
                    </a:lnTo>
                    <a:lnTo>
                      <a:pt x="41" y="283"/>
                    </a:lnTo>
                    <a:lnTo>
                      <a:pt x="41" y="282"/>
                    </a:lnTo>
                    <a:lnTo>
                      <a:pt x="43" y="280"/>
                    </a:lnTo>
                    <a:lnTo>
                      <a:pt x="43" y="279"/>
                    </a:lnTo>
                    <a:lnTo>
                      <a:pt x="43" y="277"/>
                    </a:lnTo>
                    <a:lnTo>
                      <a:pt x="44" y="275"/>
                    </a:lnTo>
                    <a:lnTo>
                      <a:pt x="44" y="274"/>
                    </a:lnTo>
                    <a:lnTo>
                      <a:pt x="44" y="272"/>
                    </a:lnTo>
                    <a:lnTo>
                      <a:pt x="46" y="272"/>
                    </a:lnTo>
                    <a:lnTo>
                      <a:pt x="46" y="271"/>
                    </a:lnTo>
                    <a:lnTo>
                      <a:pt x="46" y="269"/>
                    </a:lnTo>
                    <a:lnTo>
                      <a:pt x="47" y="268"/>
                    </a:lnTo>
                    <a:lnTo>
                      <a:pt x="47" y="266"/>
                    </a:lnTo>
                    <a:lnTo>
                      <a:pt x="47" y="265"/>
                    </a:lnTo>
                    <a:lnTo>
                      <a:pt x="49" y="263"/>
                    </a:lnTo>
                    <a:lnTo>
                      <a:pt x="49" y="262"/>
                    </a:lnTo>
                    <a:lnTo>
                      <a:pt x="50" y="260"/>
                    </a:lnTo>
                    <a:lnTo>
                      <a:pt x="50" y="257"/>
                    </a:lnTo>
                    <a:lnTo>
                      <a:pt x="52" y="256"/>
                    </a:lnTo>
                    <a:lnTo>
                      <a:pt x="52" y="253"/>
                    </a:lnTo>
                    <a:lnTo>
                      <a:pt x="53" y="251"/>
                    </a:lnTo>
                    <a:lnTo>
                      <a:pt x="53" y="248"/>
                    </a:lnTo>
                    <a:lnTo>
                      <a:pt x="55" y="246"/>
                    </a:lnTo>
                    <a:lnTo>
                      <a:pt x="56" y="243"/>
                    </a:lnTo>
                    <a:lnTo>
                      <a:pt x="56" y="242"/>
                    </a:lnTo>
                    <a:lnTo>
                      <a:pt x="58" y="239"/>
                    </a:lnTo>
                    <a:lnTo>
                      <a:pt x="58" y="237"/>
                    </a:lnTo>
                    <a:lnTo>
                      <a:pt x="59" y="236"/>
                    </a:lnTo>
                    <a:lnTo>
                      <a:pt x="59" y="234"/>
                    </a:lnTo>
                    <a:lnTo>
                      <a:pt x="61" y="231"/>
                    </a:lnTo>
                    <a:lnTo>
                      <a:pt x="61" y="230"/>
                    </a:lnTo>
                    <a:lnTo>
                      <a:pt x="61" y="228"/>
                    </a:lnTo>
                    <a:lnTo>
                      <a:pt x="62" y="227"/>
                    </a:lnTo>
                    <a:lnTo>
                      <a:pt x="62" y="225"/>
                    </a:lnTo>
                    <a:lnTo>
                      <a:pt x="64" y="223"/>
                    </a:lnTo>
                    <a:lnTo>
                      <a:pt x="64" y="222"/>
                    </a:lnTo>
                    <a:lnTo>
                      <a:pt x="64" y="220"/>
                    </a:lnTo>
                    <a:lnTo>
                      <a:pt x="65" y="219"/>
                    </a:lnTo>
                    <a:lnTo>
                      <a:pt x="65" y="217"/>
                    </a:lnTo>
                    <a:lnTo>
                      <a:pt x="65" y="216"/>
                    </a:lnTo>
                    <a:lnTo>
                      <a:pt x="67" y="214"/>
                    </a:lnTo>
                    <a:lnTo>
                      <a:pt x="67" y="213"/>
                    </a:lnTo>
                    <a:lnTo>
                      <a:pt x="67" y="211"/>
                    </a:lnTo>
                    <a:lnTo>
                      <a:pt x="69" y="210"/>
                    </a:lnTo>
                    <a:lnTo>
                      <a:pt x="69" y="208"/>
                    </a:lnTo>
                    <a:lnTo>
                      <a:pt x="69" y="207"/>
                    </a:lnTo>
                    <a:lnTo>
                      <a:pt x="70" y="204"/>
                    </a:lnTo>
                    <a:lnTo>
                      <a:pt x="70" y="202"/>
                    </a:lnTo>
                    <a:lnTo>
                      <a:pt x="72" y="201"/>
                    </a:lnTo>
                    <a:lnTo>
                      <a:pt x="72" y="197"/>
                    </a:lnTo>
                    <a:lnTo>
                      <a:pt x="73" y="196"/>
                    </a:lnTo>
                    <a:lnTo>
                      <a:pt x="73" y="193"/>
                    </a:lnTo>
                    <a:lnTo>
                      <a:pt x="75" y="190"/>
                    </a:lnTo>
                    <a:lnTo>
                      <a:pt x="75" y="188"/>
                    </a:lnTo>
                    <a:lnTo>
                      <a:pt x="76" y="185"/>
                    </a:lnTo>
                    <a:lnTo>
                      <a:pt x="76" y="184"/>
                    </a:lnTo>
                    <a:lnTo>
                      <a:pt x="76" y="182"/>
                    </a:lnTo>
                    <a:lnTo>
                      <a:pt x="78" y="179"/>
                    </a:lnTo>
                    <a:lnTo>
                      <a:pt x="78" y="178"/>
                    </a:lnTo>
                    <a:lnTo>
                      <a:pt x="78" y="176"/>
                    </a:lnTo>
                    <a:lnTo>
                      <a:pt x="79" y="175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81" y="170"/>
                    </a:lnTo>
                    <a:lnTo>
                      <a:pt x="81" y="168"/>
                    </a:lnTo>
                    <a:lnTo>
                      <a:pt x="81" y="167"/>
                    </a:lnTo>
                    <a:lnTo>
                      <a:pt x="82" y="165"/>
                    </a:lnTo>
                    <a:lnTo>
                      <a:pt x="82" y="164"/>
                    </a:lnTo>
                    <a:lnTo>
                      <a:pt x="82" y="162"/>
                    </a:lnTo>
                    <a:lnTo>
                      <a:pt x="82" y="161"/>
                    </a:lnTo>
                    <a:lnTo>
                      <a:pt x="84" y="159"/>
                    </a:lnTo>
                    <a:lnTo>
                      <a:pt x="84" y="158"/>
                    </a:lnTo>
                    <a:lnTo>
                      <a:pt x="85" y="156"/>
                    </a:lnTo>
                    <a:lnTo>
                      <a:pt x="85" y="155"/>
                    </a:lnTo>
                    <a:lnTo>
                      <a:pt x="85" y="152"/>
                    </a:lnTo>
                    <a:lnTo>
                      <a:pt x="87" y="150"/>
                    </a:lnTo>
                    <a:lnTo>
                      <a:pt x="87" y="149"/>
                    </a:lnTo>
                    <a:lnTo>
                      <a:pt x="87" y="147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39"/>
                    </a:lnTo>
                    <a:lnTo>
                      <a:pt x="90" y="138"/>
                    </a:lnTo>
                    <a:lnTo>
                      <a:pt x="91" y="135"/>
                    </a:lnTo>
                    <a:lnTo>
                      <a:pt x="91" y="133"/>
                    </a:lnTo>
                    <a:lnTo>
                      <a:pt x="93" y="130"/>
                    </a:lnTo>
                    <a:lnTo>
                      <a:pt x="93" y="129"/>
                    </a:lnTo>
                    <a:lnTo>
                      <a:pt x="94" y="127"/>
                    </a:lnTo>
                    <a:lnTo>
                      <a:pt x="94" y="124"/>
                    </a:lnTo>
                    <a:lnTo>
                      <a:pt x="94" y="123"/>
                    </a:lnTo>
                    <a:lnTo>
                      <a:pt x="96" y="121"/>
                    </a:lnTo>
                    <a:lnTo>
                      <a:pt x="96" y="120"/>
                    </a:lnTo>
                    <a:lnTo>
                      <a:pt x="96" y="118"/>
                    </a:lnTo>
                    <a:lnTo>
                      <a:pt x="96" y="116"/>
                    </a:lnTo>
                    <a:lnTo>
                      <a:pt x="98" y="115"/>
                    </a:lnTo>
                    <a:lnTo>
                      <a:pt x="98" y="113"/>
                    </a:lnTo>
                    <a:lnTo>
                      <a:pt x="98" y="112"/>
                    </a:lnTo>
                    <a:lnTo>
                      <a:pt x="98" y="110"/>
                    </a:lnTo>
                    <a:lnTo>
                      <a:pt x="98" y="109"/>
                    </a:lnTo>
                    <a:lnTo>
                      <a:pt x="99" y="107"/>
                    </a:lnTo>
                    <a:lnTo>
                      <a:pt x="99" y="106"/>
                    </a:lnTo>
                    <a:lnTo>
                      <a:pt x="99" y="104"/>
                    </a:lnTo>
                    <a:lnTo>
                      <a:pt x="99" y="103"/>
                    </a:lnTo>
                    <a:lnTo>
                      <a:pt x="99" y="101"/>
                    </a:lnTo>
                    <a:lnTo>
                      <a:pt x="99" y="100"/>
                    </a:lnTo>
                    <a:lnTo>
                      <a:pt x="99" y="98"/>
                    </a:lnTo>
                    <a:lnTo>
                      <a:pt x="99" y="97"/>
                    </a:lnTo>
                    <a:lnTo>
                      <a:pt x="101" y="95"/>
                    </a:lnTo>
                    <a:lnTo>
                      <a:pt x="101" y="94"/>
                    </a:lnTo>
                    <a:lnTo>
                      <a:pt x="101" y="92"/>
                    </a:lnTo>
                    <a:lnTo>
                      <a:pt x="101" y="90"/>
                    </a:lnTo>
                    <a:lnTo>
                      <a:pt x="101" y="87"/>
                    </a:lnTo>
                    <a:lnTo>
                      <a:pt x="101" y="86"/>
                    </a:lnTo>
                    <a:lnTo>
                      <a:pt x="101" y="84"/>
                    </a:lnTo>
                    <a:lnTo>
                      <a:pt x="101" y="81"/>
                    </a:lnTo>
                    <a:lnTo>
                      <a:pt x="101" y="80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2" y="75"/>
                    </a:lnTo>
                    <a:lnTo>
                      <a:pt x="102" y="74"/>
                    </a:lnTo>
                    <a:lnTo>
                      <a:pt x="102" y="72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8"/>
                    </a:lnTo>
                    <a:lnTo>
                      <a:pt x="102" y="66"/>
                    </a:lnTo>
                    <a:lnTo>
                      <a:pt x="102" y="64"/>
                    </a:lnTo>
                    <a:lnTo>
                      <a:pt x="104" y="63"/>
                    </a:lnTo>
                    <a:lnTo>
                      <a:pt x="104" y="61"/>
                    </a:lnTo>
                    <a:lnTo>
                      <a:pt x="104" y="60"/>
                    </a:lnTo>
                    <a:lnTo>
                      <a:pt x="104" y="58"/>
                    </a:lnTo>
                    <a:lnTo>
                      <a:pt x="104" y="57"/>
                    </a:lnTo>
                    <a:lnTo>
                      <a:pt x="104" y="55"/>
                    </a:lnTo>
                    <a:lnTo>
                      <a:pt x="104" y="54"/>
                    </a:lnTo>
                    <a:lnTo>
                      <a:pt x="105" y="54"/>
                    </a:lnTo>
                    <a:lnTo>
                      <a:pt x="105" y="52"/>
                    </a:lnTo>
                    <a:lnTo>
                      <a:pt x="105" y="51"/>
                    </a:lnTo>
                    <a:lnTo>
                      <a:pt x="105" y="49"/>
                    </a:lnTo>
                    <a:lnTo>
                      <a:pt x="105" y="48"/>
                    </a:lnTo>
                    <a:lnTo>
                      <a:pt x="105" y="46"/>
                    </a:lnTo>
                    <a:lnTo>
                      <a:pt x="107" y="45"/>
                    </a:lnTo>
                    <a:lnTo>
                      <a:pt x="107" y="43"/>
                    </a:lnTo>
                    <a:lnTo>
                      <a:pt x="107" y="42"/>
                    </a:lnTo>
                    <a:lnTo>
                      <a:pt x="107" y="40"/>
                    </a:lnTo>
                    <a:lnTo>
                      <a:pt x="107" y="38"/>
                    </a:lnTo>
                    <a:lnTo>
                      <a:pt x="107" y="37"/>
                    </a:lnTo>
                    <a:lnTo>
                      <a:pt x="108" y="35"/>
                    </a:lnTo>
                    <a:lnTo>
                      <a:pt x="108" y="34"/>
                    </a:lnTo>
                    <a:lnTo>
                      <a:pt x="108" y="32"/>
                    </a:lnTo>
                    <a:lnTo>
                      <a:pt x="108" y="31"/>
                    </a:lnTo>
                    <a:lnTo>
                      <a:pt x="108" y="29"/>
                    </a:lnTo>
                    <a:lnTo>
                      <a:pt x="108" y="28"/>
                    </a:lnTo>
                    <a:lnTo>
                      <a:pt x="108" y="26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8" y="22"/>
                    </a:lnTo>
                    <a:lnTo>
                      <a:pt x="108" y="20"/>
                    </a:lnTo>
                    <a:lnTo>
                      <a:pt x="107" y="19"/>
                    </a:lnTo>
                    <a:lnTo>
                      <a:pt x="107" y="16"/>
                    </a:lnTo>
                    <a:lnTo>
                      <a:pt x="107" y="14"/>
                    </a:lnTo>
                    <a:lnTo>
                      <a:pt x="107" y="11"/>
                    </a:lnTo>
                    <a:lnTo>
                      <a:pt x="107" y="9"/>
                    </a:lnTo>
                    <a:lnTo>
                      <a:pt x="107" y="6"/>
                    </a:lnTo>
                    <a:lnTo>
                      <a:pt x="107" y="3"/>
                    </a:lnTo>
                    <a:lnTo>
                      <a:pt x="107" y="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1271" name="Text Box 194"/>
          <p:cNvSpPr txBox="1">
            <a:spLocks noChangeArrowheads="1"/>
          </p:cNvSpPr>
          <p:nvPr/>
        </p:nvSpPr>
        <p:spPr bwMode="auto">
          <a:xfrm>
            <a:off x="685800" y="2238375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 = x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x</a:t>
            </a:r>
            <a:r>
              <a:rPr lang="en-US" baseline="-25000"/>
              <a:t>3</a:t>
            </a:r>
            <a:r>
              <a:rPr lang="en-US"/>
              <a:t>'+x</a:t>
            </a:r>
            <a:r>
              <a:rPr lang="en-US" baseline="-25000"/>
              <a:t>1</a:t>
            </a:r>
            <a:r>
              <a:rPr lang="en-US"/>
              <a:t>'x</a:t>
            </a:r>
            <a:r>
              <a:rPr lang="en-US" baseline="-25000"/>
              <a:t>2</a:t>
            </a:r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11272" name="Text Box 195"/>
          <p:cNvSpPr txBox="1">
            <a:spLocks noChangeArrowheads="1"/>
          </p:cNvSpPr>
          <p:nvPr/>
        </p:nvSpPr>
        <p:spPr bwMode="auto">
          <a:xfrm>
            <a:off x="685800" y="2725739"/>
            <a:ext cx="274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 = x</a:t>
            </a:r>
            <a:r>
              <a:rPr lang="en-US" baseline="-25000"/>
              <a:t>1</a:t>
            </a:r>
            <a:r>
              <a:rPr lang="en-US"/>
              <a:t>'x</a:t>
            </a:r>
            <a:r>
              <a:rPr lang="en-US" baseline="-25000"/>
              <a:t>2</a:t>
            </a:r>
            <a:r>
              <a:rPr lang="en-US"/>
              <a:t>'+x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2565933" y="223266"/>
            <a:ext cx="49059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Example Schematic of a PAL</a:t>
            </a:r>
          </a:p>
        </p:txBody>
      </p:sp>
    </p:spTree>
    <p:extLst>
      <p:ext uri="{BB962C8B-B14F-4D97-AF65-F5344CB8AC3E}">
        <p14:creationId xmlns:p14="http://schemas.microsoft.com/office/powerpoint/2010/main" val="17026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3688" y="990600"/>
            <a:ext cx="9612312" cy="4525963"/>
          </a:xfrm>
        </p:spPr>
        <p:txBody>
          <a:bodyPr/>
          <a:lstStyle/>
          <a:p>
            <a:pPr lvl="1"/>
            <a:endParaRPr lang="en-US" sz="2400" dirty="0"/>
          </a:p>
          <a:p>
            <a:pPr lvl="1"/>
            <a:r>
              <a:rPr lang="en-US" sz="2400" dirty="0"/>
              <a:t>PALs have the same limitations as PLAs (small number of allowed AND terms) plus they have a fixed OR plane </a:t>
            </a:r>
            <a:r>
              <a:rPr lang="en-US" sz="2400" dirty="0">
                <a:sym typeface="Wingdings" panose="05000000000000000000" pitchFamily="2" charset="2"/>
              </a:rPr>
              <a:t> less flexibility than PLAs</a:t>
            </a: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PALs are simpler to manufacture, cheaper, and faster (better performance)</a:t>
            </a: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PALs also often have extra circuitry connected to the output of each OR gate</a:t>
            </a:r>
          </a:p>
          <a:p>
            <a:pPr lvl="2"/>
            <a:r>
              <a:rPr lang="en-US" dirty="0"/>
              <a:t>The OR gate plus this circuitry is called a </a:t>
            </a:r>
            <a:r>
              <a:rPr lang="en-US" i="1" dirty="0" err="1"/>
              <a:t>macrocell</a:t>
            </a:r>
            <a:endParaRPr lang="en-US" i="1" dirty="0"/>
          </a:p>
        </p:txBody>
      </p:sp>
      <p:sp>
        <p:nvSpPr>
          <p:cNvPr id="12291" name="Freeform 3"/>
          <p:cNvSpPr>
            <a:spLocks/>
          </p:cNvSpPr>
          <p:nvPr/>
        </p:nvSpPr>
        <p:spPr bwMode="auto">
          <a:xfrm>
            <a:off x="4514851" y="2787650"/>
            <a:ext cx="1222375" cy="1588"/>
          </a:xfrm>
          <a:custGeom>
            <a:avLst/>
            <a:gdLst>
              <a:gd name="T0" fmla="*/ 1762029271 w 848"/>
              <a:gd name="T1" fmla="*/ 0 h 1588"/>
              <a:gd name="T2" fmla="*/ 0 w 848"/>
              <a:gd name="T3" fmla="*/ 0 h 1588"/>
              <a:gd name="T4" fmla="*/ 1762029271 w 848"/>
              <a:gd name="T5" fmla="*/ 0 h 1588"/>
              <a:gd name="T6" fmla="*/ 0 60000 65536"/>
              <a:gd name="T7" fmla="*/ 0 60000 65536"/>
              <a:gd name="T8" fmla="*/ 0 60000 65536"/>
              <a:gd name="T9" fmla="*/ 0 w 848"/>
              <a:gd name="T10" fmla="*/ 0 h 1588"/>
              <a:gd name="T11" fmla="*/ 848 w 848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588">
                <a:moveTo>
                  <a:pt x="848" y="0"/>
                </a:moveTo>
                <a:lnTo>
                  <a:pt x="0" y="0"/>
                </a:lnTo>
                <a:lnTo>
                  <a:pt x="8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3765551" y="2532063"/>
            <a:ext cx="1971675" cy="0"/>
          </a:xfrm>
          <a:custGeom>
            <a:avLst/>
            <a:gdLst>
              <a:gd name="T0" fmla="*/ 2147483647 w 1368"/>
              <a:gd name="T1" fmla="*/ 0 w 1368"/>
              <a:gd name="T2" fmla="*/ 2147483647 w 1368"/>
              <a:gd name="T3" fmla="*/ 0 60000 65536"/>
              <a:gd name="T4" fmla="*/ 0 60000 65536"/>
              <a:gd name="T5" fmla="*/ 0 60000 65536"/>
              <a:gd name="T6" fmla="*/ 0 w 1368"/>
              <a:gd name="T7" fmla="*/ 1368 w 1368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1368">
                <a:moveTo>
                  <a:pt x="1368" y="0"/>
                </a:moveTo>
                <a:lnTo>
                  <a:pt x="0" y="0"/>
                </a:lnTo>
                <a:lnTo>
                  <a:pt x="13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2293" name="Freeform 5"/>
          <p:cNvSpPr>
            <a:spLocks/>
          </p:cNvSpPr>
          <p:nvPr/>
        </p:nvSpPr>
        <p:spPr bwMode="auto">
          <a:xfrm>
            <a:off x="3765551" y="4238625"/>
            <a:ext cx="1971675" cy="1588"/>
          </a:xfrm>
          <a:custGeom>
            <a:avLst/>
            <a:gdLst>
              <a:gd name="T0" fmla="*/ 2147483647 w 1368"/>
              <a:gd name="T1" fmla="*/ 0 h 1588"/>
              <a:gd name="T2" fmla="*/ 0 w 1368"/>
              <a:gd name="T3" fmla="*/ 0 h 1588"/>
              <a:gd name="T4" fmla="*/ 2147483647 w 1368"/>
              <a:gd name="T5" fmla="*/ 0 h 1588"/>
              <a:gd name="T6" fmla="*/ 0 60000 65536"/>
              <a:gd name="T7" fmla="*/ 0 60000 65536"/>
              <a:gd name="T8" fmla="*/ 0 60000 65536"/>
              <a:gd name="T9" fmla="*/ 0 w 1368"/>
              <a:gd name="T10" fmla="*/ 0 h 1588"/>
              <a:gd name="T11" fmla="*/ 1368 w 1368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588">
                <a:moveTo>
                  <a:pt x="1368" y="0"/>
                </a:moveTo>
                <a:lnTo>
                  <a:pt x="0" y="0"/>
                </a:lnTo>
                <a:lnTo>
                  <a:pt x="13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82465" y="150239"/>
            <a:ext cx="4537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Comparing PALs and PLAs</a:t>
            </a:r>
          </a:p>
        </p:txBody>
      </p:sp>
    </p:spTree>
    <p:extLst>
      <p:ext uri="{BB962C8B-B14F-4D97-AF65-F5344CB8AC3E}">
        <p14:creationId xmlns:p14="http://schemas.microsoft.com/office/powerpoint/2010/main" val="200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>
                <a:cs typeface="Times New Roman" panose="02020603050405020304" pitchFamily="18" charset="0"/>
              </a:rPr>
              <a:t>Array logic has two major forms: </a:t>
            </a:r>
          </a:p>
          <a:p>
            <a:pPr marL="800100" lvl="1" indent="-342900" algn="just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en-IN" sz="2400" dirty="0">
                <a:cs typeface="Times New Roman" panose="02020603050405020304" pitchFamily="18" charset="0"/>
              </a:rPr>
              <a:t>Programmable logic devices (PLDs)</a:t>
            </a:r>
          </a:p>
          <a:p>
            <a:pPr marL="800100" lvl="1" indent="-342900" algn="just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en-IN" sz="2400" dirty="0">
                <a:cs typeface="Times New Roman" panose="02020603050405020304" pitchFamily="18" charset="0"/>
              </a:rPr>
              <a:t>Field programmable gate arrays (FPGAs)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sz="2400" dirty="0" smtClean="0"/>
              <a:t>PLA has </a:t>
            </a:r>
            <a:r>
              <a:rPr lang="en-GB" sz="2400" dirty="0"/>
              <a:t>an array of inverters, AND gates and OR </a:t>
            </a:r>
            <a:r>
              <a:rPr lang="en-GB" sz="2400" dirty="0" smtClean="0"/>
              <a:t>gates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PLA’s are used to implement circuits </a:t>
            </a:r>
            <a:r>
              <a:rPr lang="en-US" sz="2400" dirty="0"/>
              <a:t>in SOP </a:t>
            </a:r>
            <a:r>
              <a:rPr lang="en-US" sz="2400" dirty="0" smtClean="0"/>
              <a:t>form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PAL’s are also </a:t>
            </a:r>
            <a:r>
              <a:rPr lang="en-US" sz="2400" dirty="0"/>
              <a:t>used to implement </a:t>
            </a:r>
            <a:r>
              <a:rPr lang="en-US" sz="2400" dirty="0" smtClean="0"/>
              <a:t>circuits </a:t>
            </a:r>
            <a:r>
              <a:rPr lang="en-US" sz="2400" dirty="0"/>
              <a:t>in SOP </a:t>
            </a:r>
            <a:r>
              <a:rPr lang="en-US" sz="2400" dirty="0" smtClean="0"/>
              <a:t>form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sym typeface="Wingdings" panose="05000000000000000000" pitchFamily="2" charset="2"/>
              </a:rPr>
              <a:t>PALs are simpler to manufacture, cheaper, and faster (better performance)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GB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2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44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Basic concepts of Concepts of PLA and PAL</a:t>
            </a:r>
            <a:r>
              <a:rPr lang="en-GB" b="1" dirty="0"/>
              <a:t/>
            </a:r>
            <a:br>
              <a:rPr lang="en-GB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Acquire the knowledge of programmable logic array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Acquire </a:t>
            </a:r>
            <a:r>
              <a:rPr lang="en-US" sz="2400" dirty="0"/>
              <a:t>the knowledge of programmable array logic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 smtClean="0"/>
              <a:t>PLA</a:t>
            </a:r>
          </a:p>
          <a:p>
            <a:r>
              <a:rPr lang="en-IN" sz="2400" dirty="0" smtClean="0"/>
              <a:t>PAL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Array Logic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8692"/>
            <a:ext cx="9144000" cy="48244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Array logic has two major forms: </a:t>
            </a:r>
          </a:p>
          <a:p>
            <a:pPr lvl="1" eaLnBrk="1" hangingPunct="1"/>
            <a:r>
              <a:rPr lang="en-US" sz="2400" dirty="0"/>
              <a:t>P</a:t>
            </a:r>
            <a:r>
              <a:rPr lang="en-US" sz="2400" dirty="0" smtClean="0"/>
              <a:t>rogrammable logic devices (PLDs)</a:t>
            </a:r>
          </a:p>
          <a:p>
            <a:pPr lvl="1" eaLnBrk="1" hangingPunct="1"/>
            <a:r>
              <a:rPr lang="en-US" sz="2400" dirty="0"/>
              <a:t>F</a:t>
            </a:r>
            <a:r>
              <a:rPr lang="en-US" sz="2400" dirty="0" smtClean="0"/>
              <a:t>ield programmable gate arrays (FPGAs)</a:t>
            </a:r>
          </a:p>
          <a:p>
            <a:pPr eaLnBrk="1" hangingPunct="1"/>
            <a:r>
              <a:rPr lang="en-US" sz="2400" b="1" dirty="0" smtClean="0">
                <a:solidFill>
                  <a:srgbClr val="0000FF"/>
                </a:solidFill>
              </a:rPr>
              <a:t>Programmable logic devices (PLDs)</a:t>
            </a:r>
          </a:p>
          <a:p>
            <a:pPr lvl="1" eaLnBrk="1" hangingPunct="1"/>
            <a:r>
              <a:rPr lang="en-US" sz="2400" dirty="0" smtClean="0"/>
              <a:t>These are examples of </a:t>
            </a:r>
            <a:r>
              <a:rPr lang="en-US" sz="2400" b="1" dirty="0" smtClean="0">
                <a:solidFill>
                  <a:srgbClr val="0000FF"/>
                </a:solidFill>
              </a:rPr>
              <a:t>uncommitted logic</a:t>
            </a:r>
          </a:p>
          <a:p>
            <a:pPr lvl="1" eaLnBrk="1" hangingPunct="1"/>
            <a:r>
              <a:rPr lang="en-US" sz="2400" dirty="0"/>
              <a:t>F</a:t>
            </a:r>
            <a:r>
              <a:rPr lang="en-US" sz="2400" dirty="0" smtClean="0"/>
              <a:t>orms include: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PLA – programmable logic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PAL – programmable array logic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GAL – generic array logic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EPLD – erasable programmable logic device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CPLD – complex programmable logic device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381001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81001" y="2973230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81001" y="2868455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5732" y="150289"/>
            <a:ext cx="8915400" cy="1143000"/>
          </a:xfrm>
        </p:spPr>
        <p:txBody>
          <a:bodyPr/>
          <a:lstStyle/>
          <a:p>
            <a:r>
              <a:rPr lang="en-GB" sz="3200" b="1" dirty="0"/>
              <a:t>Programmable logic array (</a:t>
            </a:r>
            <a:r>
              <a:rPr lang="en-GB" sz="3200" b="1" dirty="0" smtClean="0"/>
              <a:t>PL</a:t>
            </a:r>
            <a:r>
              <a:rPr lang="en-GB" sz="3200" b="1" dirty="0"/>
              <a:t>A)</a:t>
            </a:r>
            <a:r>
              <a:rPr lang="en-GB" b="1" dirty="0"/>
              <a:t/>
            </a:r>
            <a:br>
              <a:rPr lang="en-GB" b="1" dirty="0"/>
            </a:b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412" y="1222376"/>
            <a:ext cx="9906000" cy="4525963"/>
          </a:xfrm>
        </p:spPr>
        <p:txBody>
          <a:bodyPr/>
          <a:lstStyle/>
          <a:p>
            <a:pPr lvl="1" eaLnBrk="1" hangingPunct="1"/>
            <a:r>
              <a:rPr lang="en-GB" sz="2400" dirty="0"/>
              <a:t>H</a:t>
            </a:r>
            <a:r>
              <a:rPr lang="en-GB" sz="2400" dirty="0" smtClean="0"/>
              <a:t>as an array of inverters, AND gates and OR gates</a:t>
            </a:r>
          </a:p>
          <a:p>
            <a:pPr lvl="1" eaLnBrk="1" hangingPunct="1"/>
            <a:r>
              <a:rPr lang="en-GB" sz="2400" dirty="0"/>
              <a:t>C</a:t>
            </a:r>
            <a:r>
              <a:rPr lang="en-GB" sz="2400" dirty="0" smtClean="0"/>
              <a:t>an implement any logic function (given limits on numbers of inputs and outputs)</a:t>
            </a:r>
          </a:p>
          <a:p>
            <a:pPr lvl="1" eaLnBrk="1" hangingPunct="1">
              <a:buFontTx/>
              <a:buNone/>
            </a:pPr>
            <a:r>
              <a:rPr lang="en-GB" sz="2400" b="1" dirty="0" smtClean="0">
                <a:solidFill>
                  <a:srgbClr val="0000FF"/>
                </a:solidFill>
              </a:rPr>
              <a:t>Example:</a:t>
            </a:r>
            <a:r>
              <a:rPr lang="en-GB" sz="2400" dirty="0" smtClean="0"/>
              <a:t> consider a system with four  inputs</a:t>
            </a:r>
            <a:br>
              <a:rPr lang="en-GB" sz="2400" dirty="0" smtClean="0"/>
            </a:br>
            <a:r>
              <a:rPr lang="en-GB" sz="2400" i="1" dirty="0" smtClean="0"/>
              <a:t>A</a:t>
            </a:r>
            <a:r>
              <a:rPr lang="en-GB" sz="2400" dirty="0" smtClean="0"/>
              <a:t>, </a:t>
            </a:r>
            <a:r>
              <a:rPr lang="en-GB" sz="2400" i="1" dirty="0" smtClean="0"/>
              <a:t>B</a:t>
            </a:r>
            <a:r>
              <a:rPr lang="en-GB" sz="2400" dirty="0" smtClean="0"/>
              <a:t>, </a:t>
            </a:r>
            <a:r>
              <a:rPr lang="en-GB" sz="2400" i="1" dirty="0" smtClean="0"/>
              <a:t>C</a:t>
            </a:r>
            <a:r>
              <a:rPr lang="en-GB" sz="2400" dirty="0" smtClean="0"/>
              <a:t> and </a:t>
            </a:r>
            <a:r>
              <a:rPr lang="en-GB" sz="2400" i="1" dirty="0" smtClean="0"/>
              <a:t>D</a:t>
            </a:r>
            <a:r>
              <a:rPr lang="en-GB" sz="2400" dirty="0" smtClean="0"/>
              <a:t> and three output </a:t>
            </a:r>
            <a:r>
              <a:rPr lang="en-GB" sz="2400" i="1" dirty="0" smtClean="0"/>
              <a:t>X</a:t>
            </a:r>
            <a:r>
              <a:rPr lang="en-GB" sz="2400" dirty="0" smtClean="0"/>
              <a:t>, </a:t>
            </a:r>
            <a:r>
              <a:rPr lang="en-GB" sz="2400" i="1" dirty="0" smtClean="0"/>
              <a:t>Y</a:t>
            </a:r>
            <a:r>
              <a:rPr lang="en-GB" sz="2400" dirty="0" smtClean="0"/>
              <a:t> and </a:t>
            </a:r>
            <a:r>
              <a:rPr lang="en-GB" sz="2400" i="1" dirty="0" smtClean="0"/>
              <a:t>Z</a:t>
            </a:r>
            <a:r>
              <a:rPr lang="en-GB" sz="2400" dirty="0" smtClean="0"/>
              <a:t>, where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81001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58964"/>
              </p:ext>
            </p:extLst>
          </p:nvPr>
        </p:nvGraphicFramePr>
        <p:xfrm>
          <a:off x="3297239" y="3962400"/>
          <a:ext cx="2708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3" imgW="2679700" imgH="317500" progId="Equation.3">
                  <p:embed/>
                </p:oleObj>
              </mc:Choice>
              <mc:Fallback>
                <p:oleObj name="Equation" r:id="rId3" imgW="26797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9" y="3962400"/>
                        <a:ext cx="2708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381001" y="3082768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22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2206"/>
              </p:ext>
            </p:extLst>
          </p:nvPr>
        </p:nvGraphicFramePr>
        <p:xfrm>
          <a:off x="3332163" y="4430713"/>
          <a:ext cx="27352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5" imgW="2691232" imgH="317362" progId="Equation.3">
                  <p:embed/>
                </p:oleObj>
              </mc:Choice>
              <mc:Fallback>
                <p:oleObj name="Equation" r:id="rId5" imgW="269123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4430713"/>
                        <a:ext cx="27352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381001" y="3082768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229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44408"/>
              </p:ext>
            </p:extLst>
          </p:nvPr>
        </p:nvGraphicFramePr>
        <p:xfrm>
          <a:off x="3375026" y="4933951"/>
          <a:ext cx="39862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7" imgW="3937000" imgH="317500" progId="Equation.3">
                  <p:embed/>
                </p:oleObj>
              </mc:Choice>
              <mc:Fallback>
                <p:oleObj name="Equation" r:id="rId7" imgW="3937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6" y="4933951"/>
                        <a:ext cx="39862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5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053984"/>
            <a:ext cx="8915400" cy="4525963"/>
          </a:xfrm>
        </p:spPr>
        <p:txBody>
          <a:bodyPr/>
          <a:lstStyle/>
          <a:p>
            <a:pPr lvl="1"/>
            <a:endParaRPr lang="en-US" sz="2400" dirty="0"/>
          </a:p>
          <a:p>
            <a:pPr lvl="1"/>
            <a:r>
              <a:rPr lang="en-US" sz="2400" dirty="0"/>
              <a:t>Use to implement </a:t>
            </a:r>
            <a:br>
              <a:rPr lang="en-US" sz="2400" dirty="0"/>
            </a:br>
            <a:r>
              <a:rPr lang="en-US" sz="2400" dirty="0"/>
              <a:t>circuits in SOP form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connections in</a:t>
            </a:r>
            <a:br>
              <a:rPr lang="en-US" sz="2400" dirty="0"/>
            </a:br>
            <a:r>
              <a:rPr lang="en-US" sz="2400" dirty="0"/>
              <a:t>the AND plane are</a:t>
            </a:r>
            <a:br>
              <a:rPr lang="en-US" sz="2400" dirty="0"/>
            </a:br>
            <a:r>
              <a:rPr lang="en-US" sz="2400" dirty="0"/>
              <a:t>programmable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connections in</a:t>
            </a:r>
            <a:br>
              <a:rPr lang="en-US" sz="2400" dirty="0"/>
            </a:br>
            <a:r>
              <a:rPr lang="en-US" sz="2400" dirty="0"/>
              <a:t>the OR plane are</a:t>
            </a:r>
            <a:br>
              <a:rPr lang="en-US" sz="2400" dirty="0"/>
            </a:br>
            <a:r>
              <a:rPr lang="en-US" sz="2400" dirty="0"/>
              <a:t>programmable</a:t>
            </a:r>
          </a:p>
        </p:txBody>
      </p:sp>
      <p:grpSp>
        <p:nvGrpSpPr>
          <p:cNvPr id="6147" name="Group 82"/>
          <p:cNvGrpSpPr>
            <a:grpSpLocks/>
          </p:cNvGrpSpPr>
          <p:nvPr/>
        </p:nvGrpSpPr>
        <p:grpSpPr bwMode="auto">
          <a:xfrm>
            <a:off x="4800600" y="1447801"/>
            <a:ext cx="4318000" cy="5226051"/>
            <a:chOff x="2784" y="912"/>
            <a:chExt cx="2720" cy="3292"/>
          </a:xfrm>
        </p:grpSpPr>
        <p:sp>
          <p:nvSpPr>
            <p:cNvPr id="6148" name="Freeform 3"/>
            <p:cNvSpPr>
              <a:spLocks/>
            </p:cNvSpPr>
            <p:nvPr/>
          </p:nvSpPr>
          <p:spPr bwMode="auto">
            <a:xfrm>
              <a:off x="4328" y="3072"/>
              <a:ext cx="30" cy="28"/>
            </a:xfrm>
            <a:custGeom>
              <a:avLst/>
              <a:gdLst>
                <a:gd name="T0" fmla="*/ 7 w 60"/>
                <a:gd name="T1" fmla="*/ 0 h 60"/>
                <a:gd name="T2" fmla="*/ 6 w 60"/>
                <a:gd name="T3" fmla="*/ 0 h 60"/>
                <a:gd name="T4" fmla="*/ 5 w 60"/>
                <a:gd name="T5" fmla="*/ 0 h 60"/>
                <a:gd name="T6" fmla="*/ 4 w 60"/>
                <a:gd name="T7" fmla="*/ 0 h 60"/>
                <a:gd name="T8" fmla="*/ 3 w 60"/>
                <a:gd name="T9" fmla="*/ 1 h 60"/>
                <a:gd name="T10" fmla="*/ 3 w 60"/>
                <a:gd name="T11" fmla="*/ 2 h 60"/>
                <a:gd name="T12" fmla="*/ 2 w 60"/>
                <a:gd name="T13" fmla="*/ 3 h 60"/>
                <a:gd name="T14" fmla="*/ 1 w 60"/>
                <a:gd name="T15" fmla="*/ 3 h 60"/>
                <a:gd name="T16" fmla="*/ 1 w 60"/>
                <a:gd name="T17" fmla="*/ 4 h 60"/>
                <a:gd name="T18" fmla="*/ 0 w 60"/>
                <a:gd name="T19" fmla="*/ 5 h 60"/>
                <a:gd name="T20" fmla="*/ 0 w 60"/>
                <a:gd name="T21" fmla="*/ 7 h 60"/>
                <a:gd name="T22" fmla="*/ 0 w 60"/>
                <a:gd name="T23" fmla="*/ 7 h 60"/>
                <a:gd name="T24" fmla="*/ 0 w 60"/>
                <a:gd name="T25" fmla="*/ 8 h 60"/>
                <a:gd name="T26" fmla="*/ 1 w 60"/>
                <a:gd name="T27" fmla="*/ 9 h 60"/>
                <a:gd name="T28" fmla="*/ 1 w 60"/>
                <a:gd name="T29" fmla="*/ 10 h 60"/>
                <a:gd name="T30" fmla="*/ 2 w 60"/>
                <a:gd name="T31" fmla="*/ 10 h 60"/>
                <a:gd name="T32" fmla="*/ 3 w 60"/>
                <a:gd name="T33" fmla="*/ 11 h 60"/>
                <a:gd name="T34" fmla="*/ 3 w 60"/>
                <a:gd name="T35" fmla="*/ 12 h 60"/>
                <a:gd name="T36" fmla="*/ 4 w 60"/>
                <a:gd name="T37" fmla="*/ 12 h 60"/>
                <a:gd name="T38" fmla="*/ 5 w 60"/>
                <a:gd name="T39" fmla="*/ 13 h 60"/>
                <a:gd name="T40" fmla="*/ 6 w 60"/>
                <a:gd name="T41" fmla="*/ 13 h 60"/>
                <a:gd name="T42" fmla="*/ 7 w 60"/>
                <a:gd name="T43" fmla="*/ 13 h 60"/>
                <a:gd name="T44" fmla="*/ 8 w 60"/>
                <a:gd name="T45" fmla="*/ 13 h 60"/>
                <a:gd name="T46" fmla="*/ 9 w 60"/>
                <a:gd name="T47" fmla="*/ 13 h 60"/>
                <a:gd name="T48" fmla="*/ 10 w 60"/>
                <a:gd name="T49" fmla="*/ 13 h 60"/>
                <a:gd name="T50" fmla="*/ 12 w 60"/>
                <a:gd name="T51" fmla="*/ 12 h 60"/>
                <a:gd name="T52" fmla="*/ 12 w 60"/>
                <a:gd name="T53" fmla="*/ 12 h 60"/>
                <a:gd name="T54" fmla="*/ 13 w 60"/>
                <a:gd name="T55" fmla="*/ 11 h 60"/>
                <a:gd name="T56" fmla="*/ 14 w 60"/>
                <a:gd name="T57" fmla="*/ 10 h 60"/>
                <a:gd name="T58" fmla="*/ 15 w 60"/>
                <a:gd name="T59" fmla="*/ 10 h 60"/>
                <a:gd name="T60" fmla="*/ 15 w 60"/>
                <a:gd name="T61" fmla="*/ 9 h 60"/>
                <a:gd name="T62" fmla="*/ 15 w 60"/>
                <a:gd name="T63" fmla="*/ 8 h 60"/>
                <a:gd name="T64" fmla="*/ 15 w 60"/>
                <a:gd name="T65" fmla="*/ 7 h 60"/>
                <a:gd name="T66" fmla="*/ 15 w 60"/>
                <a:gd name="T67" fmla="*/ 7 h 60"/>
                <a:gd name="T68" fmla="*/ 15 w 60"/>
                <a:gd name="T69" fmla="*/ 5 h 60"/>
                <a:gd name="T70" fmla="*/ 15 w 60"/>
                <a:gd name="T71" fmla="*/ 4 h 60"/>
                <a:gd name="T72" fmla="*/ 15 w 60"/>
                <a:gd name="T73" fmla="*/ 3 h 60"/>
                <a:gd name="T74" fmla="*/ 14 w 60"/>
                <a:gd name="T75" fmla="*/ 3 h 60"/>
                <a:gd name="T76" fmla="*/ 13 w 60"/>
                <a:gd name="T77" fmla="*/ 2 h 60"/>
                <a:gd name="T78" fmla="*/ 12 w 60"/>
                <a:gd name="T79" fmla="*/ 1 h 60"/>
                <a:gd name="T80" fmla="*/ 12 w 60"/>
                <a:gd name="T81" fmla="*/ 0 h 60"/>
                <a:gd name="T82" fmla="*/ 10 w 60"/>
                <a:gd name="T83" fmla="*/ 0 h 60"/>
                <a:gd name="T84" fmla="*/ 9 w 60"/>
                <a:gd name="T85" fmla="*/ 0 h 60"/>
                <a:gd name="T86" fmla="*/ 8 w 60"/>
                <a:gd name="T87" fmla="*/ 0 h 60"/>
                <a:gd name="T88" fmla="*/ 8 w 60"/>
                <a:gd name="T89" fmla="*/ 7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9" y="51"/>
                  </a:lnTo>
                  <a:lnTo>
                    <a:pt x="10" y="53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6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8" y="57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30" y="60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6" y="59"/>
                  </a:lnTo>
                  <a:lnTo>
                    <a:pt x="37" y="59"/>
                  </a:lnTo>
                  <a:lnTo>
                    <a:pt x="39" y="59"/>
                  </a:lnTo>
                  <a:lnTo>
                    <a:pt x="40" y="59"/>
                  </a:lnTo>
                  <a:lnTo>
                    <a:pt x="42" y="57"/>
                  </a:lnTo>
                  <a:lnTo>
                    <a:pt x="43" y="57"/>
                  </a:lnTo>
                  <a:lnTo>
                    <a:pt x="45" y="56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9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6" y="47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9" y="42"/>
                  </a:lnTo>
                  <a:lnTo>
                    <a:pt x="59" y="41"/>
                  </a:lnTo>
                  <a:lnTo>
                    <a:pt x="59" y="39"/>
                  </a:lnTo>
                  <a:lnTo>
                    <a:pt x="59" y="38"/>
                  </a:lnTo>
                  <a:lnTo>
                    <a:pt x="60" y="36"/>
                  </a:lnTo>
                  <a:lnTo>
                    <a:pt x="60" y="35"/>
                  </a:lnTo>
                  <a:lnTo>
                    <a:pt x="60" y="33"/>
                  </a:lnTo>
                  <a:lnTo>
                    <a:pt x="60" y="32"/>
                  </a:lnTo>
                  <a:lnTo>
                    <a:pt x="60" y="30"/>
                  </a:lnTo>
                  <a:lnTo>
                    <a:pt x="60" y="29"/>
                  </a:lnTo>
                  <a:lnTo>
                    <a:pt x="60" y="27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59" y="20"/>
                  </a:lnTo>
                  <a:lnTo>
                    <a:pt x="59" y="18"/>
                  </a:lnTo>
                  <a:lnTo>
                    <a:pt x="57" y="17"/>
                  </a:lnTo>
                  <a:lnTo>
                    <a:pt x="57" y="15"/>
                  </a:lnTo>
                  <a:lnTo>
                    <a:pt x="56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49" name="Freeform 4"/>
            <p:cNvSpPr>
              <a:spLocks/>
            </p:cNvSpPr>
            <p:nvPr/>
          </p:nvSpPr>
          <p:spPr bwMode="auto">
            <a:xfrm>
              <a:off x="4338" y="3066"/>
              <a:ext cx="22" cy="21"/>
            </a:xfrm>
            <a:custGeom>
              <a:avLst/>
              <a:gdLst>
                <a:gd name="T0" fmla="*/ 5 w 44"/>
                <a:gd name="T1" fmla="*/ 0 h 45"/>
                <a:gd name="T2" fmla="*/ 5 w 44"/>
                <a:gd name="T3" fmla="*/ 0 h 45"/>
                <a:gd name="T4" fmla="*/ 3 w 44"/>
                <a:gd name="T5" fmla="*/ 0 h 45"/>
                <a:gd name="T6" fmla="*/ 3 w 44"/>
                <a:gd name="T7" fmla="*/ 1 h 45"/>
                <a:gd name="T8" fmla="*/ 2 w 44"/>
                <a:gd name="T9" fmla="*/ 1 h 45"/>
                <a:gd name="T10" fmla="*/ 1 w 44"/>
                <a:gd name="T11" fmla="*/ 1 h 45"/>
                <a:gd name="T12" fmla="*/ 1 w 44"/>
                <a:gd name="T13" fmla="*/ 2 h 45"/>
                <a:gd name="T14" fmla="*/ 1 w 44"/>
                <a:gd name="T15" fmla="*/ 3 h 45"/>
                <a:gd name="T16" fmla="*/ 0 w 44"/>
                <a:gd name="T17" fmla="*/ 3 h 45"/>
                <a:gd name="T18" fmla="*/ 0 w 44"/>
                <a:gd name="T19" fmla="*/ 4 h 45"/>
                <a:gd name="T20" fmla="*/ 0 w 44"/>
                <a:gd name="T21" fmla="*/ 5 h 45"/>
                <a:gd name="T22" fmla="*/ 0 w 44"/>
                <a:gd name="T23" fmla="*/ 6 h 45"/>
                <a:gd name="T24" fmla="*/ 0 w 44"/>
                <a:gd name="T25" fmla="*/ 7 h 45"/>
                <a:gd name="T26" fmla="*/ 1 w 44"/>
                <a:gd name="T27" fmla="*/ 7 h 45"/>
                <a:gd name="T28" fmla="*/ 1 w 44"/>
                <a:gd name="T29" fmla="*/ 7 h 45"/>
                <a:gd name="T30" fmla="*/ 1 w 44"/>
                <a:gd name="T31" fmla="*/ 8 h 45"/>
                <a:gd name="T32" fmla="*/ 2 w 44"/>
                <a:gd name="T33" fmla="*/ 8 h 45"/>
                <a:gd name="T34" fmla="*/ 3 w 44"/>
                <a:gd name="T35" fmla="*/ 9 h 45"/>
                <a:gd name="T36" fmla="*/ 3 w 44"/>
                <a:gd name="T37" fmla="*/ 10 h 45"/>
                <a:gd name="T38" fmla="*/ 3 w 44"/>
                <a:gd name="T39" fmla="*/ 10 h 45"/>
                <a:gd name="T40" fmla="*/ 5 w 44"/>
                <a:gd name="T41" fmla="*/ 10 h 45"/>
                <a:gd name="T42" fmla="*/ 6 w 44"/>
                <a:gd name="T43" fmla="*/ 10 h 45"/>
                <a:gd name="T44" fmla="*/ 6 w 44"/>
                <a:gd name="T45" fmla="*/ 10 h 45"/>
                <a:gd name="T46" fmla="*/ 6 w 44"/>
                <a:gd name="T47" fmla="*/ 10 h 45"/>
                <a:gd name="T48" fmla="*/ 7 w 44"/>
                <a:gd name="T49" fmla="*/ 10 h 45"/>
                <a:gd name="T50" fmla="*/ 9 w 44"/>
                <a:gd name="T51" fmla="*/ 9 h 45"/>
                <a:gd name="T52" fmla="*/ 10 w 44"/>
                <a:gd name="T53" fmla="*/ 9 h 45"/>
                <a:gd name="T54" fmla="*/ 10 w 44"/>
                <a:gd name="T55" fmla="*/ 8 h 45"/>
                <a:gd name="T56" fmla="*/ 11 w 44"/>
                <a:gd name="T57" fmla="*/ 8 h 45"/>
                <a:gd name="T58" fmla="*/ 11 w 44"/>
                <a:gd name="T59" fmla="*/ 7 h 45"/>
                <a:gd name="T60" fmla="*/ 11 w 44"/>
                <a:gd name="T61" fmla="*/ 7 h 45"/>
                <a:gd name="T62" fmla="*/ 11 w 44"/>
                <a:gd name="T63" fmla="*/ 6 h 45"/>
                <a:gd name="T64" fmla="*/ 11 w 44"/>
                <a:gd name="T65" fmla="*/ 5 h 45"/>
                <a:gd name="T66" fmla="*/ 11 w 44"/>
                <a:gd name="T67" fmla="*/ 5 h 45"/>
                <a:gd name="T68" fmla="*/ 11 w 44"/>
                <a:gd name="T69" fmla="*/ 4 h 45"/>
                <a:gd name="T70" fmla="*/ 11 w 44"/>
                <a:gd name="T71" fmla="*/ 3 h 45"/>
                <a:gd name="T72" fmla="*/ 11 w 44"/>
                <a:gd name="T73" fmla="*/ 3 h 45"/>
                <a:gd name="T74" fmla="*/ 10 w 44"/>
                <a:gd name="T75" fmla="*/ 2 h 45"/>
                <a:gd name="T76" fmla="*/ 10 w 44"/>
                <a:gd name="T77" fmla="*/ 1 h 45"/>
                <a:gd name="T78" fmla="*/ 9 w 44"/>
                <a:gd name="T79" fmla="*/ 1 h 45"/>
                <a:gd name="T80" fmla="*/ 8 w 44"/>
                <a:gd name="T81" fmla="*/ 0 h 45"/>
                <a:gd name="T82" fmla="*/ 7 w 44"/>
                <a:gd name="T83" fmla="*/ 0 h 45"/>
                <a:gd name="T84" fmla="*/ 6 w 44"/>
                <a:gd name="T85" fmla="*/ 0 h 45"/>
                <a:gd name="T86" fmla="*/ 6 w 44"/>
                <a:gd name="T87" fmla="*/ 0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21" y="0"/>
                  </a:moveTo>
                  <a:lnTo>
                    <a:pt x="21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9" y="4"/>
                  </a:lnTo>
                  <a:lnTo>
                    <a:pt x="8" y="6"/>
                  </a:lnTo>
                  <a:lnTo>
                    <a:pt x="6" y="7"/>
                  </a:lnTo>
                  <a:lnTo>
                    <a:pt x="5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5" y="42"/>
                  </a:lnTo>
                  <a:lnTo>
                    <a:pt x="35" y="41"/>
                  </a:lnTo>
                  <a:lnTo>
                    <a:pt x="37" y="41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8"/>
                  </a:lnTo>
                  <a:lnTo>
                    <a:pt x="40" y="38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3" y="33"/>
                  </a:lnTo>
                  <a:lnTo>
                    <a:pt x="43" y="32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4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43" y="15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0" y="9"/>
                  </a:lnTo>
                  <a:lnTo>
                    <a:pt x="38" y="7"/>
                  </a:lnTo>
                  <a:lnTo>
                    <a:pt x="37" y="6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50" name="Freeform 5"/>
            <p:cNvSpPr>
              <a:spLocks/>
            </p:cNvSpPr>
            <p:nvPr/>
          </p:nvSpPr>
          <p:spPr bwMode="auto">
            <a:xfrm>
              <a:off x="4328" y="3180"/>
              <a:ext cx="30" cy="27"/>
            </a:xfrm>
            <a:custGeom>
              <a:avLst/>
              <a:gdLst>
                <a:gd name="T0" fmla="*/ 7 w 60"/>
                <a:gd name="T1" fmla="*/ 0 h 60"/>
                <a:gd name="T2" fmla="*/ 6 w 60"/>
                <a:gd name="T3" fmla="*/ 0 h 60"/>
                <a:gd name="T4" fmla="*/ 5 w 60"/>
                <a:gd name="T5" fmla="*/ 0 h 60"/>
                <a:gd name="T6" fmla="*/ 4 w 60"/>
                <a:gd name="T7" fmla="*/ 0 h 60"/>
                <a:gd name="T8" fmla="*/ 3 w 60"/>
                <a:gd name="T9" fmla="*/ 1 h 60"/>
                <a:gd name="T10" fmla="*/ 3 w 60"/>
                <a:gd name="T11" fmla="*/ 2 h 60"/>
                <a:gd name="T12" fmla="*/ 2 w 60"/>
                <a:gd name="T13" fmla="*/ 2 h 60"/>
                <a:gd name="T14" fmla="*/ 1 w 60"/>
                <a:gd name="T15" fmla="*/ 3 h 60"/>
                <a:gd name="T16" fmla="*/ 1 w 60"/>
                <a:gd name="T17" fmla="*/ 4 h 60"/>
                <a:gd name="T18" fmla="*/ 0 w 60"/>
                <a:gd name="T19" fmla="*/ 5 h 60"/>
                <a:gd name="T20" fmla="*/ 0 w 60"/>
                <a:gd name="T21" fmla="*/ 6 h 60"/>
                <a:gd name="T22" fmla="*/ 0 w 60"/>
                <a:gd name="T23" fmla="*/ 6 h 60"/>
                <a:gd name="T24" fmla="*/ 0 w 60"/>
                <a:gd name="T25" fmla="*/ 7 h 60"/>
                <a:gd name="T26" fmla="*/ 1 w 60"/>
                <a:gd name="T27" fmla="*/ 8 h 60"/>
                <a:gd name="T28" fmla="*/ 1 w 60"/>
                <a:gd name="T29" fmla="*/ 9 h 60"/>
                <a:gd name="T30" fmla="*/ 2 w 60"/>
                <a:gd name="T31" fmla="*/ 10 h 60"/>
                <a:gd name="T32" fmla="*/ 3 w 60"/>
                <a:gd name="T33" fmla="*/ 10 h 60"/>
                <a:gd name="T34" fmla="*/ 3 w 60"/>
                <a:gd name="T35" fmla="*/ 11 h 60"/>
                <a:gd name="T36" fmla="*/ 4 w 60"/>
                <a:gd name="T37" fmla="*/ 11 h 60"/>
                <a:gd name="T38" fmla="*/ 5 w 60"/>
                <a:gd name="T39" fmla="*/ 12 h 60"/>
                <a:gd name="T40" fmla="*/ 6 w 60"/>
                <a:gd name="T41" fmla="*/ 12 h 60"/>
                <a:gd name="T42" fmla="*/ 7 w 60"/>
                <a:gd name="T43" fmla="*/ 12 h 60"/>
                <a:gd name="T44" fmla="*/ 8 w 60"/>
                <a:gd name="T45" fmla="*/ 12 h 60"/>
                <a:gd name="T46" fmla="*/ 9 w 60"/>
                <a:gd name="T47" fmla="*/ 12 h 60"/>
                <a:gd name="T48" fmla="*/ 10 w 60"/>
                <a:gd name="T49" fmla="*/ 12 h 60"/>
                <a:gd name="T50" fmla="*/ 12 w 60"/>
                <a:gd name="T51" fmla="*/ 11 h 60"/>
                <a:gd name="T52" fmla="*/ 12 w 60"/>
                <a:gd name="T53" fmla="*/ 11 h 60"/>
                <a:gd name="T54" fmla="*/ 13 w 60"/>
                <a:gd name="T55" fmla="*/ 10 h 60"/>
                <a:gd name="T56" fmla="*/ 14 w 60"/>
                <a:gd name="T57" fmla="*/ 10 h 60"/>
                <a:gd name="T58" fmla="*/ 15 w 60"/>
                <a:gd name="T59" fmla="*/ 9 h 60"/>
                <a:gd name="T60" fmla="*/ 15 w 60"/>
                <a:gd name="T61" fmla="*/ 8 h 60"/>
                <a:gd name="T62" fmla="*/ 15 w 60"/>
                <a:gd name="T63" fmla="*/ 7 h 60"/>
                <a:gd name="T64" fmla="*/ 15 w 60"/>
                <a:gd name="T65" fmla="*/ 6 h 60"/>
                <a:gd name="T66" fmla="*/ 15 w 60"/>
                <a:gd name="T67" fmla="*/ 6 h 60"/>
                <a:gd name="T68" fmla="*/ 15 w 60"/>
                <a:gd name="T69" fmla="*/ 5 h 60"/>
                <a:gd name="T70" fmla="*/ 15 w 60"/>
                <a:gd name="T71" fmla="*/ 4 h 60"/>
                <a:gd name="T72" fmla="*/ 15 w 60"/>
                <a:gd name="T73" fmla="*/ 3 h 60"/>
                <a:gd name="T74" fmla="*/ 14 w 60"/>
                <a:gd name="T75" fmla="*/ 2 h 60"/>
                <a:gd name="T76" fmla="*/ 13 w 60"/>
                <a:gd name="T77" fmla="*/ 2 h 60"/>
                <a:gd name="T78" fmla="*/ 12 w 60"/>
                <a:gd name="T79" fmla="*/ 1 h 60"/>
                <a:gd name="T80" fmla="*/ 12 w 60"/>
                <a:gd name="T81" fmla="*/ 0 h 60"/>
                <a:gd name="T82" fmla="*/ 10 w 60"/>
                <a:gd name="T83" fmla="*/ 0 h 60"/>
                <a:gd name="T84" fmla="*/ 9 w 60"/>
                <a:gd name="T85" fmla="*/ 0 h 60"/>
                <a:gd name="T86" fmla="*/ 8 w 60"/>
                <a:gd name="T87" fmla="*/ 0 h 60"/>
                <a:gd name="T88" fmla="*/ 8 w 60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7" y="49"/>
                  </a:lnTo>
                  <a:lnTo>
                    <a:pt x="9" y="51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5"/>
                  </a:lnTo>
                  <a:lnTo>
                    <a:pt x="16" y="55"/>
                  </a:lnTo>
                  <a:lnTo>
                    <a:pt x="16" y="5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22" y="58"/>
                  </a:lnTo>
                  <a:lnTo>
                    <a:pt x="24" y="58"/>
                  </a:lnTo>
                  <a:lnTo>
                    <a:pt x="25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30" y="60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6" y="58"/>
                  </a:lnTo>
                  <a:lnTo>
                    <a:pt x="37" y="58"/>
                  </a:lnTo>
                  <a:lnTo>
                    <a:pt x="39" y="58"/>
                  </a:lnTo>
                  <a:lnTo>
                    <a:pt x="40" y="58"/>
                  </a:lnTo>
                  <a:lnTo>
                    <a:pt x="42" y="57"/>
                  </a:lnTo>
                  <a:lnTo>
                    <a:pt x="43" y="57"/>
                  </a:lnTo>
                  <a:lnTo>
                    <a:pt x="45" y="55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9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53" y="49"/>
                  </a:lnTo>
                  <a:lnTo>
                    <a:pt x="54" y="49"/>
                  </a:lnTo>
                  <a:lnTo>
                    <a:pt x="54" y="48"/>
                  </a:lnTo>
                  <a:lnTo>
                    <a:pt x="56" y="46"/>
                  </a:lnTo>
                  <a:lnTo>
                    <a:pt x="56" y="45"/>
                  </a:lnTo>
                  <a:lnTo>
                    <a:pt x="57" y="43"/>
                  </a:lnTo>
                  <a:lnTo>
                    <a:pt x="59" y="42"/>
                  </a:lnTo>
                  <a:lnTo>
                    <a:pt x="59" y="40"/>
                  </a:lnTo>
                  <a:lnTo>
                    <a:pt x="59" y="39"/>
                  </a:lnTo>
                  <a:lnTo>
                    <a:pt x="59" y="37"/>
                  </a:lnTo>
                  <a:lnTo>
                    <a:pt x="60" y="36"/>
                  </a:lnTo>
                  <a:lnTo>
                    <a:pt x="60" y="34"/>
                  </a:lnTo>
                  <a:lnTo>
                    <a:pt x="60" y="33"/>
                  </a:lnTo>
                  <a:lnTo>
                    <a:pt x="60" y="31"/>
                  </a:lnTo>
                  <a:lnTo>
                    <a:pt x="60" y="30"/>
                  </a:lnTo>
                  <a:lnTo>
                    <a:pt x="60" y="28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60" y="24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59" y="18"/>
                  </a:lnTo>
                  <a:lnTo>
                    <a:pt x="57" y="16"/>
                  </a:lnTo>
                  <a:lnTo>
                    <a:pt x="57" y="15"/>
                  </a:lnTo>
                  <a:lnTo>
                    <a:pt x="56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51" name="Freeform 6"/>
            <p:cNvSpPr>
              <a:spLocks/>
            </p:cNvSpPr>
            <p:nvPr/>
          </p:nvSpPr>
          <p:spPr bwMode="auto">
            <a:xfrm>
              <a:off x="4338" y="3175"/>
              <a:ext cx="22" cy="20"/>
            </a:xfrm>
            <a:custGeom>
              <a:avLst/>
              <a:gdLst>
                <a:gd name="T0" fmla="*/ 5 w 44"/>
                <a:gd name="T1" fmla="*/ 0 h 45"/>
                <a:gd name="T2" fmla="*/ 5 w 44"/>
                <a:gd name="T3" fmla="*/ 0 h 45"/>
                <a:gd name="T4" fmla="*/ 3 w 44"/>
                <a:gd name="T5" fmla="*/ 0 h 45"/>
                <a:gd name="T6" fmla="*/ 3 w 44"/>
                <a:gd name="T7" fmla="*/ 1 h 45"/>
                <a:gd name="T8" fmla="*/ 2 w 44"/>
                <a:gd name="T9" fmla="*/ 1 h 45"/>
                <a:gd name="T10" fmla="*/ 1 w 44"/>
                <a:gd name="T11" fmla="*/ 1 h 45"/>
                <a:gd name="T12" fmla="*/ 1 w 44"/>
                <a:gd name="T13" fmla="*/ 2 h 45"/>
                <a:gd name="T14" fmla="*/ 1 w 44"/>
                <a:gd name="T15" fmla="*/ 3 h 45"/>
                <a:gd name="T16" fmla="*/ 0 w 44"/>
                <a:gd name="T17" fmla="*/ 3 h 45"/>
                <a:gd name="T18" fmla="*/ 0 w 44"/>
                <a:gd name="T19" fmla="*/ 4 h 45"/>
                <a:gd name="T20" fmla="*/ 0 w 44"/>
                <a:gd name="T21" fmla="*/ 4 h 45"/>
                <a:gd name="T22" fmla="*/ 0 w 44"/>
                <a:gd name="T23" fmla="*/ 5 h 45"/>
                <a:gd name="T24" fmla="*/ 0 w 44"/>
                <a:gd name="T25" fmla="*/ 5 h 45"/>
                <a:gd name="T26" fmla="*/ 1 w 44"/>
                <a:gd name="T27" fmla="*/ 6 h 45"/>
                <a:gd name="T28" fmla="*/ 1 w 44"/>
                <a:gd name="T29" fmla="*/ 7 h 45"/>
                <a:gd name="T30" fmla="*/ 1 w 44"/>
                <a:gd name="T31" fmla="*/ 7 h 45"/>
                <a:gd name="T32" fmla="*/ 2 w 44"/>
                <a:gd name="T33" fmla="*/ 8 h 45"/>
                <a:gd name="T34" fmla="*/ 3 w 44"/>
                <a:gd name="T35" fmla="*/ 8 h 45"/>
                <a:gd name="T36" fmla="*/ 3 w 44"/>
                <a:gd name="T37" fmla="*/ 8 h 45"/>
                <a:gd name="T38" fmla="*/ 3 w 44"/>
                <a:gd name="T39" fmla="*/ 8 h 45"/>
                <a:gd name="T40" fmla="*/ 5 w 44"/>
                <a:gd name="T41" fmla="*/ 9 h 45"/>
                <a:gd name="T42" fmla="*/ 6 w 44"/>
                <a:gd name="T43" fmla="*/ 9 h 45"/>
                <a:gd name="T44" fmla="*/ 6 w 44"/>
                <a:gd name="T45" fmla="*/ 9 h 45"/>
                <a:gd name="T46" fmla="*/ 6 w 44"/>
                <a:gd name="T47" fmla="*/ 9 h 45"/>
                <a:gd name="T48" fmla="*/ 7 w 44"/>
                <a:gd name="T49" fmla="*/ 8 h 45"/>
                <a:gd name="T50" fmla="*/ 9 w 44"/>
                <a:gd name="T51" fmla="*/ 8 h 45"/>
                <a:gd name="T52" fmla="*/ 10 w 44"/>
                <a:gd name="T53" fmla="*/ 8 h 45"/>
                <a:gd name="T54" fmla="*/ 10 w 44"/>
                <a:gd name="T55" fmla="*/ 7 h 45"/>
                <a:gd name="T56" fmla="*/ 11 w 44"/>
                <a:gd name="T57" fmla="*/ 7 h 45"/>
                <a:gd name="T58" fmla="*/ 11 w 44"/>
                <a:gd name="T59" fmla="*/ 7 h 45"/>
                <a:gd name="T60" fmla="*/ 11 w 44"/>
                <a:gd name="T61" fmla="*/ 6 h 45"/>
                <a:gd name="T62" fmla="*/ 11 w 44"/>
                <a:gd name="T63" fmla="*/ 5 h 45"/>
                <a:gd name="T64" fmla="*/ 11 w 44"/>
                <a:gd name="T65" fmla="*/ 4 h 45"/>
                <a:gd name="T66" fmla="*/ 11 w 44"/>
                <a:gd name="T67" fmla="*/ 4 h 45"/>
                <a:gd name="T68" fmla="*/ 11 w 44"/>
                <a:gd name="T69" fmla="*/ 4 h 45"/>
                <a:gd name="T70" fmla="*/ 11 w 44"/>
                <a:gd name="T71" fmla="*/ 3 h 45"/>
                <a:gd name="T72" fmla="*/ 11 w 44"/>
                <a:gd name="T73" fmla="*/ 2 h 45"/>
                <a:gd name="T74" fmla="*/ 10 w 44"/>
                <a:gd name="T75" fmla="*/ 2 h 45"/>
                <a:gd name="T76" fmla="*/ 10 w 44"/>
                <a:gd name="T77" fmla="*/ 1 h 45"/>
                <a:gd name="T78" fmla="*/ 9 w 44"/>
                <a:gd name="T79" fmla="*/ 1 h 45"/>
                <a:gd name="T80" fmla="*/ 8 w 44"/>
                <a:gd name="T81" fmla="*/ 0 h 45"/>
                <a:gd name="T82" fmla="*/ 7 w 44"/>
                <a:gd name="T83" fmla="*/ 0 h 45"/>
                <a:gd name="T84" fmla="*/ 6 w 44"/>
                <a:gd name="T85" fmla="*/ 0 h 45"/>
                <a:gd name="T86" fmla="*/ 6 w 44"/>
                <a:gd name="T87" fmla="*/ 0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21" y="0"/>
                  </a:moveTo>
                  <a:lnTo>
                    <a:pt x="21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9" y="4"/>
                  </a:lnTo>
                  <a:lnTo>
                    <a:pt x="8" y="6"/>
                  </a:lnTo>
                  <a:lnTo>
                    <a:pt x="6" y="7"/>
                  </a:lnTo>
                  <a:lnTo>
                    <a:pt x="5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4" y="43"/>
                  </a:lnTo>
                  <a:lnTo>
                    <a:pt x="15" y="43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3"/>
                  </a:lnTo>
                  <a:lnTo>
                    <a:pt x="30" y="43"/>
                  </a:lnTo>
                  <a:lnTo>
                    <a:pt x="32" y="43"/>
                  </a:lnTo>
                  <a:lnTo>
                    <a:pt x="34" y="42"/>
                  </a:lnTo>
                  <a:lnTo>
                    <a:pt x="35" y="42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4"/>
                  </a:lnTo>
                  <a:lnTo>
                    <a:pt x="43" y="33"/>
                  </a:lnTo>
                  <a:lnTo>
                    <a:pt x="43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4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43" y="15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40" y="9"/>
                  </a:lnTo>
                  <a:lnTo>
                    <a:pt x="38" y="7"/>
                  </a:lnTo>
                  <a:lnTo>
                    <a:pt x="37" y="6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52" name="Freeform 7"/>
            <p:cNvSpPr>
              <a:spLocks/>
            </p:cNvSpPr>
            <p:nvPr/>
          </p:nvSpPr>
          <p:spPr bwMode="auto">
            <a:xfrm>
              <a:off x="4328" y="3274"/>
              <a:ext cx="30" cy="27"/>
            </a:xfrm>
            <a:custGeom>
              <a:avLst/>
              <a:gdLst>
                <a:gd name="T0" fmla="*/ 7 w 60"/>
                <a:gd name="T1" fmla="*/ 0 h 61"/>
                <a:gd name="T2" fmla="*/ 6 w 60"/>
                <a:gd name="T3" fmla="*/ 0 h 61"/>
                <a:gd name="T4" fmla="*/ 5 w 60"/>
                <a:gd name="T5" fmla="*/ 0 h 61"/>
                <a:gd name="T6" fmla="*/ 4 w 60"/>
                <a:gd name="T7" fmla="*/ 0 h 61"/>
                <a:gd name="T8" fmla="*/ 3 w 60"/>
                <a:gd name="T9" fmla="*/ 1 h 61"/>
                <a:gd name="T10" fmla="*/ 3 w 60"/>
                <a:gd name="T11" fmla="*/ 2 h 61"/>
                <a:gd name="T12" fmla="*/ 2 w 60"/>
                <a:gd name="T13" fmla="*/ 2 h 61"/>
                <a:gd name="T14" fmla="*/ 1 w 60"/>
                <a:gd name="T15" fmla="*/ 3 h 61"/>
                <a:gd name="T16" fmla="*/ 1 w 60"/>
                <a:gd name="T17" fmla="*/ 4 h 61"/>
                <a:gd name="T18" fmla="*/ 0 w 60"/>
                <a:gd name="T19" fmla="*/ 5 h 61"/>
                <a:gd name="T20" fmla="*/ 0 w 60"/>
                <a:gd name="T21" fmla="*/ 6 h 61"/>
                <a:gd name="T22" fmla="*/ 0 w 60"/>
                <a:gd name="T23" fmla="*/ 6 h 61"/>
                <a:gd name="T24" fmla="*/ 0 w 60"/>
                <a:gd name="T25" fmla="*/ 7 h 61"/>
                <a:gd name="T26" fmla="*/ 1 w 60"/>
                <a:gd name="T27" fmla="*/ 8 h 61"/>
                <a:gd name="T28" fmla="*/ 1 w 60"/>
                <a:gd name="T29" fmla="*/ 8 h 61"/>
                <a:gd name="T30" fmla="*/ 2 w 60"/>
                <a:gd name="T31" fmla="*/ 10 h 61"/>
                <a:gd name="T32" fmla="*/ 3 w 60"/>
                <a:gd name="T33" fmla="*/ 10 h 61"/>
                <a:gd name="T34" fmla="*/ 3 w 60"/>
                <a:gd name="T35" fmla="*/ 11 h 61"/>
                <a:gd name="T36" fmla="*/ 4 w 60"/>
                <a:gd name="T37" fmla="*/ 11 h 61"/>
                <a:gd name="T38" fmla="*/ 5 w 60"/>
                <a:gd name="T39" fmla="*/ 12 h 61"/>
                <a:gd name="T40" fmla="*/ 6 w 60"/>
                <a:gd name="T41" fmla="*/ 12 h 61"/>
                <a:gd name="T42" fmla="*/ 7 w 60"/>
                <a:gd name="T43" fmla="*/ 12 h 61"/>
                <a:gd name="T44" fmla="*/ 8 w 60"/>
                <a:gd name="T45" fmla="*/ 12 h 61"/>
                <a:gd name="T46" fmla="*/ 9 w 60"/>
                <a:gd name="T47" fmla="*/ 12 h 61"/>
                <a:gd name="T48" fmla="*/ 10 w 60"/>
                <a:gd name="T49" fmla="*/ 12 h 61"/>
                <a:gd name="T50" fmla="*/ 12 w 60"/>
                <a:gd name="T51" fmla="*/ 11 h 61"/>
                <a:gd name="T52" fmla="*/ 12 w 60"/>
                <a:gd name="T53" fmla="*/ 11 h 61"/>
                <a:gd name="T54" fmla="*/ 13 w 60"/>
                <a:gd name="T55" fmla="*/ 10 h 61"/>
                <a:gd name="T56" fmla="*/ 14 w 60"/>
                <a:gd name="T57" fmla="*/ 10 h 61"/>
                <a:gd name="T58" fmla="*/ 15 w 60"/>
                <a:gd name="T59" fmla="*/ 8 h 61"/>
                <a:gd name="T60" fmla="*/ 15 w 60"/>
                <a:gd name="T61" fmla="*/ 8 h 61"/>
                <a:gd name="T62" fmla="*/ 15 w 60"/>
                <a:gd name="T63" fmla="*/ 7 h 61"/>
                <a:gd name="T64" fmla="*/ 15 w 60"/>
                <a:gd name="T65" fmla="*/ 6 h 61"/>
                <a:gd name="T66" fmla="*/ 15 w 60"/>
                <a:gd name="T67" fmla="*/ 6 h 61"/>
                <a:gd name="T68" fmla="*/ 15 w 60"/>
                <a:gd name="T69" fmla="*/ 5 h 61"/>
                <a:gd name="T70" fmla="*/ 15 w 60"/>
                <a:gd name="T71" fmla="*/ 4 h 61"/>
                <a:gd name="T72" fmla="*/ 15 w 60"/>
                <a:gd name="T73" fmla="*/ 3 h 61"/>
                <a:gd name="T74" fmla="*/ 14 w 60"/>
                <a:gd name="T75" fmla="*/ 2 h 61"/>
                <a:gd name="T76" fmla="*/ 13 w 60"/>
                <a:gd name="T77" fmla="*/ 2 h 61"/>
                <a:gd name="T78" fmla="*/ 12 w 60"/>
                <a:gd name="T79" fmla="*/ 1 h 61"/>
                <a:gd name="T80" fmla="*/ 12 w 60"/>
                <a:gd name="T81" fmla="*/ 0 h 61"/>
                <a:gd name="T82" fmla="*/ 10 w 60"/>
                <a:gd name="T83" fmla="*/ 0 h 61"/>
                <a:gd name="T84" fmla="*/ 9 w 60"/>
                <a:gd name="T85" fmla="*/ 0 h 61"/>
                <a:gd name="T86" fmla="*/ 8 w 60"/>
                <a:gd name="T87" fmla="*/ 0 h 61"/>
                <a:gd name="T88" fmla="*/ 8 w 60"/>
                <a:gd name="T89" fmla="*/ 6 h 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1"/>
                <a:gd name="T137" fmla="*/ 60 w 60"/>
                <a:gd name="T138" fmla="*/ 61 h 6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1">
                  <a:moveTo>
                    <a:pt x="30" y="31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4" y="44"/>
                  </a:lnTo>
                  <a:lnTo>
                    <a:pt x="4" y="46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6"/>
                  </a:lnTo>
                  <a:lnTo>
                    <a:pt x="16" y="56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61"/>
                  </a:lnTo>
                  <a:lnTo>
                    <a:pt x="33" y="61"/>
                  </a:lnTo>
                  <a:lnTo>
                    <a:pt x="34" y="61"/>
                  </a:lnTo>
                  <a:lnTo>
                    <a:pt x="36" y="59"/>
                  </a:lnTo>
                  <a:lnTo>
                    <a:pt x="37" y="59"/>
                  </a:lnTo>
                  <a:lnTo>
                    <a:pt x="39" y="59"/>
                  </a:lnTo>
                  <a:lnTo>
                    <a:pt x="40" y="59"/>
                  </a:lnTo>
                  <a:lnTo>
                    <a:pt x="42" y="58"/>
                  </a:lnTo>
                  <a:lnTo>
                    <a:pt x="43" y="58"/>
                  </a:lnTo>
                  <a:lnTo>
                    <a:pt x="45" y="56"/>
                  </a:lnTo>
                  <a:lnTo>
                    <a:pt x="46" y="55"/>
                  </a:lnTo>
                  <a:lnTo>
                    <a:pt x="48" y="55"/>
                  </a:lnTo>
                  <a:lnTo>
                    <a:pt x="49" y="53"/>
                  </a:lnTo>
                  <a:lnTo>
                    <a:pt x="51" y="53"/>
                  </a:lnTo>
                  <a:lnTo>
                    <a:pt x="51" y="52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6"/>
                  </a:lnTo>
                  <a:lnTo>
                    <a:pt x="57" y="44"/>
                  </a:lnTo>
                  <a:lnTo>
                    <a:pt x="59" y="43"/>
                  </a:lnTo>
                  <a:lnTo>
                    <a:pt x="59" y="41"/>
                  </a:lnTo>
                  <a:lnTo>
                    <a:pt x="59" y="40"/>
                  </a:lnTo>
                  <a:lnTo>
                    <a:pt x="59" y="38"/>
                  </a:lnTo>
                  <a:lnTo>
                    <a:pt x="60" y="37"/>
                  </a:lnTo>
                  <a:lnTo>
                    <a:pt x="60" y="35"/>
                  </a:lnTo>
                  <a:lnTo>
                    <a:pt x="60" y="34"/>
                  </a:lnTo>
                  <a:lnTo>
                    <a:pt x="60" y="32"/>
                  </a:lnTo>
                  <a:lnTo>
                    <a:pt x="60" y="31"/>
                  </a:lnTo>
                  <a:lnTo>
                    <a:pt x="60" y="29"/>
                  </a:lnTo>
                  <a:lnTo>
                    <a:pt x="60" y="28"/>
                  </a:lnTo>
                  <a:lnTo>
                    <a:pt x="60" y="26"/>
                  </a:lnTo>
                  <a:lnTo>
                    <a:pt x="60" y="25"/>
                  </a:lnTo>
                  <a:lnTo>
                    <a:pt x="59" y="23"/>
                  </a:lnTo>
                  <a:lnTo>
                    <a:pt x="59" y="22"/>
                  </a:lnTo>
                  <a:lnTo>
                    <a:pt x="59" y="20"/>
                  </a:lnTo>
                  <a:lnTo>
                    <a:pt x="59" y="18"/>
                  </a:lnTo>
                  <a:lnTo>
                    <a:pt x="57" y="17"/>
                  </a:lnTo>
                  <a:lnTo>
                    <a:pt x="57" y="15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1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5"/>
                  </a:lnTo>
                  <a:lnTo>
                    <a:pt x="45" y="5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3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53" name="Freeform 8"/>
            <p:cNvSpPr>
              <a:spLocks/>
            </p:cNvSpPr>
            <p:nvPr/>
          </p:nvSpPr>
          <p:spPr bwMode="auto">
            <a:xfrm>
              <a:off x="4338" y="3282"/>
              <a:ext cx="22" cy="21"/>
            </a:xfrm>
            <a:custGeom>
              <a:avLst/>
              <a:gdLst>
                <a:gd name="T0" fmla="*/ 5 w 44"/>
                <a:gd name="T1" fmla="*/ 0 h 46"/>
                <a:gd name="T2" fmla="*/ 5 w 44"/>
                <a:gd name="T3" fmla="*/ 0 h 46"/>
                <a:gd name="T4" fmla="*/ 3 w 44"/>
                <a:gd name="T5" fmla="*/ 1 h 46"/>
                <a:gd name="T6" fmla="*/ 3 w 44"/>
                <a:gd name="T7" fmla="*/ 1 h 46"/>
                <a:gd name="T8" fmla="*/ 2 w 44"/>
                <a:gd name="T9" fmla="*/ 1 h 46"/>
                <a:gd name="T10" fmla="*/ 1 w 44"/>
                <a:gd name="T11" fmla="*/ 2 h 46"/>
                <a:gd name="T12" fmla="*/ 1 w 44"/>
                <a:gd name="T13" fmla="*/ 2 h 46"/>
                <a:gd name="T14" fmla="*/ 1 w 44"/>
                <a:gd name="T15" fmla="*/ 3 h 46"/>
                <a:gd name="T16" fmla="*/ 0 w 44"/>
                <a:gd name="T17" fmla="*/ 4 h 46"/>
                <a:gd name="T18" fmla="*/ 0 w 44"/>
                <a:gd name="T19" fmla="*/ 4 h 46"/>
                <a:gd name="T20" fmla="*/ 0 w 44"/>
                <a:gd name="T21" fmla="*/ 5 h 46"/>
                <a:gd name="T22" fmla="*/ 0 w 44"/>
                <a:gd name="T23" fmla="*/ 5 h 46"/>
                <a:gd name="T24" fmla="*/ 0 w 44"/>
                <a:gd name="T25" fmla="*/ 6 h 46"/>
                <a:gd name="T26" fmla="*/ 1 w 44"/>
                <a:gd name="T27" fmla="*/ 7 h 46"/>
                <a:gd name="T28" fmla="*/ 1 w 44"/>
                <a:gd name="T29" fmla="*/ 7 h 46"/>
                <a:gd name="T30" fmla="*/ 1 w 44"/>
                <a:gd name="T31" fmla="*/ 8 h 46"/>
                <a:gd name="T32" fmla="*/ 2 w 44"/>
                <a:gd name="T33" fmla="*/ 8 h 46"/>
                <a:gd name="T34" fmla="*/ 3 w 44"/>
                <a:gd name="T35" fmla="*/ 9 h 46"/>
                <a:gd name="T36" fmla="*/ 3 w 44"/>
                <a:gd name="T37" fmla="*/ 9 h 46"/>
                <a:gd name="T38" fmla="*/ 3 w 44"/>
                <a:gd name="T39" fmla="*/ 9 h 46"/>
                <a:gd name="T40" fmla="*/ 5 w 44"/>
                <a:gd name="T41" fmla="*/ 10 h 46"/>
                <a:gd name="T42" fmla="*/ 6 w 44"/>
                <a:gd name="T43" fmla="*/ 10 h 46"/>
                <a:gd name="T44" fmla="*/ 6 w 44"/>
                <a:gd name="T45" fmla="*/ 10 h 46"/>
                <a:gd name="T46" fmla="*/ 6 w 44"/>
                <a:gd name="T47" fmla="*/ 10 h 46"/>
                <a:gd name="T48" fmla="*/ 7 w 44"/>
                <a:gd name="T49" fmla="*/ 9 h 46"/>
                <a:gd name="T50" fmla="*/ 9 w 44"/>
                <a:gd name="T51" fmla="*/ 9 h 46"/>
                <a:gd name="T52" fmla="*/ 10 w 44"/>
                <a:gd name="T53" fmla="*/ 9 h 46"/>
                <a:gd name="T54" fmla="*/ 10 w 44"/>
                <a:gd name="T55" fmla="*/ 8 h 46"/>
                <a:gd name="T56" fmla="*/ 11 w 44"/>
                <a:gd name="T57" fmla="*/ 8 h 46"/>
                <a:gd name="T58" fmla="*/ 11 w 44"/>
                <a:gd name="T59" fmla="*/ 7 h 46"/>
                <a:gd name="T60" fmla="*/ 11 w 44"/>
                <a:gd name="T61" fmla="*/ 6 h 46"/>
                <a:gd name="T62" fmla="*/ 11 w 44"/>
                <a:gd name="T63" fmla="*/ 5 h 46"/>
                <a:gd name="T64" fmla="*/ 11 w 44"/>
                <a:gd name="T65" fmla="*/ 5 h 46"/>
                <a:gd name="T66" fmla="*/ 11 w 44"/>
                <a:gd name="T67" fmla="*/ 5 h 46"/>
                <a:gd name="T68" fmla="*/ 11 w 44"/>
                <a:gd name="T69" fmla="*/ 4 h 46"/>
                <a:gd name="T70" fmla="*/ 11 w 44"/>
                <a:gd name="T71" fmla="*/ 3 h 46"/>
                <a:gd name="T72" fmla="*/ 11 w 44"/>
                <a:gd name="T73" fmla="*/ 3 h 46"/>
                <a:gd name="T74" fmla="*/ 10 w 44"/>
                <a:gd name="T75" fmla="*/ 2 h 46"/>
                <a:gd name="T76" fmla="*/ 10 w 44"/>
                <a:gd name="T77" fmla="*/ 1 h 46"/>
                <a:gd name="T78" fmla="*/ 9 w 44"/>
                <a:gd name="T79" fmla="*/ 1 h 46"/>
                <a:gd name="T80" fmla="*/ 8 w 44"/>
                <a:gd name="T81" fmla="*/ 1 h 46"/>
                <a:gd name="T82" fmla="*/ 7 w 44"/>
                <a:gd name="T83" fmla="*/ 0 h 46"/>
                <a:gd name="T84" fmla="*/ 6 w 44"/>
                <a:gd name="T85" fmla="*/ 0 h 46"/>
                <a:gd name="T86" fmla="*/ 6 w 44"/>
                <a:gd name="T87" fmla="*/ 0 h 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6"/>
                <a:gd name="T134" fmla="*/ 44 w 44"/>
                <a:gd name="T135" fmla="*/ 46 h 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6">
                  <a:moveTo>
                    <a:pt x="21" y="0"/>
                  </a:moveTo>
                  <a:lnTo>
                    <a:pt x="21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9" y="5"/>
                  </a:lnTo>
                  <a:lnTo>
                    <a:pt x="8" y="7"/>
                  </a:lnTo>
                  <a:lnTo>
                    <a:pt x="6" y="8"/>
                  </a:lnTo>
                  <a:lnTo>
                    <a:pt x="5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11" y="43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1" y="46"/>
                  </a:lnTo>
                  <a:lnTo>
                    <a:pt x="23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4" y="43"/>
                  </a:lnTo>
                  <a:lnTo>
                    <a:pt x="35" y="43"/>
                  </a:lnTo>
                  <a:lnTo>
                    <a:pt x="35" y="41"/>
                  </a:lnTo>
                  <a:lnTo>
                    <a:pt x="37" y="41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40" y="38"/>
                  </a:lnTo>
                  <a:lnTo>
                    <a:pt x="40" y="37"/>
                  </a:lnTo>
                  <a:lnTo>
                    <a:pt x="41" y="37"/>
                  </a:lnTo>
                  <a:lnTo>
                    <a:pt x="41" y="35"/>
                  </a:lnTo>
                  <a:lnTo>
                    <a:pt x="43" y="34"/>
                  </a:lnTo>
                  <a:lnTo>
                    <a:pt x="43" y="32"/>
                  </a:lnTo>
                  <a:lnTo>
                    <a:pt x="43" y="31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4" y="25"/>
                  </a:lnTo>
                  <a:lnTo>
                    <a:pt x="44" y="23"/>
                  </a:lnTo>
                  <a:lnTo>
                    <a:pt x="44" y="22"/>
                  </a:lnTo>
                  <a:lnTo>
                    <a:pt x="44" y="20"/>
                  </a:lnTo>
                  <a:lnTo>
                    <a:pt x="44" y="19"/>
                  </a:lnTo>
                  <a:lnTo>
                    <a:pt x="44" y="17"/>
                  </a:lnTo>
                  <a:lnTo>
                    <a:pt x="43" y="16"/>
                  </a:lnTo>
                  <a:lnTo>
                    <a:pt x="43" y="14"/>
                  </a:lnTo>
                  <a:lnTo>
                    <a:pt x="43" y="13"/>
                  </a:lnTo>
                  <a:lnTo>
                    <a:pt x="41" y="13"/>
                  </a:lnTo>
                  <a:lnTo>
                    <a:pt x="41" y="11"/>
                  </a:lnTo>
                  <a:lnTo>
                    <a:pt x="40" y="10"/>
                  </a:lnTo>
                  <a:lnTo>
                    <a:pt x="38" y="8"/>
                  </a:lnTo>
                  <a:lnTo>
                    <a:pt x="37" y="7"/>
                  </a:lnTo>
                  <a:lnTo>
                    <a:pt x="35" y="5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0"/>
                  </a:lnTo>
                  <a:lnTo>
                    <a:pt x="21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4831" y="4017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55" name="Freeform 10"/>
            <p:cNvSpPr>
              <a:spLocks/>
            </p:cNvSpPr>
            <p:nvPr/>
          </p:nvSpPr>
          <p:spPr bwMode="auto">
            <a:xfrm>
              <a:off x="4858" y="3894"/>
              <a:ext cx="44" cy="81"/>
            </a:xfrm>
            <a:custGeom>
              <a:avLst/>
              <a:gdLst>
                <a:gd name="T0" fmla="*/ 0 w 90"/>
                <a:gd name="T1" fmla="*/ 0 h 181"/>
                <a:gd name="T2" fmla="*/ 7 w 90"/>
                <a:gd name="T3" fmla="*/ 36 h 181"/>
                <a:gd name="T4" fmla="*/ 22 w 90"/>
                <a:gd name="T5" fmla="*/ 0 h 181"/>
                <a:gd name="T6" fmla="*/ 7 w 90"/>
                <a:gd name="T7" fmla="*/ 0 h 181"/>
                <a:gd name="T8" fmla="*/ 0 w 90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81"/>
                <a:gd name="T17" fmla="*/ 90 w 90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81">
                  <a:moveTo>
                    <a:pt x="0" y="0"/>
                  </a:moveTo>
                  <a:lnTo>
                    <a:pt x="30" y="181"/>
                  </a:lnTo>
                  <a:lnTo>
                    <a:pt x="90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V="1">
              <a:off x="4873" y="3584"/>
              <a:ext cx="1" cy="31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12"/>
            <p:cNvSpPr>
              <a:spLocks/>
            </p:cNvSpPr>
            <p:nvPr/>
          </p:nvSpPr>
          <p:spPr bwMode="auto">
            <a:xfrm>
              <a:off x="3696" y="2708"/>
              <a:ext cx="44" cy="81"/>
            </a:xfrm>
            <a:custGeom>
              <a:avLst/>
              <a:gdLst>
                <a:gd name="T0" fmla="*/ 0 w 90"/>
                <a:gd name="T1" fmla="*/ 0 h 181"/>
                <a:gd name="T2" fmla="*/ 14 w 90"/>
                <a:gd name="T3" fmla="*/ 36 h 181"/>
                <a:gd name="T4" fmla="*/ 22 w 90"/>
                <a:gd name="T5" fmla="*/ 0 h 181"/>
                <a:gd name="T6" fmla="*/ 14 w 90"/>
                <a:gd name="T7" fmla="*/ 0 h 181"/>
                <a:gd name="T8" fmla="*/ 0 w 90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81"/>
                <a:gd name="T17" fmla="*/ 90 w 90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81">
                  <a:moveTo>
                    <a:pt x="0" y="0"/>
                  </a:moveTo>
                  <a:lnTo>
                    <a:pt x="60" y="181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58" name="Line 13"/>
            <p:cNvSpPr>
              <a:spLocks noChangeShapeType="1"/>
            </p:cNvSpPr>
            <p:nvPr/>
          </p:nvSpPr>
          <p:spPr bwMode="auto">
            <a:xfrm flipV="1">
              <a:off x="3725" y="2264"/>
              <a:ext cx="1" cy="4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4867" y="4068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60" name="Freeform 15"/>
            <p:cNvSpPr>
              <a:spLocks/>
            </p:cNvSpPr>
            <p:nvPr/>
          </p:nvSpPr>
          <p:spPr bwMode="auto">
            <a:xfrm>
              <a:off x="3064" y="1387"/>
              <a:ext cx="44" cy="82"/>
            </a:xfrm>
            <a:custGeom>
              <a:avLst/>
              <a:gdLst>
                <a:gd name="T0" fmla="*/ 0 w 90"/>
                <a:gd name="T1" fmla="*/ 0 h 180"/>
                <a:gd name="T2" fmla="*/ 7 w 90"/>
                <a:gd name="T3" fmla="*/ 37 h 180"/>
                <a:gd name="T4" fmla="*/ 22 w 90"/>
                <a:gd name="T5" fmla="*/ 0 h 180"/>
                <a:gd name="T6" fmla="*/ 7 w 90"/>
                <a:gd name="T7" fmla="*/ 0 h 180"/>
                <a:gd name="T8" fmla="*/ 0 w 90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80"/>
                <a:gd name="T17" fmla="*/ 90 w 90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80">
                  <a:moveTo>
                    <a:pt x="0" y="0"/>
                  </a:moveTo>
                  <a:lnTo>
                    <a:pt x="30" y="180"/>
                  </a:lnTo>
                  <a:lnTo>
                    <a:pt x="90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 flipV="1">
              <a:off x="3078" y="1105"/>
              <a:ext cx="1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17"/>
            <p:cNvSpPr>
              <a:spLocks/>
            </p:cNvSpPr>
            <p:nvPr/>
          </p:nvSpPr>
          <p:spPr bwMode="auto">
            <a:xfrm>
              <a:off x="3240" y="1387"/>
              <a:ext cx="30" cy="82"/>
            </a:xfrm>
            <a:custGeom>
              <a:avLst/>
              <a:gdLst>
                <a:gd name="T0" fmla="*/ 0 w 60"/>
                <a:gd name="T1" fmla="*/ 0 h 180"/>
                <a:gd name="T2" fmla="*/ 8 w 60"/>
                <a:gd name="T3" fmla="*/ 37 h 180"/>
                <a:gd name="T4" fmla="*/ 15 w 60"/>
                <a:gd name="T5" fmla="*/ 0 h 180"/>
                <a:gd name="T6" fmla="*/ 8 w 60"/>
                <a:gd name="T7" fmla="*/ 0 h 180"/>
                <a:gd name="T8" fmla="*/ 0 w 60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180"/>
                <a:gd name="T17" fmla="*/ 60 w 60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180">
                  <a:moveTo>
                    <a:pt x="0" y="0"/>
                  </a:moveTo>
                  <a:lnTo>
                    <a:pt x="30" y="180"/>
                  </a:lnTo>
                  <a:lnTo>
                    <a:pt x="60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flipV="1">
              <a:off x="3255" y="1105"/>
              <a:ext cx="1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Freeform 19"/>
            <p:cNvSpPr>
              <a:spLocks/>
            </p:cNvSpPr>
            <p:nvPr/>
          </p:nvSpPr>
          <p:spPr bwMode="auto">
            <a:xfrm>
              <a:off x="3740" y="1387"/>
              <a:ext cx="44" cy="82"/>
            </a:xfrm>
            <a:custGeom>
              <a:avLst/>
              <a:gdLst>
                <a:gd name="T0" fmla="*/ 0 w 91"/>
                <a:gd name="T1" fmla="*/ 0 h 180"/>
                <a:gd name="T2" fmla="*/ 7 w 91"/>
                <a:gd name="T3" fmla="*/ 37 h 180"/>
                <a:gd name="T4" fmla="*/ 21 w 91"/>
                <a:gd name="T5" fmla="*/ 0 h 180"/>
                <a:gd name="T6" fmla="*/ 7 w 91"/>
                <a:gd name="T7" fmla="*/ 0 h 180"/>
                <a:gd name="T8" fmla="*/ 0 w 91"/>
                <a:gd name="T9" fmla="*/ 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80"/>
                <a:gd name="T17" fmla="*/ 91 w 91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80">
                  <a:moveTo>
                    <a:pt x="0" y="0"/>
                  </a:moveTo>
                  <a:lnTo>
                    <a:pt x="30" y="180"/>
                  </a:lnTo>
                  <a:lnTo>
                    <a:pt x="91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 flipV="1">
              <a:off x="3755" y="1105"/>
              <a:ext cx="0" cy="28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21"/>
            <p:cNvSpPr>
              <a:spLocks/>
            </p:cNvSpPr>
            <p:nvPr/>
          </p:nvSpPr>
          <p:spPr bwMode="auto">
            <a:xfrm>
              <a:off x="2917" y="2708"/>
              <a:ext cx="44" cy="81"/>
            </a:xfrm>
            <a:custGeom>
              <a:avLst/>
              <a:gdLst>
                <a:gd name="T0" fmla="*/ 0 w 91"/>
                <a:gd name="T1" fmla="*/ 0 h 181"/>
                <a:gd name="T2" fmla="*/ 7 w 91"/>
                <a:gd name="T3" fmla="*/ 36 h 181"/>
                <a:gd name="T4" fmla="*/ 21 w 91"/>
                <a:gd name="T5" fmla="*/ 0 h 181"/>
                <a:gd name="T6" fmla="*/ 7 w 91"/>
                <a:gd name="T7" fmla="*/ 0 h 181"/>
                <a:gd name="T8" fmla="*/ 0 w 91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81"/>
                <a:gd name="T17" fmla="*/ 91 w 91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81">
                  <a:moveTo>
                    <a:pt x="0" y="0"/>
                  </a:moveTo>
                  <a:lnTo>
                    <a:pt x="30" y="181"/>
                  </a:lnTo>
                  <a:lnTo>
                    <a:pt x="91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 flipV="1">
              <a:off x="2932" y="2264"/>
              <a:ext cx="1" cy="4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23"/>
            <p:cNvSpPr>
              <a:spLocks/>
            </p:cNvSpPr>
            <p:nvPr/>
          </p:nvSpPr>
          <p:spPr bwMode="auto">
            <a:xfrm>
              <a:off x="4549" y="2911"/>
              <a:ext cx="88" cy="27"/>
            </a:xfrm>
            <a:custGeom>
              <a:avLst/>
              <a:gdLst>
                <a:gd name="T0" fmla="*/ 0 w 181"/>
                <a:gd name="T1" fmla="*/ 12 h 60"/>
                <a:gd name="T2" fmla="*/ 43 w 181"/>
                <a:gd name="T3" fmla="*/ 6 h 60"/>
                <a:gd name="T4" fmla="*/ 0 w 181"/>
                <a:gd name="T5" fmla="*/ 0 h 60"/>
                <a:gd name="T6" fmla="*/ 0 w 181"/>
                <a:gd name="T7" fmla="*/ 6 h 60"/>
                <a:gd name="T8" fmla="*/ 0 w 181"/>
                <a:gd name="T9" fmla="*/ 1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60"/>
                <a:gd name="T17" fmla="*/ 181 w 181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60">
                  <a:moveTo>
                    <a:pt x="0" y="60"/>
                  </a:moveTo>
                  <a:lnTo>
                    <a:pt x="181" y="3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 flipH="1">
              <a:off x="4034" y="2924"/>
              <a:ext cx="5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25"/>
            <p:cNvSpPr>
              <a:spLocks/>
            </p:cNvSpPr>
            <p:nvPr/>
          </p:nvSpPr>
          <p:spPr bwMode="auto">
            <a:xfrm>
              <a:off x="4549" y="3436"/>
              <a:ext cx="88" cy="27"/>
            </a:xfrm>
            <a:custGeom>
              <a:avLst/>
              <a:gdLst>
                <a:gd name="T0" fmla="*/ 0 w 181"/>
                <a:gd name="T1" fmla="*/ 12 h 60"/>
                <a:gd name="T2" fmla="*/ 43 w 181"/>
                <a:gd name="T3" fmla="*/ 6 h 60"/>
                <a:gd name="T4" fmla="*/ 0 w 181"/>
                <a:gd name="T5" fmla="*/ 0 h 60"/>
                <a:gd name="T6" fmla="*/ 0 w 181"/>
                <a:gd name="T7" fmla="*/ 6 h 60"/>
                <a:gd name="T8" fmla="*/ 0 w 181"/>
                <a:gd name="T9" fmla="*/ 1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60"/>
                <a:gd name="T17" fmla="*/ 181 w 181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60">
                  <a:moveTo>
                    <a:pt x="0" y="60"/>
                  </a:moveTo>
                  <a:lnTo>
                    <a:pt x="181" y="3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 flipH="1">
              <a:off x="4034" y="3450"/>
              <a:ext cx="5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27"/>
            <p:cNvSpPr>
              <a:spLocks/>
            </p:cNvSpPr>
            <p:nvPr/>
          </p:nvSpPr>
          <p:spPr bwMode="auto">
            <a:xfrm>
              <a:off x="5269" y="3894"/>
              <a:ext cx="44" cy="81"/>
            </a:xfrm>
            <a:custGeom>
              <a:avLst/>
              <a:gdLst>
                <a:gd name="T0" fmla="*/ 0 w 90"/>
                <a:gd name="T1" fmla="*/ 0 h 181"/>
                <a:gd name="T2" fmla="*/ 14 w 90"/>
                <a:gd name="T3" fmla="*/ 36 h 181"/>
                <a:gd name="T4" fmla="*/ 22 w 90"/>
                <a:gd name="T5" fmla="*/ 0 h 181"/>
                <a:gd name="T6" fmla="*/ 14 w 90"/>
                <a:gd name="T7" fmla="*/ 0 h 181"/>
                <a:gd name="T8" fmla="*/ 0 w 90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81"/>
                <a:gd name="T17" fmla="*/ 90 w 90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81">
                  <a:moveTo>
                    <a:pt x="0" y="0"/>
                  </a:moveTo>
                  <a:lnTo>
                    <a:pt x="60" y="181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 flipV="1">
              <a:off x="5299" y="3584"/>
              <a:ext cx="1" cy="31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Rectangle 29"/>
            <p:cNvSpPr>
              <a:spLocks noChangeArrowheads="1"/>
            </p:cNvSpPr>
            <p:nvPr/>
          </p:nvSpPr>
          <p:spPr bwMode="auto">
            <a:xfrm>
              <a:off x="3119" y="3148"/>
              <a:ext cx="70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AND plane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75" name="Rectangle 30"/>
            <p:cNvSpPr>
              <a:spLocks noChangeArrowheads="1"/>
            </p:cNvSpPr>
            <p:nvPr/>
          </p:nvSpPr>
          <p:spPr bwMode="auto">
            <a:xfrm>
              <a:off x="4835" y="3124"/>
              <a:ext cx="57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OR plane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76" name="Rectangle 31"/>
            <p:cNvSpPr>
              <a:spLocks noChangeArrowheads="1"/>
            </p:cNvSpPr>
            <p:nvPr/>
          </p:nvSpPr>
          <p:spPr bwMode="auto">
            <a:xfrm>
              <a:off x="3079" y="1673"/>
              <a:ext cx="80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Input buffers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77" name="Rectangle 32"/>
            <p:cNvSpPr>
              <a:spLocks noChangeArrowheads="1"/>
            </p:cNvSpPr>
            <p:nvPr/>
          </p:nvSpPr>
          <p:spPr bwMode="auto">
            <a:xfrm>
              <a:off x="3190" y="1956"/>
              <a:ext cx="5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inverters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33"/>
            <p:cNvSpPr>
              <a:spLocks noChangeArrowheads="1"/>
            </p:cNvSpPr>
            <p:nvPr/>
          </p:nvSpPr>
          <p:spPr bwMode="auto">
            <a:xfrm>
              <a:off x="3327" y="1816"/>
              <a:ext cx="2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and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79" name="Rectangle 34"/>
            <p:cNvSpPr>
              <a:spLocks noChangeArrowheads="1"/>
            </p:cNvSpPr>
            <p:nvPr/>
          </p:nvSpPr>
          <p:spPr bwMode="auto">
            <a:xfrm>
              <a:off x="4135" y="2743"/>
              <a:ext cx="1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P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80" name="Rectangle 35"/>
            <p:cNvSpPr>
              <a:spLocks noChangeArrowheads="1"/>
            </p:cNvSpPr>
            <p:nvPr/>
          </p:nvSpPr>
          <p:spPr bwMode="auto">
            <a:xfrm>
              <a:off x="4209" y="2801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81" name="Rectangle 36"/>
            <p:cNvSpPr>
              <a:spLocks noChangeArrowheads="1"/>
            </p:cNvSpPr>
            <p:nvPr/>
          </p:nvSpPr>
          <p:spPr bwMode="auto">
            <a:xfrm>
              <a:off x="4139" y="3271"/>
              <a:ext cx="1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  <a:latin typeface="Times-Roman"/>
                </a:rPr>
                <a:t>P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82" name="Rectangle 37"/>
            <p:cNvSpPr>
              <a:spLocks noChangeArrowheads="1"/>
            </p:cNvSpPr>
            <p:nvPr/>
          </p:nvSpPr>
          <p:spPr bwMode="auto">
            <a:xfrm>
              <a:off x="4213" y="3326"/>
              <a:ext cx="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 i="1">
                  <a:solidFill>
                    <a:srgbClr val="000000"/>
                  </a:solidFill>
                  <a:latin typeface="Times-Roman"/>
                </a:rPr>
                <a:t>k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83" name="Rectangle 38"/>
            <p:cNvSpPr>
              <a:spLocks noChangeArrowheads="1"/>
            </p:cNvSpPr>
            <p:nvPr/>
          </p:nvSpPr>
          <p:spPr bwMode="auto">
            <a:xfrm>
              <a:off x="5227" y="4016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84" name="Freeform 39"/>
            <p:cNvSpPr>
              <a:spLocks/>
            </p:cNvSpPr>
            <p:nvPr/>
          </p:nvSpPr>
          <p:spPr bwMode="auto">
            <a:xfrm>
              <a:off x="4961" y="3773"/>
              <a:ext cx="29" cy="27"/>
            </a:xfrm>
            <a:custGeom>
              <a:avLst/>
              <a:gdLst>
                <a:gd name="T0" fmla="*/ 0 w 60"/>
                <a:gd name="T1" fmla="*/ 6 h 60"/>
                <a:gd name="T2" fmla="*/ 0 w 60"/>
                <a:gd name="T3" fmla="*/ 7 h 60"/>
                <a:gd name="T4" fmla="*/ 0 w 60"/>
                <a:gd name="T5" fmla="*/ 8 h 60"/>
                <a:gd name="T6" fmla="*/ 1 w 60"/>
                <a:gd name="T7" fmla="*/ 9 h 60"/>
                <a:gd name="T8" fmla="*/ 1 w 60"/>
                <a:gd name="T9" fmla="*/ 10 h 60"/>
                <a:gd name="T10" fmla="*/ 2 w 60"/>
                <a:gd name="T11" fmla="*/ 10 h 60"/>
                <a:gd name="T12" fmla="*/ 3 w 60"/>
                <a:gd name="T13" fmla="*/ 11 h 60"/>
                <a:gd name="T14" fmla="*/ 4 w 60"/>
                <a:gd name="T15" fmla="*/ 11 h 60"/>
                <a:gd name="T16" fmla="*/ 4 w 60"/>
                <a:gd name="T17" fmla="*/ 12 h 60"/>
                <a:gd name="T18" fmla="*/ 6 w 60"/>
                <a:gd name="T19" fmla="*/ 12 h 60"/>
                <a:gd name="T20" fmla="*/ 7 w 60"/>
                <a:gd name="T21" fmla="*/ 12 h 60"/>
                <a:gd name="T22" fmla="*/ 7 w 60"/>
                <a:gd name="T23" fmla="*/ 12 h 60"/>
                <a:gd name="T24" fmla="*/ 8 w 60"/>
                <a:gd name="T25" fmla="*/ 12 h 60"/>
                <a:gd name="T26" fmla="*/ 9 w 60"/>
                <a:gd name="T27" fmla="*/ 12 h 60"/>
                <a:gd name="T28" fmla="*/ 11 w 60"/>
                <a:gd name="T29" fmla="*/ 11 h 60"/>
                <a:gd name="T30" fmla="*/ 11 w 60"/>
                <a:gd name="T31" fmla="*/ 11 h 60"/>
                <a:gd name="T32" fmla="*/ 12 w 60"/>
                <a:gd name="T33" fmla="*/ 10 h 60"/>
                <a:gd name="T34" fmla="*/ 13 w 60"/>
                <a:gd name="T35" fmla="*/ 10 h 60"/>
                <a:gd name="T36" fmla="*/ 14 w 60"/>
                <a:gd name="T37" fmla="*/ 9 h 60"/>
                <a:gd name="T38" fmla="*/ 14 w 60"/>
                <a:gd name="T39" fmla="*/ 8 h 60"/>
                <a:gd name="T40" fmla="*/ 14 w 60"/>
                <a:gd name="T41" fmla="*/ 7 h 60"/>
                <a:gd name="T42" fmla="*/ 14 w 60"/>
                <a:gd name="T43" fmla="*/ 6 h 60"/>
                <a:gd name="T44" fmla="*/ 14 w 60"/>
                <a:gd name="T45" fmla="*/ 6 h 60"/>
                <a:gd name="T46" fmla="*/ 14 w 60"/>
                <a:gd name="T47" fmla="*/ 5 h 60"/>
                <a:gd name="T48" fmla="*/ 14 w 60"/>
                <a:gd name="T49" fmla="*/ 4 h 60"/>
                <a:gd name="T50" fmla="*/ 14 w 60"/>
                <a:gd name="T51" fmla="*/ 3 h 60"/>
                <a:gd name="T52" fmla="*/ 13 w 60"/>
                <a:gd name="T53" fmla="*/ 2 h 60"/>
                <a:gd name="T54" fmla="*/ 12 w 60"/>
                <a:gd name="T55" fmla="*/ 2 h 60"/>
                <a:gd name="T56" fmla="*/ 11 w 60"/>
                <a:gd name="T57" fmla="*/ 1 h 60"/>
                <a:gd name="T58" fmla="*/ 11 w 60"/>
                <a:gd name="T59" fmla="*/ 0 h 60"/>
                <a:gd name="T60" fmla="*/ 9 w 60"/>
                <a:gd name="T61" fmla="*/ 0 h 60"/>
                <a:gd name="T62" fmla="*/ 8 w 60"/>
                <a:gd name="T63" fmla="*/ 0 h 60"/>
                <a:gd name="T64" fmla="*/ 7 w 60"/>
                <a:gd name="T65" fmla="*/ 0 h 60"/>
                <a:gd name="T66" fmla="*/ 7 w 60"/>
                <a:gd name="T67" fmla="*/ 0 h 60"/>
                <a:gd name="T68" fmla="*/ 6 w 60"/>
                <a:gd name="T69" fmla="*/ 0 h 60"/>
                <a:gd name="T70" fmla="*/ 4 w 60"/>
                <a:gd name="T71" fmla="*/ 0 h 60"/>
                <a:gd name="T72" fmla="*/ 4 w 60"/>
                <a:gd name="T73" fmla="*/ 0 h 60"/>
                <a:gd name="T74" fmla="*/ 3 w 60"/>
                <a:gd name="T75" fmla="*/ 1 h 60"/>
                <a:gd name="T76" fmla="*/ 2 w 60"/>
                <a:gd name="T77" fmla="*/ 2 h 60"/>
                <a:gd name="T78" fmla="*/ 1 w 60"/>
                <a:gd name="T79" fmla="*/ 2 h 60"/>
                <a:gd name="T80" fmla="*/ 1 w 60"/>
                <a:gd name="T81" fmla="*/ 3 h 60"/>
                <a:gd name="T82" fmla="*/ 0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7 w 60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9" y="51"/>
                  </a:lnTo>
                  <a:lnTo>
                    <a:pt x="10" y="53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6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8" y="57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30" y="60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6" y="59"/>
                  </a:lnTo>
                  <a:lnTo>
                    <a:pt x="37" y="59"/>
                  </a:lnTo>
                  <a:lnTo>
                    <a:pt x="39" y="59"/>
                  </a:lnTo>
                  <a:lnTo>
                    <a:pt x="40" y="59"/>
                  </a:lnTo>
                  <a:lnTo>
                    <a:pt x="42" y="57"/>
                  </a:lnTo>
                  <a:lnTo>
                    <a:pt x="43" y="57"/>
                  </a:lnTo>
                  <a:lnTo>
                    <a:pt x="45" y="56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9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2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5" y="47"/>
                  </a:lnTo>
                  <a:lnTo>
                    <a:pt x="55" y="45"/>
                  </a:lnTo>
                  <a:lnTo>
                    <a:pt x="57" y="44"/>
                  </a:lnTo>
                  <a:lnTo>
                    <a:pt x="58" y="42"/>
                  </a:lnTo>
                  <a:lnTo>
                    <a:pt x="58" y="41"/>
                  </a:lnTo>
                  <a:lnTo>
                    <a:pt x="58" y="39"/>
                  </a:lnTo>
                  <a:lnTo>
                    <a:pt x="58" y="38"/>
                  </a:lnTo>
                  <a:lnTo>
                    <a:pt x="60" y="36"/>
                  </a:lnTo>
                  <a:lnTo>
                    <a:pt x="60" y="35"/>
                  </a:lnTo>
                  <a:lnTo>
                    <a:pt x="60" y="33"/>
                  </a:lnTo>
                  <a:lnTo>
                    <a:pt x="60" y="32"/>
                  </a:lnTo>
                  <a:lnTo>
                    <a:pt x="60" y="30"/>
                  </a:lnTo>
                  <a:lnTo>
                    <a:pt x="60" y="29"/>
                  </a:lnTo>
                  <a:lnTo>
                    <a:pt x="60" y="27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3"/>
                  </a:lnTo>
                  <a:lnTo>
                    <a:pt x="58" y="21"/>
                  </a:lnTo>
                  <a:lnTo>
                    <a:pt x="58" y="20"/>
                  </a:lnTo>
                  <a:lnTo>
                    <a:pt x="58" y="18"/>
                  </a:lnTo>
                  <a:lnTo>
                    <a:pt x="57" y="17"/>
                  </a:lnTo>
                  <a:lnTo>
                    <a:pt x="57" y="15"/>
                  </a:lnTo>
                  <a:lnTo>
                    <a:pt x="55" y="14"/>
                  </a:lnTo>
                  <a:lnTo>
                    <a:pt x="54" y="12"/>
                  </a:lnTo>
                  <a:lnTo>
                    <a:pt x="54" y="11"/>
                  </a:lnTo>
                  <a:lnTo>
                    <a:pt x="52" y="9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5"/>
                  </a:lnTo>
                  <a:lnTo>
                    <a:pt x="45" y="5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85" name="Freeform 40"/>
            <p:cNvSpPr>
              <a:spLocks/>
            </p:cNvSpPr>
            <p:nvPr/>
          </p:nvSpPr>
          <p:spPr bwMode="auto">
            <a:xfrm>
              <a:off x="4970" y="3781"/>
              <a:ext cx="21" cy="21"/>
            </a:xfrm>
            <a:custGeom>
              <a:avLst/>
              <a:gdLst>
                <a:gd name="T0" fmla="*/ 0 w 44"/>
                <a:gd name="T1" fmla="*/ 6 h 45"/>
                <a:gd name="T2" fmla="*/ 0 w 44"/>
                <a:gd name="T3" fmla="*/ 7 h 45"/>
                <a:gd name="T4" fmla="*/ 0 w 44"/>
                <a:gd name="T5" fmla="*/ 7 h 45"/>
                <a:gd name="T6" fmla="*/ 0 w 44"/>
                <a:gd name="T7" fmla="*/ 7 h 45"/>
                <a:gd name="T8" fmla="*/ 1 w 44"/>
                <a:gd name="T9" fmla="*/ 8 h 45"/>
                <a:gd name="T10" fmla="*/ 2 w 44"/>
                <a:gd name="T11" fmla="*/ 8 h 45"/>
                <a:gd name="T12" fmla="*/ 2 w 44"/>
                <a:gd name="T13" fmla="*/ 9 h 45"/>
                <a:gd name="T14" fmla="*/ 3 w 44"/>
                <a:gd name="T15" fmla="*/ 10 h 45"/>
                <a:gd name="T16" fmla="*/ 3 w 44"/>
                <a:gd name="T17" fmla="*/ 10 h 45"/>
                <a:gd name="T18" fmla="*/ 4 w 44"/>
                <a:gd name="T19" fmla="*/ 10 h 45"/>
                <a:gd name="T20" fmla="*/ 5 w 44"/>
                <a:gd name="T21" fmla="*/ 10 h 45"/>
                <a:gd name="T22" fmla="*/ 5 w 44"/>
                <a:gd name="T23" fmla="*/ 10 h 45"/>
                <a:gd name="T24" fmla="*/ 6 w 44"/>
                <a:gd name="T25" fmla="*/ 10 h 45"/>
                <a:gd name="T26" fmla="*/ 7 w 44"/>
                <a:gd name="T27" fmla="*/ 10 h 45"/>
                <a:gd name="T28" fmla="*/ 8 w 44"/>
                <a:gd name="T29" fmla="*/ 9 h 45"/>
                <a:gd name="T30" fmla="*/ 8 w 44"/>
                <a:gd name="T31" fmla="*/ 9 h 45"/>
                <a:gd name="T32" fmla="*/ 9 w 44"/>
                <a:gd name="T33" fmla="*/ 8 h 45"/>
                <a:gd name="T34" fmla="*/ 10 w 44"/>
                <a:gd name="T35" fmla="*/ 8 h 45"/>
                <a:gd name="T36" fmla="*/ 10 w 44"/>
                <a:gd name="T37" fmla="*/ 7 h 45"/>
                <a:gd name="T38" fmla="*/ 10 w 44"/>
                <a:gd name="T39" fmla="*/ 7 h 45"/>
                <a:gd name="T40" fmla="*/ 10 w 44"/>
                <a:gd name="T41" fmla="*/ 6 h 45"/>
                <a:gd name="T42" fmla="*/ 10 w 44"/>
                <a:gd name="T43" fmla="*/ 5 h 45"/>
                <a:gd name="T44" fmla="*/ 10 w 44"/>
                <a:gd name="T45" fmla="*/ 5 h 45"/>
                <a:gd name="T46" fmla="*/ 10 w 44"/>
                <a:gd name="T47" fmla="*/ 4 h 45"/>
                <a:gd name="T48" fmla="*/ 10 w 44"/>
                <a:gd name="T49" fmla="*/ 3 h 45"/>
                <a:gd name="T50" fmla="*/ 10 w 44"/>
                <a:gd name="T51" fmla="*/ 3 h 45"/>
                <a:gd name="T52" fmla="*/ 9 w 44"/>
                <a:gd name="T53" fmla="*/ 2 h 45"/>
                <a:gd name="T54" fmla="*/ 8 w 44"/>
                <a:gd name="T55" fmla="*/ 1 h 45"/>
                <a:gd name="T56" fmla="*/ 8 w 44"/>
                <a:gd name="T57" fmla="*/ 1 h 45"/>
                <a:gd name="T58" fmla="*/ 7 w 44"/>
                <a:gd name="T59" fmla="*/ 0 h 45"/>
                <a:gd name="T60" fmla="*/ 7 w 44"/>
                <a:gd name="T61" fmla="*/ 0 h 45"/>
                <a:gd name="T62" fmla="*/ 6 w 44"/>
                <a:gd name="T63" fmla="*/ 0 h 45"/>
                <a:gd name="T64" fmla="*/ 5 w 44"/>
                <a:gd name="T65" fmla="*/ 0 h 45"/>
                <a:gd name="T66" fmla="*/ 5 w 44"/>
                <a:gd name="T67" fmla="*/ 0 h 45"/>
                <a:gd name="T68" fmla="*/ 4 w 44"/>
                <a:gd name="T69" fmla="*/ 0 h 45"/>
                <a:gd name="T70" fmla="*/ 3 w 44"/>
                <a:gd name="T71" fmla="*/ 0 h 45"/>
                <a:gd name="T72" fmla="*/ 2 w 44"/>
                <a:gd name="T73" fmla="*/ 1 h 45"/>
                <a:gd name="T74" fmla="*/ 2 w 44"/>
                <a:gd name="T75" fmla="*/ 1 h 45"/>
                <a:gd name="T76" fmla="*/ 1 w 44"/>
                <a:gd name="T77" fmla="*/ 2 h 45"/>
                <a:gd name="T78" fmla="*/ 0 w 44"/>
                <a:gd name="T79" fmla="*/ 2 h 45"/>
                <a:gd name="T80" fmla="*/ 0 w 44"/>
                <a:gd name="T81" fmla="*/ 3 h 45"/>
                <a:gd name="T82" fmla="*/ 0 w 44"/>
                <a:gd name="T83" fmla="*/ 4 h 45"/>
                <a:gd name="T84" fmla="*/ 0 w 44"/>
                <a:gd name="T85" fmla="*/ 4 h 45"/>
                <a:gd name="T86" fmla="*/ 0 w 44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5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8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3"/>
                  </a:lnTo>
                  <a:lnTo>
                    <a:pt x="44" y="21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1" y="11"/>
                  </a:lnTo>
                  <a:lnTo>
                    <a:pt x="39" y="9"/>
                  </a:lnTo>
                  <a:lnTo>
                    <a:pt x="38" y="8"/>
                  </a:lnTo>
                  <a:lnTo>
                    <a:pt x="36" y="6"/>
                  </a:lnTo>
                  <a:lnTo>
                    <a:pt x="35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6" y="8"/>
                  </a:lnTo>
                  <a:lnTo>
                    <a:pt x="5" y="9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86" name="Freeform 41"/>
            <p:cNvSpPr>
              <a:spLocks/>
            </p:cNvSpPr>
            <p:nvPr/>
          </p:nvSpPr>
          <p:spPr bwMode="auto">
            <a:xfrm>
              <a:off x="5078" y="3773"/>
              <a:ext cx="29" cy="27"/>
            </a:xfrm>
            <a:custGeom>
              <a:avLst/>
              <a:gdLst>
                <a:gd name="T0" fmla="*/ 0 w 61"/>
                <a:gd name="T1" fmla="*/ 6 h 60"/>
                <a:gd name="T2" fmla="*/ 0 w 61"/>
                <a:gd name="T3" fmla="*/ 7 h 60"/>
                <a:gd name="T4" fmla="*/ 0 w 61"/>
                <a:gd name="T5" fmla="*/ 8 h 60"/>
                <a:gd name="T6" fmla="*/ 1 w 61"/>
                <a:gd name="T7" fmla="*/ 9 h 60"/>
                <a:gd name="T8" fmla="*/ 1 w 61"/>
                <a:gd name="T9" fmla="*/ 10 h 60"/>
                <a:gd name="T10" fmla="*/ 2 w 61"/>
                <a:gd name="T11" fmla="*/ 10 h 60"/>
                <a:gd name="T12" fmla="*/ 3 w 61"/>
                <a:gd name="T13" fmla="*/ 11 h 60"/>
                <a:gd name="T14" fmla="*/ 4 w 61"/>
                <a:gd name="T15" fmla="*/ 11 h 60"/>
                <a:gd name="T16" fmla="*/ 5 w 61"/>
                <a:gd name="T17" fmla="*/ 12 h 60"/>
                <a:gd name="T18" fmla="*/ 5 w 61"/>
                <a:gd name="T19" fmla="*/ 12 h 60"/>
                <a:gd name="T20" fmla="*/ 7 w 61"/>
                <a:gd name="T21" fmla="*/ 12 h 60"/>
                <a:gd name="T22" fmla="*/ 7 w 61"/>
                <a:gd name="T23" fmla="*/ 12 h 60"/>
                <a:gd name="T24" fmla="*/ 8 w 61"/>
                <a:gd name="T25" fmla="*/ 12 h 60"/>
                <a:gd name="T26" fmla="*/ 9 w 61"/>
                <a:gd name="T27" fmla="*/ 12 h 60"/>
                <a:gd name="T28" fmla="*/ 10 w 61"/>
                <a:gd name="T29" fmla="*/ 11 h 60"/>
                <a:gd name="T30" fmla="*/ 11 w 61"/>
                <a:gd name="T31" fmla="*/ 11 h 60"/>
                <a:gd name="T32" fmla="*/ 12 w 61"/>
                <a:gd name="T33" fmla="*/ 10 h 60"/>
                <a:gd name="T34" fmla="*/ 12 w 61"/>
                <a:gd name="T35" fmla="*/ 10 h 60"/>
                <a:gd name="T36" fmla="*/ 13 w 61"/>
                <a:gd name="T37" fmla="*/ 9 h 60"/>
                <a:gd name="T38" fmla="*/ 13 w 61"/>
                <a:gd name="T39" fmla="*/ 8 h 60"/>
                <a:gd name="T40" fmla="*/ 14 w 61"/>
                <a:gd name="T41" fmla="*/ 7 h 60"/>
                <a:gd name="T42" fmla="*/ 14 w 61"/>
                <a:gd name="T43" fmla="*/ 6 h 60"/>
                <a:gd name="T44" fmla="*/ 14 w 61"/>
                <a:gd name="T45" fmla="*/ 6 h 60"/>
                <a:gd name="T46" fmla="*/ 14 w 61"/>
                <a:gd name="T47" fmla="*/ 5 h 60"/>
                <a:gd name="T48" fmla="*/ 13 w 61"/>
                <a:gd name="T49" fmla="*/ 4 h 60"/>
                <a:gd name="T50" fmla="*/ 13 w 61"/>
                <a:gd name="T51" fmla="*/ 3 h 60"/>
                <a:gd name="T52" fmla="*/ 12 w 61"/>
                <a:gd name="T53" fmla="*/ 2 h 60"/>
                <a:gd name="T54" fmla="*/ 12 w 61"/>
                <a:gd name="T55" fmla="*/ 2 h 60"/>
                <a:gd name="T56" fmla="*/ 11 w 61"/>
                <a:gd name="T57" fmla="*/ 1 h 60"/>
                <a:gd name="T58" fmla="*/ 10 w 61"/>
                <a:gd name="T59" fmla="*/ 0 h 60"/>
                <a:gd name="T60" fmla="*/ 9 w 61"/>
                <a:gd name="T61" fmla="*/ 0 h 60"/>
                <a:gd name="T62" fmla="*/ 8 w 61"/>
                <a:gd name="T63" fmla="*/ 0 h 60"/>
                <a:gd name="T64" fmla="*/ 7 w 61"/>
                <a:gd name="T65" fmla="*/ 0 h 60"/>
                <a:gd name="T66" fmla="*/ 7 w 61"/>
                <a:gd name="T67" fmla="*/ 0 h 60"/>
                <a:gd name="T68" fmla="*/ 5 w 61"/>
                <a:gd name="T69" fmla="*/ 0 h 60"/>
                <a:gd name="T70" fmla="*/ 5 w 61"/>
                <a:gd name="T71" fmla="*/ 0 h 60"/>
                <a:gd name="T72" fmla="*/ 4 w 61"/>
                <a:gd name="T73" fmla="*/ 0 h 60"/>
                <a:gd name="T74" fmla="*/ 3 w 61"/>
                <a:gd name="T75" fmla="*/ 1 h 60"/>
                <a:gd name="T76" fmla="*/ 2 w 61"/>
                <a:gd name="T77" fmla="*/ 2 h 60"/>
                <a:gd name="T78" fmla="*/ 1 w 61"/>
                <a:gd name="T79" fmla="*/ 2 h 60"/>
                <a:gd name="T80" fmla="*/ 1 w 61"/>
                <a:gd name="T81" fmla="*/ 3 h 60"/>
                <a:gd name="T82" fmla="*/ 0 w 61"/>
                <a:gd name="T83" fmla="*/ 4 h 60"/>
                <a:gd name="T84" fmla="*/ 0 w 61"/>
                <a:gd name="T85" fmla="*/ 5 h 60"/>
                <a:gd name="T86" fmla="*/ 0 w 61"/>
                <a:gd name="T87" fmla="*/ 6 h 60"/>
                <a:gd name="T88" fmla="*/ 7 w 61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1"/>
                <a:gd name="T136" fmla="*/ 0 h 60"/>
                <a:gd name="T137" fmla="*/ 61 w 61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1" h="60">
                  <a:moveTo>
                    <a:pt x="30" y="30"/>
                  </a:move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9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8" y="57"/>
                  </a:lnTo>
                  <a:lnTo>
                    <a:pt x="20" y="59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4" y="59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9" y="60"/>
                  </a:lnTo>
                  <a:lnTo>
                    <a:pt x="30" y="60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5" y="60"/>
                  </a:lnTo>
                  <a:lnTo>
                    <a:pt x="36" y="59"/>
                  </a:lnTo>
                  <a:lnTo>
                    <a:pt x="38" y="59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43" y="57"/>
                  </a:lnTo>
                  <a:lnTo>
                    <a:pt x="44" y="57"/>
                  </a:lnTo>
                  <a:lnTo>
                    <a:pt x="46" y="56"/>
                  </a:lnTo>
                  <a:lnTo>
                    <a:pt x="47" y="54"/>
                  </a:lnTo>
                  <a:lnTo>
                    <a:pt x="49" y="54"/>
                  </a:lnTo>
                  <a:lnTo>
                    <a:pt x="50" y="53"/>
                  </a:lnTo>
                  <a:lnTo>
                    <a:pt x="52" y="53"/>
                  </a:lnTo>
                  <a:lnTo>
                    <a:pt x="52" y="51"/>
                  </a:lnTo>
                  <a:lnTo>
                    <a:pt x="53" y="50"/>
                  </a:lnTo>
                  <a:lnTo>
                    <a:pt x="55" y="50"/>
                  </a:lnTo>
                  <a:lnTo>
                    <a:pt x="55" y="48"/>
                  </a:lnTo>
                  <a:lnTo>
                    <a:pt x="56" y="47"/>
                  </a:lnTo>
                  <a:lnTo>
                    <a:pt x="56" y="45"/>
                  </a:lnTo>
                  <a:lnTo>
                    <a:pt x="58" y="44"/>
                  </a:lnTo>
                  <a:lnTo>
                    <a:pt x="59" y="42"/>
                  </a:lnTo>
                  <a:lnTo>
                    <a:pt x="59" y="41"/>
                  </a:lnTo>
                  <a:lnTo>
                    <a:pt x="59" y="39"/>
                  </a:lnTo>
                  <a:lnTo>
                    <a:pt x="59" y="38"/>
                  </a:lnTo>
                  <a:lnTo>
                    <a:pt x="61" y="36"/>
                  </a:lnTo>
                  <a:lnTo>
                    <a:pt x="61" y="35"/>
                  </a:lnTo>
                  <a:lnTo>
                    <a:pt x="61" y="33"/>
                  </a:lnTo>
                  <a:lnTo>
                    <a:pt x="61" y="32"/>
                  </a:lnTo>
                  <a:lnTo>
                    <a:pt x="61" y="30"/>
                  </a:lnTo>
                  <a:lnTo>
                    <a:pt x="61" y="29"/>
                  </a:lnTo>
                  <a:lnTo>
                    <a:pt x="61" y="27"/>
                  </a:lnTo>
                  <a:lnTo>
                    <a:pt x="61" y="26"/>
                  </a:lnTo>
                  <a:lnTo>
                    <a:pt x="61" y="24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59" y="20"/>
                  </a:lnTo>
                  <a:lnTo>
                    <a:pt x="59" y="18"/>
                  </a:lnTo>
                  <a:lnTo>
                    <a:pt x="58" y="17"/>
                  </a:lnTo>
                  <a:lnTo>
                    <a:pt x="58" y="15"/>
                  </a:lnTo>
                  <a:lnTo>
                    <a:pt x="56" y="14"/>
                  </a:lnTo>
                  <a:lnTo>
                    <a:pt x="55" y="12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2" y="9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49" y="6"/>
                  </a:lnTo>
                  <a:lnTo>
                    <a:pt x="47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8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87" name="Freeform 42"/>
            <p:cNvSpPr>
              <a:spLocks/>
            </p:cNvSpPr>
            <p:nvPr/>
          </p:nvSpPr>
          <p:spPr bwMode="auto">
            <a:xfrm>
              <a:off x="5073" y="3781"/>
              <a:ext cx="21" cy="21"/>
            </a:xfrm>
            <a:custGeom>
              <a:avLst/>
              <a:gdLst>
                <a:gd name="T0" fmla="*/ 0 w 43"/>
                <a:gd name="T1" fmla="*/ 6 h 45"/>
                <a:gd name="T2" fmla="*/ 0 w 43"/>
                <a:gd name="T3" fmla="*/ 7 h 45"/>
                <a:gd name="T4" fmla="*/ 0 w 43"/>
                <a:gd name="T5" fmla="*/ 7 h 45"/>
                <a:gd name="T6" fmla="*/ 0 w 43"/>
                <a:gd name="T7" fmla="*/ 7 h 45"/>
                <a:gd name="T8" fmla="*/ 1 w 43"/>
                <a:gd name="T9" fmla="*/ 8 h 45"/>
                <a:gd name="T10" fmla="*/ 1 w 43"/>
                <a:gd name="T11" fmla="*/ 8 h 45"/>
                <a:gd name="T12" fmla="*/ 2 w 43"/>
                <a:gd name="T13" fmla="*/ 9 h 45"/>
                <a:gd name="T14" fmla="*/ 3 w 43"/>
                <a:gd name="T15" fmla="*/ 10 h 45"/>
                <a:gd name="T16" fmla="*/ 3 w 43"/>
                <a:gd name="T17" fmla="*/ 10 h 45"/>
                <a:gd name="T18" fmla="*/ 4 w 43"/>
                <a:gd name="T19" fmla="*/ 10 h 45"/>
                <a:gd name="T20" fmla="*/ 5 w 43"/>
                <a:gd name="T21" fmla="*/ 10 h 45"/>
                <a:gd name="T22" fmla="*/ 6 w 43"/>
                <a:gd name="T23" fmla="*/ 10 h 45"/>
                <a:gd name="T24" fmla="*/ 6 w 43"/>
                <a:gd name="T25" fmla="*/ 10 h 45"/>
                <a:gd name="T26" fmla="*/ 7 w 43"/>
                <a:gd name="T27" fmla="*/ 10 h 45"/>
                <a:gd name="T28" fmla="*/ 8 w 43"/>
                <a:gd name="T29" fmla="*/ 9 h 45"/>
                <a:gd name="T30" fmla="*/ 9 w 43"/>
                <a:gd name="T31" fmla="*/ 9 h 45"/>
                <a:gd name="T32" fmla="*/ 9 w 43"/>
                <a:gd name="T33" fmla="*/ 8 h 45"/>
                <a:gd name="T34" fmla="*/ 10 w 43"/>
                <a:gd name="T35" fmla="*/ 8 h 45"/>
                <a:gd name="T36" fmla="*/ 10 w 43"/>
                <a:gd name="T37" fmla="*/ 7 h 45"/>
                <a:gd name="T38" fmla="*/ 10 w 43"/>
                <a:gd name="T39" fmla="*/ 7 h 45"/>
                <a:gd name="T40" fmla="*/ 10 w 43"/>
                <a:gd name="T41" fmla="*/ 6 h 45"/>
                <a:gd name="T42" fmla="*/ 10 w 43"/>
                <a:gd name="T43" fmla="*/ 5 h 45"/>
                <a:gd name="T44" fmla="*/ 10 w 43"/>
                <a:gd name="T45" fmla="*/ 5 h 45"/>
                <a:gd name="T46" fmla="*/ 10 w 43"/>
                <a:gd name="T47" fmla="*/ 4 h 45"/>
                <a:gd name="T48" fmla="*/ 10 w 43"/>
                <a:gd name="T49" fmla="*/ 3 h 45"/>
                <a:gd name="T50" fmla="*/ 10 w 43"/>
                <a:gd name="T51" fmla="*/ 3 h 45"/>
                <a:gd name="T52" fmla="*/ 9 w 43"/>
                <a:gd name="T53" fmla="*/ 2 h 45"/>
                <a:gd name="T54" fmla="*/ 9 w 43"/>
                <a:gd name="T55" fmla="*/ 1 h 45"/>
                <a:gd name="T56" fmla="*/ 8 w 43"/>
                <a:gd name="T57" fmla="*/ 1 h 45"/>
                <a:gd name="T58" fmla="*/ 7 w 43"/>
                <a:gd name="T59" fmla="*/ 0 h 45"/>
                <a:gd name="T60" fmla="*/ 7 w 43"/>
                <a:gd name="T61" fmla="*/ 0 h 45"/>
                <a:gd name="T62" fmla="*/ 6 w 43"/>
                <a:gd name="T63" fmla="*/ 0 h 45"/>
                <a:gd name="T64" fmla="*/ 5 w 43"/>
                <a:gd name="T65" fmla="*/ 0 h 45"/>
                <a:gd name="T66" fmla="*/ 4 w 43"/>
                <a:gd name="T67" fmla="*/ 0 h 45"/>
                <a:gd name="T68" fmla="*/ 4 w 43"/>
                <a:gd name="T69" fmla="*/ 0 h 45"/>
                <a:gd name="T70" fmla="*/ 3 w 43"/>
                <a:gd name="T71" fmla="*/ 0 h 45"/>
                <a:gd name="T72" fmla="*/ 2 w 43"/>
                <a:gd name="T73" fmla="*/ 1 h 45"/>
                <a:gd name="T74" fmla="*/ 1 w 43"/>
                <a:gd name="T75" fmla="*/ 1 h 45"/>
                <a:gd name="T76" fmla="*/ 1 w 43"/>
                <a:gd name="T77" fmla="*/ 2 h 45"/>
                <a:gd name="T78" fmla="*/ 0 w 43"/>
                <a:gd name="T79" fmla="*/ 2 h 45"/>
                <a:gd name="T80" fmla="*/ 0 w 43"/>
                <a:gd name="T81" fmla="*/ 3 h 45"/>
                <a:gd name="T82" fmla="*/ 0 w 43"/>
                <a:gd name="T83" fmla="*/ 4 h 45"/>
                <a:gd name="T84" fmla="*/ 0 w 43"/>
                <a:gd name="T85" fmla="*/ 4 h 45"/>
                <a:gd name="T86" fmla="*/ 0 w 43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45"/>
                <a:gd name="T134" fmla="*/ 43 w 43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4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4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7" y="39"/>
                  </a:lnTo>
                  <a:lnTo>
                    <a:pt x="37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0" y="36"/>
                  </a:lnTo>
                  <a:lnTo>
                    <a:pt x="40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3" y="30"/>
                  </a:lnTo>
                  <a:lnTo>
                    <a:pt x="43" y="29"/>
                  </a:lnTo>
                  <a:lnTo>
                    <a:pt x="43" y="27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20"/>
                  </a:lnTo>
                  <a:lnTo>
                    <a:pt x="43" y="18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0" y="12"/>
                  </a:lnTo>
                  <a:lnTo>
                    <a:pt x="40" y="11"/>
                  </a:lnTo>
                  <a:lnTo>
                    <a:pt x="39" y="9"/>
                  </a:lnTo>
                  <a:lnTo>
                    <a:pt x="37" y="8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88" name="Freeform 43"/>
            <p:cNvSpPr>
              <a:spLocks/>
            </p:cNvSpPr>
            <p:nvPr/>
          </p:nvSpPr>
          <p:spPr bwMode="auto">
            <a:xfrm>
              <a:off x="5181" y="3773"/>
              <a:ext cx="30" cy="27"/>
            </a:xfrm>
            <a:custGeom>
              <a:avLst/>
              <a:gdLst>
                <a:gd name="T0" fmla="*/ 0 w 60"/>
                <a:gd name="T1" fmla="*/ 6 h 60"/>
                <a:gd name="T2" fmla="*/ 0 w 60"/>
                <a:gd name="T3" fmla="*/ 7 h 60"/>
                <a:gd name="T4" fmla="*/ 1 w 60"/>
                <a:gd name="T5" fmla="*/ 8 h 60"/>
                <a:gd name="T6" fmla="*/ 2 w 60"/>
                <a:gd name="T7" fmla="*/ 9 h 60"/>
                <a:gd name="T8" fmla="*/ 2 w 60"/>
                <a:gd name="T9" fmla="*/ 10 h 60"/>
                <a:gd name="T10" fmla="*/ 3 w 60"/>
                <a:gd name="T11" fmla="*/ 10 h 60"/>
                <a:gd name="T12" fmla="*/ 3 w 60"/>
                <a:gd name="T13" fmla="*/ 11 h 60"/>
                <a:gd name="T14" fmla="*/ 5 w 60"/>
                <a:gd name="T15" fmla="*/ 11 h 60"/>
                <a:gd name="T16" fmla="*/ 5 w 60"/>
                <a:gd name="T17" fmla="*/ 12 h 60"/>
                <a:gd name="T18" fmla="*/ 6 w 60"/>
                <a:gd name="T19" fmla="*/ 12 h 60"/>
                <a:gd name="T20" fmla="*/ 8 w 60"/>
                <a:gd name="T21" fmla="*/ 12 h 60"/>
                <a:gd name="T22" fmla="*/ 8 w 60"/>
                <a:gd name="T23" fmla="*/ 12 h 60"/>
                <a:gd name="T24" fmla="*/ 9 w 60"/>
                <a:gd name="T25" fmla="*/ 12 h 60"/>
                <a:gd name="T26" fmla="*/ 11 w 60"/>
                <a:gd name="T27" fmla="*/ 12 h 60"/>
                <a:gd name="T28" fmla="*/ 12 w 60"/>
                <a:gd name="T29" fmla="*/ 11 h 60"/>
                <a:gd name="T30" fmla="*/ 12 w 60"/>
                <a:gd name="T31" fmla="*/ 11 h 60"/>
                <a:gd name="T32" fmla="*/ 13 w 60"/>
                <a:gd name="T33" fmla="*/ 10 h 60"/>
                <a:gd name="T34" fmla="*/ 14 w 60"/>
                <a:gd name="T35" fmla="*/ 10 h 60"/>
                <a:gd name="T36" fmla="*/ 15 w 60"/>
                <a:gd name="T37" fmla="*/ 9 h 60"/>
                <a:gd name="T38" fmla="*/ 15 w 60"/>
                <a:gd name="T39" fmla="*/ 8 h 60"/>
                <a:gd name="T40" fmla="*/ 15 w 60"/>
                <a:gd name="T41" fmla="*/ 7 h 60"/>
                <a:gd name="T42" fmla="*/ 15 w 60"/>
                <a:gd name="T43" fmla="*/ 6 h 60"/>
                <a:gd name="T44" fmla="*/ 15 w 60"/>
                <a:gd name="T45" fmla="*/ 6 h 60"/>
                <a:gd name="T46" fmla="*/ 15 w 60"/>
                <a:gd name="T47" fmla="*/ 5 h 60"/>
                <a:gd name="T48" fmla="*/ 15 w 60"/>
                <a:gd name="T49" fmla="*/ 4 h 60"/>
                <a:gd name="T50" fmla="*/ 15 w 60"/>
                <a:gd name="T51" fmla="*/ 3 h 60"/>
                <a:gd name="T52" fmla="*/ 14 w 60"/>
                <a:gd name="T53" fmla="*/ 2 h 60"/>
                <a:gd name="T54" fmla="*/ 13 w 60"/>
                <a:gd name="T55" fmla="*/ 2 h 60"/>
                <a:gd name="T56" fmla="*/ 12 w 60"/>
                <a:gd name="T57" fmla="*/ 1 h 60"/>
                <a:gd name="T58" fmla="*/ 12 w 60"/>
                <a:gd name="T59" fmla="*/ 0 h 60"/>
                <a:gd name="T60" fmla="*/ 11 w 60"/>
                <a:gd name="T61" fmla="*/ 0 h 60"/>
                <a:gd name="T62" fmla="*/ 9 w 60"/>
                <a:gd name="T63" fmla="*/ 0 h 60"/>
                <a:gd name="T64" fmla="*/ 8 w 60"/>
                <a:gd name="T65" fmla="*/ 0 h 60"/>
                <a:gd name="T66" fmla="*/ 8 w 60"/>
                <a:gd name="T67" fmla="*/ 0 h 60"/>
                <a:gd name="T68" fmla="*/ 6 w 60"/>
                <a:gd name="T69" fmla="*/ 0 h 60"/>
                <a:gd name="T70" fmla="*/ 5 w 60"/>
                <a:gd name="T71" fmla="*/ 0 h 60"/>
                <a:gd name="T72" fmla="*/ 5 w 60"/>
                <a:gd name="T73" fmla="*/ 0 h 60"/>
                <a:gd name="T74" fmla="*/ 3 w 60"/>
                <a:gd name="T75" fmla="*/ 1 h 60"/>
                <a:gd name="T76" fmla="*/ 3 w 60"/>
                <a:gd name="T77" fmla="*/ 2 h 60"/>
                <a:gd name="T78" fmla="*/ 2 w 60"/>
                <a:gd name="T79" fmla="*/ 2 h 60"/>
                <a:gd name="T80" fmla="*/ 2 w 60"/>
                <a:gd name="T81" fmla="*/ 3 h 60"/>
                <a:gd name="T82" fmla="*/ 1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8 w 60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9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8" y="57"/>
                  </a:lnTo>
                  <a:lnTo>
                    <a:pt x="20" y="59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4" y="59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9" y="60"/>
                  </a:lnTo>
                  <a:lnTo>
                    <a:pt x="30" y="60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5" y="60"/>
                  </a:lnTo>
                  <a:lnTo>
                    <a:pt x="36" y="59"/>
                  </a:lnTo>
                  <a:lnTo>
                    <a:pt x="38" y="59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5" y="56"/>
                  </a:lnTo>
                  <a:lnTo>
                    <a:pt x="47" y="54"/>
                  </a:lnTo>
                  <a:lnTo>
                    <a:pt x="48" y="54"/>
                  </a:lnTo>
                  <a:lnTo>
                    <a:pt x="50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6" y="47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9" y="42"/>
                  </a:lnTo>
                  <a:lnTo>
                    <a:pt x="59" y="41"/>
                  </a:lnTo>
                  <a:lnTo>
                    <a:pt x="59" y="39"/>
                  </a:lnTo>
                  <a:lnTo>
                    <a:pt x="59" y="38"/>
                  </a:lnTo>
                  <a:lnTo>
                    <a:pt x="60" y="36"/>
                  </a:lnTo>
                  <a:lnTo>
                    <a:pt x="60" y="35"/>
                  </a:lnTo>
                  <a:lnTo>
                    <a:pt x="60" y="33"/>
                  </a:lnTo>
                  <a:lnTo>
                    <a:pt x="60" y="32"/>
                  </a:lnTo>
                  <a:lnTo>
                    <a:pt x="60" y="30"/>
                  </a:lnTo>
                  <a:lnTo>
                    <a:pt x="60" y="29"/>
                  </a:lnTo>
                  <a:lnTo>
                    <a:pt x="60" y="27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59" y="20"/>
                  </a:lnTo>
                  <a:lnTo>
                    <a:pt x="59" y="18"/>
                  </a:lnTo>
                  <a:lnTo>
                    <a:pt x="57" y="17"/>
                  </a:lnTo>
                  <a:lnTo>
                    <a:pt x="57" y="15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1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7" y="5"/>
                  </a:lnTo>
                  <a:lnTo>
                    <a:pt x="45" y="5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8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89" name="Freeform 44"/>
            <p:cNvSpPr>
              <a:spLocks/>
            </p:cNvSpPr>
            <p:nvPr/>
          </p:nvSpPr>
          <p:spPr bwMode="auto">
            <a:xfrm>
              <a:off x="5190" y="3781"/>
              <a:ext cx="22" cy="21"/>
            </a:xfrm>
            <a:custGeom>
              <a:avLst/>
              <a:gdLst>
                <a:gd name="T0" fmla="*/ 0 w 43"/>
                <a:gd name="T1" fmla="*/ 6 h 45"/>
                <a:gd name="T2" fmla="*/ 0 w 43"/>
                <a:gd name="T3" fmla="*/ 7 h 45"/>
                <a:gd name="T4" fmla="*/ 1 w 43"/>
                <a:gd name="T5" fmla="*/ 7 h 45"/>
                <a:gd name="T6" fmla="*/ 1 w 43"/>
                <a:gd name="T7" fmla="*/ 7 h 45"/>
                <a:gd name="T8" fmla="*/ 1 w 43"/>
                <a:gd name="T9" fmla="*/ 8 h 45"/>
                <a:gd name="T10" fmla="*/ 2 w 43"/>
                <a:gd name="T11" fmla="*/ 8 h 45"/>
                <a:gd name="T12" fmla="*/ 3 w 43"/>
                <a:gd name="T13" fmla="*/ 9 h 45"/>
                <a:gd name="T14" fmla="*/ 3 w 43"/>
                <a:gd name="T15" fmla="*/ 10 h 45"/>
                <a:gd name="T16" fmla="*/ 4 w 43"/>
                <a:gd name="T17" fmla="*/ 10 h 45"/>
                <a:gd name="T18" fmla="*/ 5 w 43"/>
                <a:gd name="T19" fmla="*/ 10 h 45"/>
                <a:gd name="T20" fmla="*/ 6 w 43"/>
                <a:gd name="T21" fmla="*/ 10 h 45"/>
                <a:gd name="T22" fmla="*/ 6 w 43"/>
                <a:gd name="T23" fmla="*/ 10 h 45"/>
                <a:gd name="T24" fmla="*/ 7 w 43"/>
                <a:gd name="T25" fmla="*/ 10 h 45"/>
                <a:gd name="T26" fmla="*/ 8 w 43"/>
                <a:gd name="T27" fmla="*/ 10 h 45"/>
                <a:gd name="T28" fmla="*/ 9 w 43"/>
                <a:gd name="T29" fmla="*/ 9 h 45"/>
                <a:gd name="T30" fmla="*/ 9 w 43"/>
                <a:gd name="T31" fmla="*/ 9 h 45"/>
                <a:gd name="T32" fmla="*/ 10 w 43"/>
                <a:gd name="T33" fmla="*/ 8 h 45"/>
                <a:gd name="T34" fmla="*/ 10 w 43"/>
                <a:gd name="T35" fmla="*/ 8 h 45"/>
                <a:gd name="T36" fmla="*/ 11 w 43"/>
                <a:gd name="T37" fmla="*/ 7 h 45"/>
                <a:gd name="T38" fmla="*/ 11 w 43"/>
                <a:gd name="T39" fmla="*/ 7 h 45"/>
                <a:gd name="T40" fmla="*/ 11 w 43"/>
                <a:gd name="T41" fmla="*/ 6 h 45"/>
                <a:gd name="T42" fmla="*/ 11 w 43"/>
                <a:gd name="T43" fmla="*/ 5 h 45"/>
                <a:gd name="T44" fmla="*/ 11 w 43"/>
                <a:gd name="T45" fmla="*/ 5 h 45"/>
                <a:gd name="T46" fmla="*/ 11 w 43"/>
                <a:gd name="T47" fmla="*/ 4 h 45"/>
                <a:gd name="T48" fmla="*/ 11 w 43"/>
                <a:gd name="T49" fmla="*/ 3 h 45"/>
                <a:gd name="T50" fmla="*/ 10 w 43"/>
                <a:gd name="T51" fmla="*/ 3 h 45"/>
                <a:gd name="T52" fmla="*/ 10 w 43"/>
                <a:gd name="T53" fmla="*/ 2 h 45"/>
                <a:gd name="T54" fmla="*/ 9 w 43"/>
                <a:gd name="T55" fmla="*/ 1 h 45"/>
                <a:gd name="T56" fmla="*/ 9 w 43"/>
                <a:gd name="T57" fmla="*/ 1 h 45"/>
                <a:gd name="T58" fmla="*/ 8 w 43"/>
                <a:gd name="T59" fmla="*/ 0 h 45"/>
                <a:gd name="T60" fmla="*/ 7 w 43"/>
                <a:gd name="T61" fmla="*/ 0 h 45"/>
                <a:gd name="T62" fmla="*/ 7 w 43"/>
                <a:gd name="T63" fmla="*/ 0 h 45"/>
                <a:gd name="T64" fmla="*/ 6 w 43"/>
                <a:gd name="T65" fmla="*/ 0 h 45"/>
                <a:gd name="T66" fmla="*/ 5 w 43"/>
                <a:gd name="T67" fmla="*/ 0 h 45"/>
                <a:gd name="T68" fmla="*/ 4 w 43"/>
                <a:gd name="T69" fmla="*/ 0 h 45"/>
                <a:gd name="T70" fmla="*/ 4 w 43"/>
                <a:gd name="T71" fmla="*/ 0 h 45"/>
                <a:gd name="T72" fmla="*/ 3 w 43"/>
                <a:gd name="T73" fmla="*/ 1 h 45"/>
                <a:gd name="T74" fmla="*/ 2 w 43"/>
                <a:gd name="T75" fmla="*/ 1 h 45"/>
                <a:gd name="T76" fmla="*/ 2 w 43"/>
                <a:gd name="T77" fmla="*/ 2 h 45"/>
                <a:gd name="T78" fmla="*/ 1 w 43"/>
                <a:gd name="T79" fmla="*/ 2 h 45"/>
                <a:gd name="T80" fmla="*/ 1 w 43"/>
                <a:gd name="T81" fmla="*/ 3 h 45"/>
                <a:gd name="T82" fmla="*/ 0 w 43"/>
                <a:gd name="T83" fmla="*/ 4 h 45"/>
                <a:gd name="T84" fmla="*/ 0 w 43"/>
                <a:gd name="T85" fmla="*/ 4 h 45"/>
                <a:gd name="T86" fmla="*/ 0 w 43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45"/>
                <a:gd name="T134" fmla="*/ 43 w 43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4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4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7" y="39"/>
                  </a:lnTo>
                  <a:lnTo>
                    <a:pt x="37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0" y="36"/>
                  </a:lnTo>
                  <a:lnTo>
                    <a:pt x="40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3" y="30"/>
                  </a:lnTo>
                  <a:lnTo>
                    <a:pt x="43" y="29"/>
                  </a:lnTo>
                  <a:lnTo>
                    <a:pt x="43" y="27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20"/>
                  </a:lnTo>
                  <a:lnTo>
                    <a:pt x="43" y="18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0" y="12"/>
                  </a:lnTo>
                  <a:lnTo>
                    <a:pt x="40" y="11"/>
                  </a:lnTo>
                  <a:lnTo>
                    <a:pt x="39" y="9"/>
                  </a:lnTo>
                  <a:lnTo>
                    <a:pt x="37" y="8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90" name="Freeform 45"/>
            <p:cNvSpPr>
              <a:spLocks/>
            </p:cNvSpPr>
            <p:nvPr/>
          </p:nvSpPr>
          <p:spPr bwMode="auto">
            <a:xfrm>
              <a:off x="3276" y="2519"/>
              <a:ext cx="29" cy="28"/>
            </a:xfrm>
            <a:custGeom>
              <a:avLst/>
              <a:gdLst>
                <a:gd name="T0" fmla="*/ 0 w 60"/>
                <a:gd name="T1" fmla="*/ 7 h 60"/>
                <a:gd name="T2" fmla="*/ 0 w 60"/>
                <a:gd name="T3" fmla="*/ 8 h 60"/>
                <a:gd name="T4" fmla="*/ 0 w 60"/>
                <a:gd name="T5" fmla="*/ 9 h 60"/>
                <a:gd name="T6" fmla="*/ 1 w 60"/>
                <a:gd name="T7" fmla="*/ 10 h 60"/>
                <a:gd name="T8" fmla="*/ 1 w 60"/>
                <a:gd name="T9" fmla="*/ 10 h 60"/>
                <a:gd name="T10" fmla="*/ 2 w 60"/>
                <a:gd name="T11" fmla="*/ 11 h 60"/>
                <a:gd name="T12" fmla="*/ 3 w 60"/>
                <a:gd name="T13" fmla="*/ 12 h 60"/>
                <a:gd name="T14" fmla="*/ 4 w 60"/>
                <a:gd name="T15" fmla="*/ 12 h 60"/>
                <a:gd name="T16" fmla="*/ 4 w 60"/>
                <a:gd name="T17" fmla="*/ 13 h 60"/>
                <a:gd name="T18" fmla="*/ 6 w 60"/>
                <a:gd name="T19" fmla="*/ 13 h 60"/>
                <a:gd name="T20" fmla="*/ 7 w 60"/>
                <a:gd name="T21" fmla="*/ 13 h 60"/>
                <a:gd name="T22" fmla="*/ 7 w 60"/>
                <a:gd name="T23" fmla="*/ 13 h 60"/>
                <a:gd name="T24" fmla="*/ 8 w 60"/>
                <a:gd name="T25" fmla="*/ 13 h 60"/>
                <a:gd name="T26" fmla="*/ 9 w 60"/>
                <a:gd name="T27" fmla="*/ 13 h 60"/>
                <a:gd name="T28" fmla="*/ 11 w 60"/>
                <a:gd name="T29" fmla="*/ 12 h 60"/>
                <a:gd name="T30" fmla="*/ 11 w 60"/>
                <a:gd name="T31" fmla="*/ 12 h 60"/>
                <a:gd name="T32" fmla="*/ 12 w 60"/>
                <a:gd name="T33" fmla="*/ 11 h 60"/>
                <a:gd name="T34" fmla="*/ 13 w 60"/>
                <a:gd name="T35" fmla="*/ 10 h 60"/>
                <a:gd name="T36" fmla="*/ 14 w 60"/>
                <a:gd name="T37" fmla="*/ 10 h 60"/>
                <a:gd name="T38" fmla="*/ 14 w 60"/>
                <a:gd name="T39" fmla="*/ 9 h 60"/>
                <a:gd name="T40" fmla="*/ 14 w 60"/>
                <a:gd name="T41" fmla="*/ 8 h 60"/>
                <a:gd name="T42" fmla="*/ 14 w 60"/>
                <a:gd name="T43" fmla="*/ 7 h 60"/>
                <a:gd name="T44" fmla="*/ 14 w 60"/>
                <a:gd name="T45" fmla="*/ 6 h 60"/>
                <a:gd name="T46" fmla="*/ 14 w 60"/>
                <a:gd name="T47" fmla="*/ 5 h 60"/>
                <a:gd name="T48" fmla="*/ 14 w 60"/>
                <a:gd name="T49" fmla="*/ 4 h 60"/>
                <a:gd name="T50" fmla="*/ 14 w 60"/>
                <a:gd name="T51" fmla="*/ 3 h 60"/>
                <a:gd name="T52" fmla="*/ 13 w 60"/>
                <a:gd name="T53" fmla="*/ 3 h 60"/>
                <a:gd name="T54" fmla="*/ 12 w 60"/>
                <a:gd name="T55" fmla="*/ 2 h 60"/>
                <a:gd name="T56" fmla="*/ 11 w 60"/>
                <a:gd name="T57" fmla="*/ 1 h 60"/>
                <a:gd name="T58" fmla="*/ 11 w 60"/>
                <a:gd name="T59" fmla="*/ 0 h 60"/>
                <a:gd name="T60" fmla="*/ 9 w 60"/>
                <a:gd name="T61" fmla="*/ 0 h 60"/>
                <a:gd name="T62" fmla="*/ 8 w 60"/>
                <a:gd name="T63" fmla="*/ 0 h 60"/>
                <a:gd name="T64" fmla="*/ 7 w 60"/>
                <a:gd name="T65" fmla="*/ 0 h 60"/>
                <a:gd name="T66" fmla="*/ 7 w 60"/>
                <a:gd name="T67" fmla="*/ 0 h 60"/>
                <a:gd name="T68" fmla="*/ 6 w 60"/>
                <a:gd name="T69" fmla="*/ 0 h 60"/>
                <a:gd name="T70" fmla="*/ 4 w 60"/>
                <a:gd name="T71" fmla="*/ 0 h 60"/>
                <a:gd name="T72" fmla="*/ 4 w 60"/>
                <a:gd name="T73" fmla="*/ 0 h 60"/>
                <a:gd name="T74" fmla="*/ 3 w 60"/>
                <a:gd name="T75" fmla="*/ 1 h 60"/>
                <a:gd name="T76" fmla="*/ 2 w 60"/>
                <a:gd name="T77" fmla="*/ 2 h 60"/>
                <a:gd name="T78" fmla="*/ 1 w 60"/>
                <a:gd name="T79" fmla="*/ 3 h 60"/>
                <a:gd name="T80" fmla="*/ 1 w 60"/>
                <a:gd name="T81" fmla="*/ 3 h 60"/>
                <a:gd name="T82" fmla="*/ 0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7 w 60"/>
                <a:gd name="T89" fmla="*/ 7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9" y="51"/>
                  </a:lnTo>
                  <a:lnTo>
                    <a:pt x="10" y="53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6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8" y="57"/>
                  </a:lnTo>
                  <a:lnTo>
                    <a:pt x="19" y="59"/>
                  </a:lnTo>
                  <a:lnTo>
                    <a:pt x="21" y="59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30" y="60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6" y="59"/>
                  </a:lnTo>
                  <a:lnTo>
                    <a:pt x="37" y="59"/>
                  </a:lnTo>
                  <a:lnTo>
                    <a:pt x="39" y="59"/>
                  </a:lnTo>
                  <a:lnTo>
                    <a:pt x="40" y="59"/>
                  </a:lnTo>
                  <a:lnTo>
                    <a:pt x="42" y="57"/>
                  </a:lnTo>
                  <a:lnTo>
                    <a:pt x="43" y="57"/>
                  </a:lnTo>
                  <a:lnTo>
                    <a:pt x="45" y="56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9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2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5" y="47"/>
                  </a:lnTo>
                  <a:lnTo>
                    <a:pt x="55" y="45"/>
                  </a:lnTo>
                  <a:lnTo>
                    <a:pt x="57" y="44"/>
                  </a:lnTo>
                  <a:lnTo>
                    <a:pt x="58" y="42"/>
                  </a:lnTo>
                  <a:lnTo>
                    <a:pt x="58" y="41"/>
                  </a:lnTo>
                  <a:lnTo>
                    <a:pt x="58" y="39"/>
                  </a:lnTo>
                  <a:lnTo>
                    <a:pt x="58" y="38"/>
                  </a:lnTo>
                  <a:lnTo>
                    <a:pt x="60" y="36"/>
                  </a:lnTo>
                  <a:lnTo>
                    <a:pt x="60" y="35"/>
                  </a:lnTo>
                  <a:lnTo>
                    <a:pt x="60" y="33"/>
                  </a:lnTo>
                  <a:lnTo>
                    <a:pt x="60" y="31"/>
                  </a:lnTo>
                  <a:lnTo>
                    <a:pt x="60" y="30"/>
                  </a:lnTo>
                  <a:lnTo>
                    <a:pt x="60" y="28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58" y="19"/>
                  </a:lnTo>
                  <a:lnTo>
                    <a:pt x="58" y="18"/>
                  </a:lnTo>
                  <a:lnTo>
                    <a:pt x="57" y="16"/>
                  </a:lnTo>
                  <a:lnTo>
                    <a:pt x="57" y="15"/>
                  </a:lnTo>
                  <a:lnTo>
                    <a:pt x="55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2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91" name="Freeform 46"/>
            <p:cNvSpPr>
              <a:spLocks/>
            </p:cNvSpPr>
            <p:nvPr/>
          </p:nvSpPr>
          <p:spPr bwMode="auto">
            <a:xfrm>
              <a:off x="3285" y="2527"/>
              <a:ext cx="21" cy="21"/>
            </a:xfrm>
            <a:custGeom>
              <a:avLst/>
              <a:gdLst>
                <a:gd name="T0" fmla="*/ 0 w 44"/>
                <a:gd name="T1" fmla="*/ 6 h 45"/>
                <a:gd name="T2" fmla="*/ 0 w 44"/>
                <a:gd name="T3" fmla="*/ 7 h 45"/>
                <a:gd name="T4" fmla="*/ 0 w 44"/>
                <a:gd name="T5" fmla="*/ 7 h 45"/>
                <a:gd name="T6" fmla="*/ 0 w 44"/>
                <a:gd name="T7" fmla="*/ 7 h 45"/>
                <a:gd name="T8" fmla="*/ 1 w 44"/>
                <a:gd name="T9" fmla="*/ 8 h 45"/>
                <a:gd name="T10" fmla="*/ 2 w 44"/>
                <a:gd name="T11" fmla="*/ 8 h 45"/>
                <a:gd name="T12" fmla="*/ 2 w 44"/>
                <a:gd name="T13" fmla="*/ 9 h 45"/>
                <a:gd name="T14" fmla="*/ 3 w 44"/>
                <a:gd name="T15" fmla="*/ 10 h 45"/>
                <a:gd name="T16" fmla="*/ 3 w 44"/>
                <a:gd name="T17" fmla="*/ 10 h 45"/>
                <a:gd name="T18" fmla="*/ 4 w 44"/>
                <a:gd name="T19" fmla="*/ 10 h 45"/>
                <a:gd name="T20" fmla="*/ 5 w 44"/>
                <a:gd name="T21" fmla="*/ 10 h 45"/>
                <a:gd name="T22" fmla="*/ 5 w 44"/>
                <a:gd name="T23" fmla="*/ 10 h 45"/>
                <a:gd name="T24" fmla="*/ 6 w 44"/>
                <a:gd name="T25" fmla="*/ 10 h 45"/>
                <a:gd name="T26" fmla="*/ 7 w 44"/>
                <a:gd name="T27" fmla="*/ 10 h 45"/>
                <a:gd name="T28" fmla="*/ 8 w 44"/>
                <a:gd name="T29" fmla="*/ 9 h 45"/>
                <a:gd name="T30" fmla="*/ 8 w 44"/>
                <a:gd name="T31" fmla="*/ 9 h 45"/>
                <a:gd name="T32" fmla="*/ 9 w 44"/>
                <a:gd name="T33" fmla="*/ 8 h 45"/>
                <a:gd name="T34" fmla="*/ 10 w 44"/>
                <a:gd name="T35" fmla="*/ 8 h 45"/>
                <a:gd name="T36" fmla="*/ 10 w 44"/>
                <a:gd name="T37" fmla="*/ 7 h 45"/>
                <a:gd name="T38" fmla="*/ 10 w 44"/>
                <a:gd name="T39" fmla="*/ 7 h 45"/>
                <a:gd name="T40" fmla="*/ 10 w 44"/>
                <a:gd name="T41" fmla="*/ 6 h 45"/>
                <a:gd name="T42" fmla="*/ 10 w 44"/>
                <a:gd name="T43" fmla="*/ 5 h 45"/>
                <a:gd name="T44" fmla="*/ 10 w 44"/>
                <a:gd name="T45" fmla="*/ 5 h 45"/>
                <a:gd name="T46" fmla="*/ 10 w 44"/>
                <a:gd name="T47" fmla="*/ 4 h 45"/>
                <a:gd name="T48" fmla="*/ 10 w 44"/>
                <a:gd name="T49" fmla="*/ 3 h 45"/>
                <a:gd name="T50" fmla="*/ 10 w 44"/>
                <a:gd name="T51" fmla="*/ 3 h 45"/>
                <a:gd name="T52" fmla="*/ 9 w 44"/>
                <a:gd name="T53" fmla="*/ 2 h 45"/>
                <a:gd name="T54" fmla="*/ 8 w 44"/>
                <a:gd name="T55" fmla="*/ 1 h 45"/>
                <a:gd name="T56" fmla="*/ 8 w 44"/>
                <a:gd name="T57" fmla="*/ 1 h 45"/>
                <a:gd name="T58" fmla="*/ 7 w 44"/>
                <a:gd name="T59" fmla="*/ 0 h 45"/>
                <a:gd name="T60" fmla="*/ 7 w 44"/>
                <a:gd name="T61" fmla="*/ 0 h 45"/>
                <a:gd name="T62" fmla="*/ 6 w 44"/>
                <a:gd name="T63" fmla="*/ 0 h 45"/>
                <a:gd name="T64" fmla="*/ 5 w 44"/>
                <a:gd name="T65" fmla="*/ 0 h 45"/>
                <a:gd name="T66" fmla="*/ 5 w 44"/>
                <a:gd name="T67" fmla="*/ 0 h 45"/>
                <a:gd name="T68" fmla="*/ 4 w 44"/>
                <a:gd name="T69" fmla="*/ 0 h 45"/>
                <a:gd name="T70" fmla="*/ 3 w 44"/>
                <a:gd name="T71" fmla="*/ 0 h 45"/>
                <a:gd name="T72" fmla="*/ 2 w 44"/>
                <a:gd name="T73" fmla="*/ 1 h 45"/>
                <a:gd name="T74" fmla="*/ 2 w 44"/>
                <a:gd name="T75" fmla="*/ 1 h 45"/>
                <a:gd name="T76" fmla="*/ 1 w 44"/>
                <a:gd name="T77" fmla="*/ 1 h 45"/>
                <a:gd name="T78" fmla="*/ 0 w 44"/>
                <a:gd name="T79" fmla="*/ 2 h 45"/>
                <a:gd name="T80" fmla="*/ 0 w 44"/>
                <a:gd name="T81" fmla="*/ 3 h 45"/>
                <a:gd name="T82" fmla="*/ 0 w 44"/>
                <a:gd name="T83" fmla="*/ 4 h 45"/>
                <a:gd name="T84" fmla="*/ 0 w 44"/>
                <a:gd name="T85" fmla="*/ 4 h 45"/>
                <a:gd name="T86" fmla="*/ 0 w 44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5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8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3"/>
                  </a:lnTo>
                  <a:lnTo>
                    <a:pt x="44" y="21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39" y="9"/>
                  </a:lnTo>
                  <a:lnTo>
                    <a:pt x="38" y="7"/>
                  </a:lnTo>
                  <a:lnTo>
                    <a:pt x="36" y="6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9" y="4"/>
                  </a:lnTo>
                  <a:lnTo>
                    <a:pt x="8" y="6"/>
                  </a:lnTo>
                  <a:lnTo>
                    <a:pt x="6" y="7"/>
                  </a:lnTo>
                  <a:lnTo>
                    <a:pt x="5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92" name="Freeform 47"/>
            <p:cNvSpPr>
              <a:spLocks/>
            </p:cNvSpPr>
            <p:nvPr/>
          </p:nvSpPr>
          <p:spPr bwMode="auto">
            <a:xfrm>
              <a:off x="3393" y="2519"/>
              <a:ext cx="29" cy="28"/>
            </a:xfrm>
            <a:custGeom>
              <a:avLst/>
              <a:gdLst>
                <a:gd name="T0" fmla="*/ 0 w 61"/>
                <a:gd name="T1" fmla="*/ 7 h 60"/>
                <a:gd name="T2" fmla="*/ 0 w 61"/>
                <a:gd name="T3" fmla="*/ 8 h 60"/>
                <a:gd name="T4" fmla="*/ 0 w 61"/>
                <a:gd name="T5" fmla="*/ 9 h 60"/>
                <a:gd name="T6" fmla="*/ 1 w 61"/>
                <a:gd name="T7" fmla="*/ 10 h 60"/>
                <a:gd name="T8" fmla="*/ 1 w 61"/>
                <a:gd name="T9" fmla="*/ 10 h 60"/>
                <a:gd name="T10" fmla="*/ 2 w 61"/>
                <a:gd name="T11" fmla="*/ 11 h 60"/>
                <a:gd name="T12" fmla="*/ 3 w 61"/>
                <a:gd name="T13" fmla="*/ 12 h 60"/>
                <a:gd name="T14" fmla="*/ 4 w 61"/>
                <a:gd name="T15" fmla="*/ 12 h 60"/>
                <a:gd name="T16" fmla="*/ 5 w 61"/>
                <a:gd name="T17" fmla="*/ 13 h 60"/>
                <a:gd name="T18" fmla="*/ 5 w 61"/>
                <a:gd name="T19" fmla="*/ 13 h 60"/>
                <a:gd name="T20" fmla="*/ 7 w 61"/>
                <a:gd name="T21" fmla="*/ 13 h 60"/>
                <a:gd name="T22" fmla="*/ 7 w 61"/>
                <a:gd name="T23" fmla="*/ 13 h 60"/>
                <a:gd name="T24" fmla="*/ 8 w 61"/>
                <a:gd name="T25" fmla="*/ 13 h 60"/>
                <a:gd name="T26" fmla="*/ 9 w 61"/>
                <a:gd name="T27" fmla="*/ 13 h 60"/>
                <a:gd name="T28" fmla="*/ 10 w 61"/>
                <a:gd name="T29" fmla="*/ 12 h 60"/>
                <a:gd name="T30" fmla="*/ 11 w 61"/>
                <a:gd name="T31" fmla="*/ 12 h 60"/>
                <a:gd name="T32" fmla="*/ 11 w 61"/>
                <a:gd name="T33" fmla="*/ 11 h 60"/>
                <a:gd name="T34" fmla="*/ 12 w 61"/>
                <a:gd name="T35" fmla="*/ 10 h 60"/>
                <a:gd name="T36" fmla="*/ 13 w 61"/>
                <a:gd name="T37" fmla="*/ 10 h 60"/>
                <a:gd name="T38" fmla="*/ 13 w 61"/>
                <a:gd name="T39" fmla="*/ 9 h 60"/>
                <a:gd name="T40" fmla="*/ 14 w 61"/>
                <a:gd name="T41" fmla="*/ 8 h 60"/>
                <a:gd name="T42" fmla="*/ 14 w 61"/>
                <a:gd name="T43" fmla="*/ 7 h 60"/>
                <a:gd name="T44" fmla="*/ 14 w 61"/>
                <a:gd name="T45" fmla="*/ 6 h 60"/>
                <a:gd name="T46" fmla="*/ 14 w 61"/>
                <a:gd name="T47" fmla="*/ 5 h 60"/>
                <a:gd name="T48" fmla="*/ 13 w 61"/>
                <a:gd name="T49" fmla="*/ 4 h 60"/>
                <a:gd name="T50" fmla="*/ 13 w 61"/>
                <a:gd name="T51" fmla="*/ 3 h 60"/>
                <a:gd name="T52" fmla="*/ 12 w 61"/>
                <a:gd name="T53" fmla="*/ 3 h 60"/>
                <a:gd name="T54" fmla="*/ 11 w 61"/>
                <a:gd name="T55" fmla="*/ 2 h 60"/>
                <a:gd name="T56" fmla="*/ 11 w 61"/>
                <a:gd name="T57" fmla="*/ 1 h 60"/>
                <a:gd name="T58" fmla="*/ 10 w 61"/>
                <a:gd name="T59" fmla="*/ 0 h 60"/>
                <a:gd name="T60" fmla="*/ 9 w 61"/>
                <a:gd name="T61" fmla="*/ 0 h 60"/>
                <a:gd name="T62" fmla="*/ 8 w 61"/>
                <a:gd name="T63" fmla="*/ 0 h 60"/>
                <a:gd name="T64" fmla="*/ 7 w 61"/>
                <a:gd name="T65" fmla="*/ 0 h 60"/>
                <a:gd name="T66" fmla="*/ 7 w 61"/>
                <a:gd name="T67" fmla="*/ 0 h 60"/>
                <a:gd name="T68" fmla="*/ 5 w 61"/>
                <a:gd name="T69" fmla="*/ 0 h 60"/>
                <a:gd name="T70" fmla="*/ 5 w 61"/>
                <a:gd name="T71" fmla="*/ 0 h 60"/>
                <a:gd name="T72" fmla="*/ 4 w 61"/>
                <a:gd name="T73" fmla="*/ 0 h 60"/>
                <a:gd name="T74" fmla="*/ 3 w 61"/>
                <a:gd name="T75" fmla="*/ 1 h 60"/>
                <a:gd name="T76" fmla="*/ 2 w 61"/>
                <a:gd name="T77" fmla="*/ 2 h 60"/>
                <a:gd name="T78" fmla="*/ 1 w 61"/>
                <a:gd name="T79" fmla="*/ 3 h 60"/>
                <a:gd name="T80" fmla="*/ 1 w 61"/>
                <a:gd name="T81" fmla="*/ 3 h 60"/>
                <a:gd name="T82" fmla="*/ 0 w 61"/>
                <a:gd name="T83" fmla="*/ 4 h 60"/>
                <a:gd name="T84" fmla="*/ 0 w 61"/>
                <a:gd name="T85" fmla="*/ 5 h 60"/>
                <a:gd name="T86" fmla="*/ 0 w 61"/>
                <a:gd name="T87" fmla="*/ 6 h 60"/>
                <a:gd name="T88" fmla="*/ 7 w 61"/>
                <a:gd name="T89" fmla="*/ 7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1"/>
                <a:gd name="T136" fmla="*/ 0 h 60"/>
                <a:gd name="T137" fmla="*/ 61 w 61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1" h="60">
                  <a:moveTo>
                    <a:pt x="30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9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8" y="57"/>
                  </a:lnTo>
                  <a:lnTo>
                    <a:pt x="20" y="59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4" y="59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9" y="60"/>
                  </a:lnTo>
                  <a:lnTo>
                    <a:pt x="30" y="60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5" y="60"/>
                  </a:lnTo>
                  <a:lnTo>
                    <a:pt x="36" y="59"/>
                  </a:lnTo>
                  <a:lnTo>
                    <a:pt x="38" y="59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5" y="56"/>
                  </a:lnTo>
                  <a:lnTo>
                    <a:pt x="47" y="54"/>
                  </a:lnTo>
                  <a:lnTo>
                    <a:pt x="48" y="54"/>
                  </a:lnTo>
                  <a:lnTo>
                    <a:pt x="50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6" y="47"/>
                  </a:lnTo>
                  <a:lnTo>
                    <a:pt x="56" y="45"/>
                  </a:lnTo>
                  <a:lnTo>
                    <a:pt x="58" y="44"/>
                  </a:lnTo>
                  <a:lnTo>
                    <a:pt x="59" y="42"/>
                  </a:lnTo>
                  <a:lnTo>
                    <a:pt x="59" y="41"/>
                  </a:lnTo>
                  <a:lnTo>
                    <a:pt x="59" y="39"/>
                  </a:lnTo>
                  <a:lnTo>
                    <a:pt x="59" y="38"/>
                  </a:lnTo>
                  <a:lnTo>
                    <a:pt x="61" y="36"/>
                  </a:lnTo>
                  <a:lnTo>
                    <a:pt x="61" y="35"/>
                  </a:lnTo>
                  <a:lnTo>
                    <a:pt x="61" y="33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1" y="28"/>
                  </a:lnTo>
                  <a:lnTo>
                    <a:pt x="61" y="27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59" y="18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56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3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9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93" name="Freeform 48"/>
            <p:cNvSpPr>
              <a:spLocks/>
            </p:cNvSpPr>
            <p:nvPr/>
          </p:nvSpPr>
          <p:spPr bwMode="auto">
            <a:xfrm>
              <a:off x="3403" y="2527"/>
              <a:ext cx="21" cy="21"/>
            </a:xfrm>
            <a:custGeom>
              <a:avLst/>
              <a:gdLst>
                <a:gd name="T0" fmla="*/ 0 w 44"/>
                <a:gd name="T1" fmla="*/ 6 h 45"/>
                <a:gd name="T2" fmla="*/ 0 w 44"/>
                <a:gd name="T3" fmla="*/ 7 h 45"/>
                <a:gd name="T4" fmla="*/ 0 w 44"/>
                <a:gd name="T5" fmla="*/ 7 h 45"/>
                <a:gd name="T6" fmla="*/ 0 w 44"/>
                <a:gd name="T7" fmla="*/ 7 h 45"/>
                <a:gd name="T8" fmla="*/ 1 w 44"/>
                <a:gd name="T9" fmla="*/ 8 h 45"/>
                <a:gd name="T10" fmla="*/ 1 w 44"/>
                <a:gd name="T11" fmla="*/ 8 h 45"/>
                <a:gd name="T12" fmla="*/ 2 w 44"/>
                <a:gd name="T13" fmla="*/ 9 h 45"/>
                <a:gd name="T14" fmla="*/ 3 w 44"/>
                <a:gd name="T15" fmla="*/ 10 h 45"/>
                <a:gd name="T16" fmla="*/ 3 w 44"/>
                <a:gd name="T17" fmla="*/ 10 h 45"/>
                <a:gd name="T18" fmla="*/ 4 w 44"/>
                <a:gd name="T19" fmla="*/ 10 h 45"/>
                <a:gd name="T20" fmla="*/ 5 w 44"/>
                <a:gd name="T21" fmla="*/ 10 h 45"/>
                <a:gd name="T22" fmla="*/ 5 w 44"/>
                <a:gd name="T23" fmla="*/ 10 h 45"/>
                <a:gd name="T24" fmla="*/ 6 w 44"/>
                <a:gd name="T25" fmla="*/ 10 h 45"/>
                <a:gd name="T26" fmla="*/ 7 w 44"/>
                <a:gd name="T27" fmla="*/ 10 h 45"/>
                <a:gd name="T28" fmla="*/ 8 w 44"/>
                <a:gd name="T29" fmla="*/ 9 h 45"/>
                <a:gd name="T30" fmla="*/ 8 w 44"/>
                <a:gd name="T31" fmla="*/ 9 h 45"/>
                <a:gd name="T32" fmla="*/ 9 w 44"/>
                <a:gd name="T33" fmla="*/ 8 h 45"/>
                <a:gd name="T34" fmla="*/ 10 w 44"/>
                <a:gd name="T35" fmla="*/ 8 h 45"/>
                <a:gd name="T36" fmla="*/ 10 w 44"/>
                <a:gd name="T37" fmla="*/ 7 h 45"/>
                <a:gd name="T38" fmla="*/ 10 w 44"/>
                <a:gd name="T39" fmla="*/ 7 h 45"/>
                <a:gd name="T40" fmla="*/ 10 w 44"/>
                <a:gd name="T41" fmla="*/ 6 h 45"/>
                <a:gd name="T42" fmla="*/ 10 w 44"/>
                <a:gd name="T43" fmla="*/ 5 h 45"/>
                <a:gd name="T44" fmla="*/ 10 w 44"/>
                <a:gd name="T45" fmla="*/ 5 h 45"/>
                <a:gd name="T46" fmla="*/ 10 w 44"/>
                <a:gd name="T47" fmla="*/ 4 h 45"/>
                <a:gd name="T48" fmla="*/ 10 w 44"/>
                <a:gd name="T49" fmla="*/ 3 h 45"/>
                <a:gd name="T50" fmla="*/ 10 w 44"/>
                <a:gd name="T51" fmla="*/ 3 h 45"/>
                <a:gd name="T52" fmla="*/ 9 w 44"/>
                <a:gd name="T53" fmla="*/ 2 h 45"/>
                <a:gd name="T54" fmla="*/ 8 w 44"/>
                <a:gd name="T55" fmla="*/ 1 h 45"/>
                <a:gd name="T56" fmla="*/ 8 w 44"/>
                <a:gd name="T57" fmla="*/ 1 h 45"/>
                <a:gd name="T58" fmla="*/ 7 w 44"/>
                <a:gd name="T59" fmla="*/ 0 h 45"/>
                <a:gd name="T60" fmla="*/ 6 w 44"/>
                <a:gd name="T61" fmla="*/ 0 h 45"/>
                <a:gd name="T62" fmla="*/ 6 w 44"/>
                <a:gd name="T63" fmla="*/ 0 h 45"/>
                <a:gd name="T64" fmla="*/ 5 w 44"/>
                <a:gd name="T65" fmla="*/ 0 h 45"/>
                <a:gd name="T66" fmla="*/ 4 w 44"/>
                <a:gd name="T67" fmla="*/ 0 h 45"/>
                <a:gd name="T68" fmla="*/ 4 w 44"/>
                <a:gd name="T69" fmla="*/ 0 h 45"/>
                <a:gd name="T70" fmla="*/ 3 w 44"/>
                <a:gd name="T71" fmla="*/ 0 h 45"/>
                <a:gd name="T72" fmla="*/ 2 w 44"/>
                <a:gd name="T73" fmla="*/ 1 h 45"/>
                <a:gd name="T74" fmla="*/ 1 w 44"/>
                <a:gd name="T75" fmla="*/ 1 h 45"/>
                <a:gd name="T76" fmla="*/ 1 w 44"/>
                <a:gd name="T77" fmla="*/ 1 h 45"/>
                <a:gd name="T78" fmla="*/ 0 w 44"/>
                <a:gd name="T79" fmla="*/ 2 h 45"/>
                <a:gd name="T80" fmla="*/ 0 w 44"/>
                <a:gd name="T81" fmla="*/ 3 h 45"/>
                <a:gd name="T82" fmla="*/ 0 w 44"/>
                <a:gd name="T83" fmla="*/ 4 h 45"/>
                <a:gd name="T84" fmla="*/ 0 w 44"/>
                <a:gd name="T85" fmla="*/ 4 h 45"/>
                <a:gd name="T86" fmla="*/ 0 w 44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4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4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8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3"/>
                  </a:lnTo>
                  <a:lnTo>
                    <a:pt x="44" y="21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39" y="9"/>
                  </a:lnTo>
                  <a:lnTo>
                    <a:pt x="38" y="7"/>
                  </a:lnTo>
                  <a:lnTo>
                    <a:pt x="36" y="6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7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94" name="Freeform 49"/>
            <p:cNvSpPr>
              <a:spLocks/>
            </p:cNvSpPr>
            <p:nvPr/>
          </p:nvSpPr>
          <p:spPr bwMode="auto">
            <a:xfrm>
              <a:off x="3511" y="2519"/>
              <a:ext cx="29" cy="28"/>
            </a:xfrm>
            <a:custGeom>
              <a:avLst/>
              <a:gdLst>
                <a:gd name="T0" fmla="*/ 0 w 60"/>
                <a:gd name="T1" fmla="*/ 7 h 60"/>
                <a:gd name="T2" fmla="*/ 0 w 60"/>
                <a:gd name="T3" fmla="*/ 8 h 60"/>
                <a:gd name="T4" fmla="*/ 0 w 60"/>
                <a:gd name="T5" fmla="*/ 9 h 60"/>
                <a:gd name="T6" fmla="*/ 1 w 60"/>
                <a:gd name="T7" fmla="*/ 10 h 60"/>
                <a:gd name="T8" fmla="*/ 1 w 60"/>
                <a:gd name="T9" fmla="*/ 10 h 60"/>
                <a:gd name="T10" fmla="*/ 2 w 60"/>
                <a:gd name="T11" fmla="*/ 11 h 60"/>
                <a:gd name="T12" fmla="*/ 3 w 60"/>
                <a:gd name="T13" fmla="*/ 12 h 60"/>
                <a:gd name="T14" fmla="*/ 4 w 60"/>
                <a:gd name="T15" fmla="*/ 12 h 60"/>
                <a:gd name="T16" fmla="*/ 5 w 60"/>
                <a:gd name="T17" fmla="*/ 13 h 60"/>
                <a:gd name="T18" fmla="*/ 6 w 60"/>
                <a:gd name="T19" fmla="*/ 13 h 60"/>
                <a:gd name="T20" fmla="*/ 7 w 60"/>
                <a:gd name="T21" fmla="*/ 13 h 60"/>
                <a:gd name="T22" fmla="*/ 7 w 60"/>
                <a:gd name="T23" fmla="*/ 13 h 60"/>
                <a:gd name="T24" fmla="*/ 8 w 60"/>
                <a:gd name="T25" fmla="*/ 13 h 60"/>
                <a:gd name="T26" fmla="*/ 10 w 60"/>
                <a:gd name="T27" fmla="*/ 13 h 60"/>
                <a:gd name="T28" fmla="*/ 11 w 60"/>
                <a:gd name="T29" fmla="*/ 12 h 60"/>
                <a:gd name="T30" fmla="*/ 11 w 60"/>
                <a:gd name="T31" fmla="*/ 12 h 60"/>
                <a:gd name="T32" fmla="*/ 12 w 60"/>
                <a:gd name="T33" fmla="*/ 11 h 60"/>
                <a:gd name="T34" fmla="*/ 13 w 60"/>
                <a:gd name="T35" fmla="*/ 10 h 60"/>
                <a:gd name="T36" fmla="*/ 14 w 60"/>
                <a:gd name="T37" fmla="*/ 10 h 60"/>
                <a:gd name="T38" fmla="*/ 14 w 60"/>
                <a:gd name="T39" fmla="*/ 9 h 60"/>
                <a:gd name="T40" fmla="*/ 14 w 60"/>
                <a:gd name="T41" fmla="*/ 8 h 60"/>
                <a:gd name="T42" fmla="*/ 14 w 60"/>
                <a:gd name="T43" fmla="*/ 7 h 60"/>
                <a:gd name="T44" fmla="*/ 14 w 60"/>
                <a:gd name="T45" fmla="*/ 6 h 60"/>
                <a:gd name="T46" fmla="*/ 14 w 60"/>
                <a:gd name="T47" fmla="*/ 5 h 60"/>
                <a:gd name="T48" fmla="*/ 14 w 60"/>
                <a:gd name="T49" fmla="*/ 4 h 60"/>
                <a:gd name="T50" fmla="*/ 14 w 60"/>
                <a:gd name="T51" fmla="*/ 3 h 60"/>
                <a:gd name="T52" fmla="*/ 13 w 60"/>
                <a:gd name="T53" fmla="*/ 3 h 60"/>
                <a:gd name="T54" fmla="*/ 12 w 60"/>
                <a:gd name="T55" fmla="*/ 2 h 60"/>
                <a:gd name="T56" fmla="*/ 11 w 60"/>
                <a:gd name="T57" fmla="*/ 1 h 60"/>
                <a:gd name="T58" fmla="*/ 11 w 60"/>
                <a:gd name="T59" fmla="*/ 0 h 60"/>
                <a:gd name="T60" fmla="*/ 10 w 60"/>
                <a:gd name="T61" fmla="*/ 0 h 60"/>
                <a:gd name="T62" fmla="*/ 8 w 60"/>
                <a:gd name="T63" fmla="*/ 0 h 60"/>
                <a:gd name="T64" fmla="*/ 7 w 60"/>
                <a:gd name="T65" fmla="*/ 0 h 60"/>
                <a:gd name="T66" fmla="*/ 7 w 60"/>
                <a:gd name="T67" fmla="*/ 0 h 60"/>
                <a:gd name="T68" fmla="*/ 6 w 60"/>
                <a:gd name="T69" fmla="*/ 0 h 60"/>
                <a:gd name="T70" fmla="*/ 5 w 60"/>
                <a:gd name="T71" fmla="*/ 0 h 60"/>
                <a:gd name="T72" fmla="*/ 4 w 60"/>
                <a:gd name="T73" fmla="*/ 0 h 60"/>
                <a:gd name="T74" fmla="*/ 3 w 60"/>
                <a:gd name="T75" fmla="*/ 1 h 60"/>
                <a:gd name="T76" fmla="*/ 2 w 60"/>
                <a:gd name="T77" fmla="*/ 2 h 60"/>
                <a:gd name="T78" fmla="*/ 1 w 60"/>
                <a:gd name="T79" fmla="*/ 3 h 60"/>
                <a:gd name="T80" fmla="*/ 1 w 60"/>
                <a:gd name="T81" fmla="*/ 3 h 60"/>
                <a:gd name="T82" fmla="*/ 0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7 w 60"/>
                <a:gd name="T89" fmla="*/ 7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9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17" y="57"/>
                  </a:lnTo>
                  <a:lnTo>
                    <a:pt x="18" y="57"/>
                  </a:lnTo>
                  <a:lnTo>
                    <a:pt x="20" y="59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4" y="59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9" y="60"/>
                  </a:lnTo>
                  <a:lnTo>
                    <a:pt x="30" y="60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5" y="60"/>
                  </a:lnTo>
                  <a:lnTo>
                    <a:pt x="36" y="59"/>
                  </a:lnTo>
                  <a:lnTo>
                    <a:pt x="38" y="59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5" y="56"/>
                  </a:lnTo>
                  <a:lnTo>
                    <a:pt x="47" y="54"/>
                  </a:lnTo>
                  <a:lnTo>
                    <a:pt x="48" y="54"/>
                  </a:lnTo>
                  <a:lnTo>
                    <a:pt x="50" y="53"/>
                  </a:lnTo>
                  <a:lnTo>
                    <a:pt x="51" y="53"/>
                  </a:lnTo>
                  <a:lnTo>
                    <a:pt x="51" y="51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6" y="47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9" y="42"/>
                  </a:lnTo>
                  <a:lnTo>
                    <a:pt x="59" y="41"/>
                  </a:lnTo>
                  <a:lnTo>
                    <a:pt x="59" y="39"/>
                  </a:lnTo>
                  <a:lnTo>
                    <a:pt x="59" y="38"/>
                  </a:lnTo>
                  <a:lnTo>
                    <a:pt x="60" y="36"/>
                  </a:lnTo>
                  <a:lnTo>
                    <a:pt x="60" y="35"/>
                  </a:lnTo>
                  <a:lnTo>
                    <a:pt x="60" y="33"/>
                  </a:lnTo>
                  <a:lnTo>
                    <a:pt x="60" y="31"/>
                  </a:lnTo>
                  <a:lnTo>
                    <a:pt x="60" y="30"/>
                  </a:lnTo>
                  <a:lnTo>
                    <a:pt x="60" y="28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60" y="24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59" y="18"/>
                  </a:lnTo>
                  <a:lnTo>
                    <a:pt x="57" y="16"/>
                  </a:lnTo>
                  <a:lnTo>
                    <a:pt x="57" y="15"/>
                  </a:lnTo>
                  <a:lnTo>
                    <a:pt x="56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3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9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95" name="Freeform 50"/>
            <p:cNvSpPr>
              <a:spLocks/>
            </p:cNvSpPr>
            <p:nvPr/>
          </p:nvSpPr>
          <p:spPr bwMode="auto">
            <a:xfrm>
              <a:off x="3505" y="2527"/>
              <a:ext cx="22" cy="21"/>
            </a:xfrm>
            <a:custGeom>
              <a:avLst/>
              <a:gdLst>
                <a:gd name="T0" fmla="*/ 0 w 43"/>
                <a:gd name="T1" fmla="*/ 6 h 45"/>
                <a:gd name="T2" fmla="*/ 0 w 43"/>
                <a:gd name="T3" fmla="*/ 7 h 45"/>
                <a:gd name="T4" fmla="*/ 1 w 43"/>
                <a:gd name="T5" fmla="*/ 7 h 45"/>
                <a:gd name="T6" fmla="*/ 1 w 43"/>
                <a:gd name="T7" fmla="*/ 7 h 45"/>
                <a:gd name="T8" fmla="*/ 1 w 43"/>
                <a:gd name="T9" fmla="*/ 8 h 45"/>
                <a:gd name="T10" fmla="*/ 2 w 43"/>
                <a:gd name="T11" fmla="*/ 8 h 45"/>
                <a:gd name="T12" fmla="*/ 3 w 43"/>
                <a:gd name="T13" fmla="*/ 9 h 45"/>
                <a:gd name="T14" fmla="*/ 3 w 43"/>
                <a:gd name="T15" fmla="*/ 10 h 45"/>
                <a:gd name="T16" fmla="*/ 4 w 43"/>
                <a:gd name="T17" fmla="*/ 10 h 45"/>
                <a:gd name="T18" fmla="*/ 5 w 43"/>
                <a:gd name="T19" fmla="*/ 10 h 45"/>
                <a:gd name="T20" fmla="*/ 6 w 43"/>
                <a:gd name="T21" fmla="*/ 10 h 45"/>
                <a:gd name="T22" fmla="*/ 6 w 43"/>
                <a:gd name="T23" fmla="*/ 10 h 45"/>
                <a:gd name="T24" fmla="*/ 7 w 43"/>
                <a:gd name="T25" fmla="*/ 10 h 45"/>
                <a:gd name="T26" fmla="*/ 8 w 43"/>
                <a:gd name="T27" fmla="*/ 10 h 45"/>
                <a:gd name="T28" fmla="*/ 9 w 43"/>
                <a:gd name="T29" fmla="*/ 9 h 45"/>
                <a:gd name="T30" fmla="*/ 9 w 43"/>
                <a:gd name="T31" fmla="*/ 9 h 45"/>
                <a:gd name="T32" fmla="*/ 10 w 43"/>
                <a:gd name="T33" fmla="*/ 8 h 45"/>
                <a:gd name="T34" fmla="*/ 10 w 43"/>
                <a:gd name="T35" fmla="*/ 8 h 45"/>
                <a:gd name="T36" fmla="*/ 11 w 43"/>
                <a:gd name="T37" fmla="*/ 7 h 45"/>
                <a:gd name="T38" fmla="*/ 11 w 43"/>
                <a:gd name="T39" fmla="*/ 7 h 45"/>
                <a:gd name="T40" fmla="*/ 11 w 43"/>
                <a:gd name="T41" fmla="*/ 6 h 45"/>
                <a:gd name="T42" fmla="*/ 11 w 43"/>
                <a:gd name="T43" fmla="*/ 5 h 45"/>
                <a:gd name="T44" fmla="*/ 11 w 43"/>
                <a:gd name="T45" fmla="*/ 5 h 45"/>
                <a:gd name="T46" fmla="*/ 11 w 43"/>
                <a:gd name="T47" fmla="*/ 4 h 45"/>
                <a:gd name="T48" fmla="*/ 11 w 43"/>
                <a:gd name="T49" fmla="*/ 3 h 45"/>
                <a:gd name="T50" fmla="*/ 10 w 43"/>
                <a:gd name="T51" fmla="*/ 3 h 45"/>
                <a:gd name="T52" fmla="*/ 10 w 43"/>
                <a:gd name="T53" fmla="*/ 2 h 45"/>
                <a:gd name="T54" fmla="*/ 9 w 43"/>
                <a:gd name="T55" fmla="*/ 1 h 45"/>
                <a:gd name="T56" fmla="*/ 9 w 43"/>
                <a:gd name="T57" fmla="*/ 1 h 45"/>
                <a:gd name="T58" fmla="*/ 8 w 43"/>
                <a:gd name="T59" fmla="*/ 0 h 45"/>
                <a:gd name="T60" fmla="*/ 7 w 43"/>
                <a:gd name="T61" fmla="*/ 0 h 45"/>
                <a:gd name="T62" fmla="*/ 7 w 43"/>
                <a:gd name="T63" fmla="*/ 0 h 45"/>
                <a:gd name="T64" fmla="*/ 6 w 43"/>
                <a:gd name="T65" fmla="*/ 0 h 45"/>
                <a:gd name="T66" fmla="*/ 5 w 43"/>
                <a:gd name="T67" fmla="*/ 0 h 45"/>
                <a:gd name="T68" fmla="*/ 4 w 43"/>
                <a:gd name="T69" fmla="*/ 0 h 45"/>
                <a:gd name="T70" fmla="*/ 4 w 43"/>
                <a:gd name="T71" fmla="*/ 0 h 45"/>
                <a:gd name="T72" fmla="*/ 3 w 43"/>
                <a:gd name="T73" fmla="*/ 1 h 45"/>
                <a:gd name="T74" fmla="*/ 2 w 43"/>
                <a:gd name="T75" fmla="*/ 1 h 45"/>
                <a:gd name="T76" fmla="*/ 2 w 43"/>
                <a:gd name="T77" fmla="*/ 1 h 45"/>
                <a:gd name="T78" fmla="*/ 1 w 43"/>
                <a:gd name="T79" fmla="*/ 2 h 45"/>
                <a:gd name="T80" fmla="*/ 1 w 43"/>
                <a:gd name="T81" fmla="*/ 3 h 45"/>
                <a:gd name="T82" fmla="*/ 0 w 43"/>
                <a:gd name="T83" fmla="*/ 4 h 45"/>
                <a:gd name="T84" fmla="*/ 0 w 43"/>
                <a:gd name="T85" fmla="*/ 4 h 45"/>
                <a:gd name="T86" fmla="*/ 0 w 43"/>
                <a:gd name="T87" fmla="*/ 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45"/>
                <a:gd name="T134" fmla="*/ 43 w 43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45">
                  <a:moveTo>
                    <a:pt x="0" y="23"/>
                  </a:move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4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4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7" y="39"/>
                  </a:lnTo>
                  <a:lnTo>
                    <a:pt x="37" y="38"/>
                  </a:lnTo>
                  <a:lnTo>
                    <a:pt x="39" y="38"/>
                  </a:lnTo>
                  <a:lnTo>
                    <a:pt x="39" y="36"/>
                  </a:lnTo>
                  <a:lnTo>
                    <a:pt x="40" y="36"/>
                  </a:lnTo>
                  <a:lnTo>
                    <a:pt x="40" y="35"/>
                  </a:lnTo>
                  <a:lnTo>
                    <a:pt x="42" y="33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3" y="30"/>
                  </a:lnTo>
                  <a:lnTo>
                    <a:pt x="43" y="29"/>
                  </a:lnTo>
                  <a:lnTo>
                    <a:pt x="43" y="27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20"/>
                  </a:lnTo>
                  <a:lnTo>
                    <a:pt x="43" y="18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39" y="9"/>
                  </a:lnTo>
                  <a:lnTo>
                    <a:pt x="37" y="7"/>
                  </a:lnTo>
                  <a:lnTo>
                    <a:pt x="36" y="6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7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96" name="Freeform 51"/>
            <p:cNvSpPr>
              <a:spLocks/>
            </p:cNvSpPr>
            <p:nvPr/>
          </p:nvSpPr>
          <p:spPr bwMode="auto">
            <a:xfrm>
              <a:off x="3372" y="1280"/>
              <a:ext cx="30" cy="27"/>
            </a:xfrm>
            <a:custGeom>
              <a:avLst/>
              <a:gdLst>
                <a:gd name="T0" fmla="*/ 0 w 60"/>
                <a:gd name="T1" fmla="*/ 6 h 60"/>
                <a:gd name="T2" fmla="*/ 0 w 60"/>
                <a:gd name="T3" fmla="*/ 7 h 60"/>
                <a:gd name="T4" fmla="*/ 1 w 60"/>
                <a:gd name="T5" fmla="*/ 8 h 60"/>
                <a:gd name="T6" fmla="*/ 2 w 60"/>
                <a:gd name="T7" fmla="*/ 9 h 60"/>
                <a:gd name="T8" fmla="*/ 2 w 60"/>
                <a:gd name="T9" fmla="*/ 10 h 60"/>
                <a:gd name="T10" fmla="*/ 3 w 60"/>
                <a:gd name="T11" fmla="*/ 10 h 60"/>
                <a:gd name="T12" fmla="*/ 3 w 60"/>
                <a:gd name="T13" fmla="*/ 11 h 60"/>
                <a:gd name="T14" fmla="*/ 5 w 60"/>
                <a:gd name="T15" fmla="*/ 11 h 60"/>
                <a:gd name="T16" fmla="*/ 5 w 60"/>
                <a:gd name="T17" fmla="*/ 12 h 60"/>
                <a:gd name="T18" fmla="*/ 6 w 60"/>
                <a:gd name="T19" fmla="*/ 12 h 60"/>
                <a:gd name="T20" fmla="*/ 8 w 60"/>
                <a:gd name="T21" fmla="*/ 12 h 60"/>
                <a:gd name="T22" fmla="*/ 8 w 60"/>
                <a:gd name="T23" fmla="*/ 12 h 60"/>
                <a:gd name="T24" fmla="*/ 9 w 60"/>
                <a:gd name="T25" fmla="*/ 12 h 60"/>
                <a:gd name="T26" fmla="*/ 11 w 60"/>
                <a:gd name="T27" fmla="*/ 12 h 60"/>
                <a:gd name="T28" fmla="*/ 12 w 60"/>
                <a:gd name="T29" fmla="*/ 11 h 60"/>
                <a:gd name="T30" fmla="*/ 12 w 60"/>
                <a:gd name="T31" fmla="*/ 11 h 60"/>
                <a:gd name="T32" fmla="*/ 13 w 60"/>
                <a:gd name="T33" fmla="*/ 10 h 60"/>
                <a:gd name="T34" fmla="*/ 14 w 60"/>
                <a:gd name="T35" fmla="*/ 10 h 60"/>
                <a:gd name="T36" fmla="*/ 15 w 60"/>
                <a:gd name="T37" fmla="*/ 9 h 60"/>
                <a:gd name="T38" fmla="*/ 15 w 60"/>
                <a:gd name="T39" fmla="*/ 8 h 60"/>
                <a:gd name="T40" fmla="*/ 15 w 60"/>
                <a:gd name="T41" fmla="*/ 7 h 60"/>
                <a:gd name="T42" fmla="*/ 15 w 60"/>
                <a:gd name="T43" fmla="*/ 6 h 60"/>
                <a:gd name="T44" fmla="*/ 15 w 60"/>
                <a:gd name="T45" fmla="*/ 6 h 60"/>
                <a:gd name="T46" fmla="*/ 15 w 60"/>
                <a:gd name="T47" fmla="*/ 5 h 60"/>
                <a:gd name="T48" fmla="*/ 15 w 60"/>
                <a:gd name="T49" fmla="*/ 4 h 60"/>
                <a:gd name="T50" fmla="*/ 15 w 60"/>
                <a:gd name="T51" fmla="*/ 3 h 60"/>
                <a:gd name="T52" fmla="*/ 14 w 60"/>
                <a:gd name="T53" fmla="*/ 2 h 60"/>
                <a:gd name="T54" fmla="*/ 13 w 60"/>
                <a:gd name="T55" fmla="*/ 2 h 60"/>
                <a:gd name="T56" fmla="*/ 12 w 60"/>
                <a:gd name="T57" fmla="*/ 1 h 60"/>
                <a:gd name="T58" fmla="*/ 12 w 60"/>
                <a:gd name="T59" fmla="*/ 0 h 60"/>
                <a:gd name="T60" fmla="*/ 11 w 60"/>
                <a:gd name="T61" fmla="*/ 0 h 60"/>
                <a:gd name="T62" fmla="*/ 9 w 60"/>
                <a:gd name="T63" fmla="*/ 0 h 60"/>
                <a:gd name="T64" fmla="*/ 8 w 60"/>
                <a:gd name="T65" fmla="*/ 0 h 60"/>
                <a:gd name="T66" fmla="*/ 8 w 60"/>
                <a:gd name="T67" fmla="*/ 0 h 60"/>
                <a:gd name="T68" fmla="*/ 6 w 60"/>
                <a:gd name="T69" fmla="*/ 0 h 60"/>
                <a:gd name="T70" fmla="*/ 5 w 60"/>
                <a:gd name="T71" fmla="*/ 0 h 60"/>
                <a:gd name="T72" fmla="*/ 5 w 60"/>
                <a:gd name="T73" fmla="*/ 0 h 60"/>
                <a:gd name="T74" fmla="*/ 3 w 60"/>
                <a:gd name="T75" fmla="*/ 1 h 60"/>
                <a:gd name="T76" fmla="*/ 3 w 60"/>
                <a:gd name="T77" fmla="*/ 2 h 60"/>
                <a:gd name="T78" fmla="*/ 2 w 60"/>
                <a:gd name="T79" fmla="*/ 2 h 60"/>
                <a:gd name="T80" fmla="*/ 2 w 60"/>
                <a:gd name="T81" fmla="*/ 3 h 60"/>
                <a:gd name="T82" fmla="*/ 1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8 w 60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5" y="43"/>
                  </a:lnTo>
                  <a:lnTo>
                    <a:pt x="5" y="45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2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5" y="55"/>
                  </a:lnTo>
                  <a:lnTo>
                    <a:pt x="17" y="55"/>
                  </a:lnTo>
                  <a:lnTo>
                    <a:pt x="17" y="57"/>
                  </a:lnTo>
                  <a:lnTo>
                    <a:pt x="18" y="57"/>
                  </a:lnTo>
                  <a:lnTo>
                    <a:pt x="20" y="58"/>
                  </a:lnTo>
                  <a:lnTo>
                    <a:pt x="21" y="58"/>
                  </a:lnTo>
                  <a:lnTo>
                    <a:pt x="23" y="58"/>
                  </a:lnTo>
                  <a:lnTo>
                    <a:pt x="24" y="58"/>
                  </a:lnTo>
                  <a:lnTo>
                    <a:pt x="26" y="60"/>
                  </a:lnTo>
                  <a:lnTo>
                    <a:pt x="27" y="60"/>
                  </a:lnTo>
                  <a:lnTo>
                    <a:pt x="29" y="60"/>
                  </a:lnTo>
                  <a:lnTo>
                    <a:pt x="30" y="60"/>
                  </a:lnTo>
                  <a:lnTo>
                    <a:pt x="32" y="60"/>
                  </a:lnTo>
                  <a:lnTo>
                    <a:pt x="33" y="60"/>
                  </a:lnTo>
                  <a:lnTo>
                    <a:pt x="35" y="60"/>
                  </a:lnTo>
                  <a:lnTo>
                    <a:pt x="36" y="58"/>
                  </a:lnTo>
                  <a:lnTo>
                    <a:pt x="38" y="58"/>
                  </a:lnTo>
                  <a:lnTo>
                    <a:pt x="39" y="58"/>
                  </a:lnTo>
                  <a:lnTo>
                    <a:pt x="41" y="58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5" y="55"/>
                  </a:lnTo>
                  <a:lnTo>
                    <a:pt x="47" y="54"/>
                  </a:lnTo>
                  <a:lnTo>
                    <a:pt x="48" y="54"/>
                  </a:lnTo>
                  <a:lnTo>
                    <a:pt x="50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53" y="49"/>
                  </a:lnTo>
                  <a:lnTo>
                    <a:pt x="54" y="49"/>
                  </a:lnTo>
                  <a:lnTo>
                    <a:pt x="54" y="48"/>
                  </a:lnTo>
                  <a:lnTo>
                    <a:pt x="56" y="46"/>
                  </a:lnTo>
                  <a:lnTo>
                    <a:pt x="56" y="45"/>
                  </a:lnTo>
                  <a:lnTo>
                    <a:pt x="57" y="43"/>
                  </a:lnTo>
                  <a:lnTo>
                    <a:pt x="59" y="42"/>
                  </a:lnTo>
                  <a:lnTo>
                    <a:pt x="59" y="40"/>
                  </a:lnTo>
                  <a:lnTo>
                    <a:pt x="59" y="39"/>
                  </a:lnTo>
                  <a:lnTo>
                    <a:pt x="59" y="37"/>
                  </a:lnTo>
                  <a:lnTo>
                    <a:pt x="60" y="36"/>
                  </a:lnTo>
                  <a:lnTo>
                    <a:pt x="60" y="34"/>
                  </a:lnTo>
                  <a:lnTo>
                    <a:pt x="60" y="33"/>
                  </a:lnTo>
                  <a:lnTo>
                    <a:pt x="60" y="31"/>
                  </a:lnTo>
                  <a:lnTo>
                    <a:pt x="60" y="30"/>
                  </a:lnTo>
                  <a:lnTo>
                    <a:pt x="60" y="28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60" y="24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59" y="18"/>
                  </a:lnTo>
                  <a:lnTo>
                    <a:pt x="57" y="16"/>
                  </a:lnTo>
                  <a:lnTo>
                    <a:pt x="57" y="15"/>
                  </a:lnTo>
                  <a:lnTo>
                    <a:pt x="56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3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9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97" name="Freeform 52"/>
            <p:cNvSpPr>
              <a:spLocks/>
            </p:cNvSpPr>
            <p:nvPr/>
          </p:nvSpPr>
          <p:spPr bwMode="auto">
            <a:xfrm>
              <a:off x="3382" y="1288"/>
              <a:ext cx="22" cy="20"/>
            </a:xfrm>
            <a:custGeom>
              <a:avLst/>
              <a:gdLst>
                <a:gd name="T0" fmla="*/ 0 w 43"/>
                <a:gd name="T1" fmla="*/ 5 h 45"/>
                <a:gd name="T2" fmla="*/ 0 w 43"/>
                <a:gd name="T3" fmla="*/ 5 h 45"/>
                <a:gd name="T4" fmla="*/ 1 w 43"/>
                <a:gd name="T5" fmla="*/ 6 h 45"/>
                <a:gd name="T6" fmla="*/ 1 w 43"/>
                <a:gd name="T7" fmla="*/ 7 h 45"/>
                <a:gd name="T8" fmla="*/ 1 w 43"/>
                <a:gd name="T9" fmla="*/ 7 h 45"/>
                <a:gd name="T10" fmla="*/ 2 w 43"/>
                <a:gd name="T11" fmla="*/ 8 h 45"/>
                <a:gd name="T12" fmla="*/ 3 w 43"/>
                <a:gd name="T13" fmla="*/ 8 h 45"/>
                <a:gd name="T14" fmla="*/ 3 w 43"/>
                <a:gd name="T15" fmla="*/ 8 h 45"/>
                <a:gd name="T16" fmla="*/ 4 w 43"/>
                <a:gd name="T17" fmla="*/ 8 h 45"/>
                <a:gd name="T18" fmla="*/ 5 w 43"/>
                <a:gd name="T19" fmla="*/ 9 h 45"/>
                <a:gd name="T20" fmla="*/ 6 w 43"/>
                <a:gd name="T21" fmla="*/ 9 h 45"/>
                <a:gd name="T22" fmla="*/ 6 w 43"/>
                <a:gd name="T23" fmla="*/ 9 h 45"/>
                <a:gd name="T24" fmla="*/ 7 w 43"/>
                <a:gd name="T25" fmla="*/ 9 h 45"/>
                <a:gd name="T26" fmla="*/ 8 w 43"/>
                <a:gd name="T27" fmla="*/ 8 h 45"/>
                <a:gd name="T28" fmla="*/ 9 w 43"/>
                <a:gd name="T29" fmla="*/ 8 h 45"/>
                <a:gd name="T30" fmla="*/ 9 w 43"/>
                <a:gd name="T31" fmla="*/ 8 h 45"/>
                <a:gd name="T32" fmla="*/ 10 w 43"/>
                <a:gd name="T33" fmla="*/ 7 h 45"/>
                <a:gd name="T34" fmla="*/ 10 w 43"/>
                <a:gd name="T35" fmla="*/ 7 h 45"/>
                <a:gd name="T36" fmla="*/ 11 w 43"/>
                <a:gd name="T37" fmla="*/ 7 h 45"/>
                <a:gd name="T38" fmla="*/ 11 w 43"/>
                <a:gd name="T39" fmla="*/ 6 h 45"/>
                <a:gd name="T40" fmla="*/ 11 w 43"/>
                <a:gd name="T41" fmla="*/ 5 h 45"/>
                <a:gd name="T42" fmla="*/ 11 w 43"/>
                <a:gd name="T43" fmla="*/ 4 h 45"/>
                <a:gd name="T44" fmla="*/ 11 w 43"/>
                <a:gd name="T45" fmla="*/ 4 h 45"/>
                <a:gd name="T46" fmla="*/ 11 w 43"/>
                <a:gd name="T47" fmla="*/ 4 h 45"/>
                <a:gd name="T48" fmla="*/ 11 w 43"/>
                <a:gd name="T49" fmla="*/ 3 h 45"/>
                <a:gd name="T50" fmla="*/ 10 w 43"/>
                <a:gd name="T51" fmla="*/ 2 h 45"/>
                <a:gd name="T52" fmla="*/ 10 w 43"/>
                <a:gd name="T53" fmla="*/ 2 h 45"/>
                <a:gd name="T54" fmla="*/ 9 w 43"/>
                <a:gd name="T55" fmla="*/ 1 h 45"/>
                <a:gd name="T56" fmla="*/ 9 w 43"/>
                <a:gd name="T57" fmla="*/ 1 h 45"/>
                <a:gd name="T58" fmla="*/ 8 w 43"/>
                <a:gd name="T59" fmla="*/ 0 h 45"/>
                <a:gd name="T60" fmla="*/ 7 w 43"/>
                <a:gd name="T61" fmla="*/ 0 h 45"/>
                <a:gd name="T62" fmla="*/ 7 w 43"/>
                <a:gd name="T63" fmla="*/ 0 h 45"/>
                <a:gd name="T64" fmla="*/ 6 w 43"/>
                <a:gd name="T65" fmla="*/ 0 h 45"/>
                <a:gd name="T66" fmla="*/ 5 w 43"/>
                <a:gd name="T67" fmla="*/ 0 h 45"/>
                <a:gd name="T68" fmla="*/ 4 w 43"/>
                <a:gd name="T69" fmla="*/ 0 h 45"/>
                <a:gd name="T70" fmla="*/ 4 w 43"/>
                <a:gd name="T71" fmla="*/ 0 h 45"/>
                <a:gd name="T72" fmla="*/ 3 w 43"/>
                <a:gd name="T73" fmla="*/ 1 h 45"/>
                <a:gd name="T74" fmla="*/ 2 w 43"/>
                <a:gd name="T75" fmla="*/ 1 h 45"/>
                <a:gd name="T76" fmla="*/ 2 w 43"/>
                <a:gd name="T77" fmla="*/ 1 h 45"/>
                <a:gd name="T78" fmla="*/ 1 w 43"/>
                <a:gd name="T79" fmla="*/ 2 h 45"/>
                <a:gd name="T80" fmla="*/ 1 w 43"/>
                <a:gd name="T81" fmla="*/ 3 h 45"/>
                <a:gd name="T82" fmla="*/ 0 w 43"/>
                <a:gd name="T83" fmla="*/ 3 h 45"/>
                <a:gd name="T84" fmla="*/ 0 w 43"/>
                <a:gd name="T85" fmla="*/ 4 h 45"/>
                <a:gd name="T86" fmla="*/ 0 w 43"/>
                <a:gd name="T87" fmla="*/ 4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45"/>
                <a:gd name="T134" fmla="*/ 43 w 43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45">
                  <a:moveTo>
                    <a:pt x="0" y="22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3"/>
                  </a:lnTo>
                  <a:lnTo>
                    <a:pt x="13" y="43"/>
                  </a:lnTo>
                  <a:lnTo>
                    <a:pt x="15" y="43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3"/>
                  </a:lnTo>
                  <a:lnTo>
                    <a:pt x="30" y="43"/>
                  </a:lnTo>
                  <a:lnTo>
                    <a:pt x="31" y="43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4" y="40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7" y="39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39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2" y="33"/>
                  </a:lnTo>
                  <a:lnTo>
                    <a:pt x="42" y="31"/>
                  </a:lnTo>
                  <a:lnTo>
                    <a:pt x="42" y="30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3" y="27"/>
                  </a:lnTo>
                  <a:lnTo>
                    <a:pt x="43" y="25"/>
                  </a:lnTo>
                  <a:lnTo>
                    <a:pt x="43" y="24"/>
                  </a:lnTo>
                  <a:lnTo>
                    <a:pt x="43" y="22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3" y="18"/>
                  </a:lnTo>
                  <a:lnTo>
                    <a:pt x="43" y="16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39" y="9"/>
                  </a:lnTo>
                  <a:lnTo>
                    <a:pt x="37" y="7"/>
                  </a:lnTo>
                  <a:lnTo>
                    <a:pt x="36" y="6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7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98" name="Freeform 53"/>
            <p:cNvSpPr>
              <a:spLocks/>
            </p:cNvSpPr>
            <p:nvPr/>
          </p:nvSpPr>
          <p:spPr bwMode="auto">
            <a:xfrm>
              <a:off x="3490" y="1280"/>
              <a:ext cx="29" cy="27"/>
            </a:xfrm>
            <a:custGeom>
              <a:avLst/>
              <a:gdLst>
                <a:gd name="T0" fmla="*/ 0 w 60"/>
                <a:gd name="T1" fmla="*/ 6 h 60"/>
                <a:gd name="T2" fmla="*/ 0 w 60"/>
                <a:gd name="T3" fmla="*/ 7 h 60"/>
                <a:gd name="T4" fmla="*/ 0 w 60"/>
                <a:gd name="T5" fmla="*/ 8 h 60"/>
                <a:gd name="T6" fmla="*/ 1 w 60"/>
                <a:gd name="T7" fmla="*/ 9 h 60"/>
                <a:gd name="T8" fmla="*/ 1 w 60"/>
                <a:gd name="T9" fmla="*/ 10 h 60"/>
                <a:gd name="T10" fmla="*/ 2 w 60"/>
                <a:gd name="T11" fmla="*/ 10 h 60"/>
                <a:gd name="T12" fmla="*/ 3 w 60"/>
                <a:gd name="T13" fmla="*/ 11 h 60"/>
                <a:gd name="T14" fmla="*/ 4 w 60"/>
                <a:gd name="T15" fmla="*/ 11 h 60"/>
                <a:gd name="T16" fmla="*/ 4 w 60"/>
                <a:gd name="T17" fmla="*/ 12 h 60"/>
                <a:gd name="T18" fmla="*/ 6 w 60"/>
                <a:gd name="T19" fmla="*/ 12 h 60"/>
                <a:gd name="T20" fmla="*/ 7 w 60"/>
                <a:gd name="T21" fmla="*/ 12 h 60"/>
                <a:gd name="T22" fmla="*/ 7 w 60"/>
                <a:gd name="T23" fmla="*/ 12 h 60"/>
                <a:gd name="T24" fmla="*/ 8 w 60"/>
                <a:gd name="T25" fmla="*/ 12 h 60"/>
                <a:gd name="T26" fmla="*/ 9 w 60"/>
                <a:gd name="T27" fmla="*/ 12 h 60"/>
                <a:gd name="T28" fmla="*/ 11 w 60"/>
                <a:gd name="T29" fmla="*/ 11 h 60"/>
                <a:gd name="T30" fmla="*/ 11 w 60"/>
                <a:gd name="T31" fmla="*/ 11 h 60"/>
                <a:gd name="T32" fmla="*/ 12 w 60"/>
                <a:gd name="T33" fmla="*/ 10 h 60"/>
                <a:gd name="T34" fmla="*/ 13 w 60"/>
                <a:gd name="T35" fmla="*/ 10 h 60"/>
                <a:gd name="T36" fmla="*/ 14 w 60"/>
                <a:gd name="T37" fmla="*/ 9 h 60"/>
                <a:gd name="T38" fmla="*/ 14 w 60"/>
                <a:gd name="T39" fmla="*/ 8 h 60"/>
                <a:gd name="T40" fmla="*/ 14 w 60"/>
                <a:gd name="T41" fmla="*/ 7 h 60"/>
                <a:gd name="T42" fmla="*/ 14 w 60"/>
                <a:gd name="T43" fmla="*/ 6 h 60"/>
                <a:gd name="T44" fmla="*/ 14 w 60"/>
                <a:gd name="T45" fmla="*/ 6 h 60"/>
                <a:gd name="T46" fmla="*/ 14 w 60"/>
                <a:gd name="T47" fmla="*/ 5 h 60"/>
                <a:gd name="T48" fmla="*/ 14 w 60"/>
                <a:gd name="T49" fmla="*/ 4 h 60"/>
                <a:gd name="T50" fmla="*/ 14 w 60"/>
                <a:gd name="T51" fmla="*/ 3 h 60"/>
                <a:gd name="T52" fmla="*/ 13 w 60"/>
                <a:gd name="T53" fmla="*/ 2 h 60"/>
                <a:gd name="T54" fmla="*/ 12 w 60"/>
                <a:gd name="T55" fmla="*/ 2 h 60"/>
                <a:gd name="T56" fmla="*/ 11 w 60"/>
                <a:gd name="T57" fmla="*/ 1 h 60"/>
                <a:gd name="T58" fmla="*/ 11 w 60"/>
                <a:gd name="T59" fmla="*/ 0 h 60"/>
                <a:gd name="T60" fmla="*/ 9 w 60"/>
                <a:gd name="T61" fmla="*/ 0 h 60"/>
                <a:gd name="T62" fmla="*/ 8 w 60"/>
                <a:gd name="T63" fmla="*/ 0 h 60"/>
                <a:gd name="T64" fmla="*/ 7 w 60"/>
                <a:gd name="T65" fmla="*/ 0 h 60"/>
                <a:gd name="T66" fmla="*/ 7 w 60"/>
                <a:gd name="T67" fmla="*/ 0 h 60"/>
                <a:gd name="T68" fmla="*/ 6 w 60"/>
                <a:gd name="T69" fmla="*/ 0 h 60"/>
                <a:gd name="T70" fmla="*/ 4 w 60"/>
                <a:gd name="T71" fmla="*/ 0 h 60"/>
                <a:gd name="T72" fmla="*/ 4 w 60"/>
                <a:gd name="T73" fmla="*/ 0 h 60"/>
                <a:gd name="T74" fmla="*/ 3 w 60"/>
                <a:gd name="T75" fmla="*/ 1 h 60"/>
                <a:gd name="T76" fmla="*/ 2 w 60"/>
                <a:gd name="T77" fmla="*/ 2 h 60"/>
                <a:gd name="T78" fmla="*/ 1 w 60"/>
                <a:gd name="T79" fmla="*/ 2 h 60"/>
                <a:gd name="T80" fmla="*/ 1 w 60"/>
                <a:gd name="T81" fmla="*/ 3 h 60"/>
                <a:gd name="T82" fmla="*/ 0 w 60"/>
                <a:gd name="T83" fmla="*/ 4 h 60"/>
                <a:gd name="T84" fmla="*/ 0 w 60"/>
                <a:gd name="T85" fmla="*/ 5 h 60"/>
                <a:gd name="T86" fmla="*/ 0 w 60"/>
                <a:gd name="T87" fmla="*/ 6 h 60"/>
                <a:gd name="T88" fmla="*/ 7 w 60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0"/>
                <a:gd name="T136" fmla="*/ 0 h 60"/>
                <a:gd name="T137" fmla="*/ 60 w 60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0" h="60">
                  <a:moveTo>
                    <a:pt x="30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7" y="49"/>
                  </a:lnTo>
                  <a:lnTo>
                    <a:pt x="9" y="51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5"/>
                  </a:lnTo>
                  <a:lnTo>
                    <a:pt x="16" y="55"/>
                  </a:lnTo>
                  <a:lnTo>
                    <a:pt x="16" y="5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22" y="58"/>
                  </a:lnTo>
                  <a:lnTo>
                    <a:pt x="24" y="58"/>
                  </a:lnTo>
                  <a:lnTo>
                    <a:pt x="25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30" y="60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60"/>
                  </a:lnTo>
                  <a:lnTo>
                    <a:pt x="36" y="58"/>
                  </a:lnTo>
                  <a:lnTo>
                    <a:pt x="37" y="58"/>
                  </a:lnTo>
                  <a:lnTo>
                    <a:pt x="39" y="58"/>
                  </a:lnTo>
                  <a:lnTo>
                    <a:pt x="40" y="58"/>
                  </a:lnTo>
                  <a:lnTo>
                    <a:pt x="42" y="57"/>
                  </a:lnTo>
                  <a:lnTo>
                    <a:pt x="43" y="57"/>
                  </a:lnTo>
                  <a:lnTo>
                    <a:pt x="45" y="55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9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4" y="48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7" y="43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9"/>
                  </a:lnTo>
                  <a:lnTo>
                    <a:pt x="58" y="37"/>
                  </a:lnTo>
                  <a:lnTo>
                    <a:pt x="60" y="36"/>
                  </a:lnTo>
                  <a:lnTo>
                    <a:pt x="60" y="34"/>
                  </a:lnTo>
                  <a:lnTo>
                    <a:pt x="60" y="33"/>
                  </a:lnTo>
                  <a:lnTo>
                    <a:pt x="60" y="31"/>
                  </a:lnTo>
                  <a:lnTo>
                    <a:pt x="60" y="30"/>
                  </a:lnTo>
                  <a:lnTo>
                    <a:pt x="60" y="28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58" y="19"/>
                  </a:lnTo>
                  <a:lnTo>
                    <a:pt x="58" y="18"/>
                  </a:lnTo>
                  <a:lnTo>
                    <a:pt x="57" y="16"/>
                  </a:lnTo>
                  <a:lnTo>
                    <a:pt x="57" y="15"/>
                  </a:lnTo>
                  <a:lnTo>
                    <a:pt x="55" y="13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2" y="9"/>
                  </a:lnTo>
                  <a:lnTo>
                    <a:pt x="51" y="9"/>
                  </a:lnTo>
                  <a:lnTo>
                    <a:pt x="51" y="7"/>
                  </a:lnTo>
                  <a:lnTo>
                    <a:pt x="49" y="6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199" name="Freeform 54"/>
            <p:cNvSpPr>
              <a:spLocks/>
            </p:cNvSpPr>
            <p:nvPr/>
          </p:nvSpPr>
          <p:spPr bwMode="auto">
            <a:xfrm>
              <a:off x="3499" y="1288"/>
              <a:ext cx="22" cy="20"/>
            </a:xfrm>
            <a:custGeom>
              <a:avLst/>
              <a:gdLst>
                <a:gd name="T0" fmla="*/ 0 w 44"/>
                <a:gd name="T1" fmla="*/ 5 h 45"/>
                <a:gd name="T2" fmla="*/ 0 w 44"/>
                <a:gd name="T3" fmla="*/ 5 h 45"/>
                <a:gd name="T4" fmla="*/ 1 w 44"/>
                <a:gd name="T5" fmla="*/ 6 h 45"/>
                <a:gd name="T6" fmla="*/ 1 w 44"/>
                <a:gd name="T7" fmla="*/ 7 h 45"/>
                <a:gd name="T8" fmla="*/ 1 w 44"/>
                <a:gd name="T9" fmla="*/ 7 h 45"/>
                <a:gd name="T10" fmla="*/ 2 w 44"/>
                <a:gd name="T11" fmla="*/ 8 h 45"/>
                <a:gd name="T12" fmla="*/ 3 w 44"/>
                <a:gd name="T13" fmla="*/ 8 h 45"/>
                <a:gd name="T14" fmla="*/ 3 w 44"/>
                <a:gd name="T15" fmla="*/ 8 h 45"/>
                <a:gd name="T16" fmla="*/ 3 w 44"/>
                <a:gd name="T17" fmla="*/ 8 h 45"/>
                <a:gd name="T18" fmla="*/ 5 w 44"/>
                <a:gd name="T19" fmla="*/ 9 h 45"/>
                <a:gd name="T20" fmla="*/ 6 w 44"/>
                <a:gd name="T21" fmla="*/ 9 h 45"/>
                <a:gd name="T22" fmla="*/ 6 w 44"/>
                <a:gd name="T23" fmla="*/ 9 h 45"/>
                <a:gd name="T24" fmla="*/ 6 w 44"/>
                <a:gd name="T25" fmla="*/ 9 h 45"/>
                <a:gd name="T26" fmla="*/ 7 w 44"/>
                <a:gd name="T27" fmla="*/ 8 h 45"/>
                <a:gd name="T28" fmla="*/ 9 w 44"/>
                <a:gd name="T29" fmla="*/ 8 h 45"/>
                <a:gd name="T30" fmla="*/ 9 w 44"/>
                <a:gd name="T31" fmla="*/ 8 h 45"/>
                <a:gd name="T32" fmla="*/ 10 w 44"/>
                <a:gd name="T33" fmla="*/ 7 h 45"/>
                <a:gd name="T34" fmla="*/ 11 w 44"/>
                <a:gd name="T35" fmla="*/ 7 h 45"/>
                <a:gd name="T36" fmla="*/ 11 w 44"/>
                <a:gd name="T37" fmla="*/ 7 h 45"/>
                <a:gd name="T38" fmla="*/ 11 w 44"/>
                <a:gd name="T39" fmla="*/ 6 h 45"/>
                <a:gd name="T40" fmla="*/ 11 w 44"/>
                <a:gd name="T41" fmla="*/ 5 h 45"/>
                <a:gd name="T42" fmla="*/ 11 w 44"/>
                <a:gd name="T43" fmla="*/ 4 h 45"/>
                <a:gd name="T44" fmla="*/ 11 w 44"/>
                <a:gd name="T45" fmla="*/ 4 h 45"/>
                <a:gd name="T46" fmla="*/ 11 w 44"/>
                <a:gd name="T47" fmla="*/ 4 h 45"/>
                <a:gd name="T48" fmla="*/ 11 w 44"/>
                <a:gd name="T49" fmla="*/ 3 h 45"/>
                <a:gd name="T50" fmla="*/ 11 w 44"/>
                <a:gd name="T51" fmla="*/ 2 h 45"/>
                <a:gd name="T52" fmla="*/ 10 w 44"/>
                <a:gd name="T53" fmla="*/ 2 h 45"/>
                <a:gd name="T54" fmla="*/ 9 w 44"/>
                <a:gd name="T55" fmla="*/ 1 h 45"/>
                <a:gd name="T56" fmla="*/ 9 w 44"/>
                <a:gd name="T57" fmla="*/ 1 h 45"/>
                <a:gd name="T58" fmla="*/ 8 w 44"/>
                <a:gd name="T59" fmla="*/ 0 h 45"/>
                <a:gd name="T60" fmla="*/ 7 w 44"/>
                <a:gd name="T61" fmla="*/ 0 h 45"/>
                <a:gd name="T62" fmla="*/ 6 w 44"/>
                <a:gd name="T63" fmla="*/ 0 h 45"/>
                <a:gd name="T64" fmla="*/ 6 w 44"/>
                <a:gd name="T65" fmla="*/ 0 h 45"/>
                <a:gd name="T66" fmla="*/ 5 w 44"/>
                <a:gd name="T67" fmla="*/ 0 h 45"/>
                <a:gd name="T68" fmla="*/ 5 w 44"/>
                <a:gd name="T69" fmla="*/ 0 h 45"/>
                <a:gd name="T70" fmla="*/ 3 w 44"/>
                <a:gd name="T71" fmla="*/ 0 h 45"/>
                <a:gd name="T72" fmla="*/ 3 w 44"/>
                <a:gd name="T73" fmla="*/ 1 h 45"/>
                <a:gd name="T74" fmla="*/ 2 w 44"/>
                <a:gd name="T75" fmla="*/ 1 h 45"/>
                <a:gd name="T76" fmla="*/ 1 w 44"/>
                <a:gd name="T77" fmla="*/ 1 h 45"/>
                <a:gd name="T78" fmla="*/ 1 w 44"/>
                <a:gd name="T79" fmla="*/ 2 h 45"/>
                <a:gd name="T80" fmla="*/ 1 w 44"/>
                <a:gd name="T81" fmla="*/ 3 h 45"/>
                <a:gd name="T82" fmla="*/ 0 w 44"/>
                <a:gd name="T83" fmla="*/ 3 h 45"/>
                <a:gd name="T84" fmla="*/ 0 w 44"/>
                <a:gd name="T85" fmla="*/ 4 h 45"/>
                <a:gd name="T86" fmla="*/ 0 w 44"/>
                <a:gd name="T87" fmla="*/ 4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0" y="22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4" y="43"/>
                  </a:lnTo>
                  <a:lnTo>
                    <a:pt x="15" y="43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3"/>
                  </a:lnTo>
                  <a:lnTo>
                    <a:pt x="30" y="43"/>
                  </a:lnTo>
                  <a:lnTo>
                    <a:pt x="32" y="43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5" y="40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8" y="37"/>
                  </a:lnTo>
                  <a:lnTo>
                    <a:pt x="39" y="37"/>
                  </a:lnTo>
                  <a:lnTo>
                    <a:pt x="39" y="36"/>
                  </a:lnTo>
                  <a:lnTo>
                    <a:pt x="41" y="36"/>
                  </a:lnTo>
                  <a:lnTo>
                    <a:pt x="41" y="34"/>
                  </a:lnTo>
                  <a:lnTo>
                    <a:pt x="42" y="33"/>
                  </a:lnTo>
                  <a:lnTo>
                    <a:pt x="42" y="31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4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39" y="9"/>
                  </a:lnTo>
                  <a:lnTo>
                    <a:pt x="38" y="7"/>
                  </a:lnTo>
                  <a:lnTo>
                    <a:pt x="36" y="6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9" y="4"/>
                  </a:lnTo>
                  <a:lnTo>
                    <a:pt x="8" y="6"/>
                  </a:lnTo>
                  <a:lnTo>
                    <a:pt x="6" y="7"/>
                  </a:lnTo>
                  <a:lnTo>
                    <a:pt x="5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200" name="Freeform 55"/>
            <p:cNvSpPr>
              <a:spLocks/>
            </p:cNvSpPr>
            <p:nvPr/>
          </p:nvSpPr>
          <p:spPr bwMode="auto">
            <a:xfrm>
              <a:off x="3608" y="1280"/>
              <a:ext cx="29" cy="27"/>
            </a:xfrm>
            <a:custGeom>
              <a:avLst/>
              <a:gdLst>
                <a:gd name="T0" fmla="*/ 0 w 61"/>
                <a:gd name="T1" fmla="*/ 6 h 60"/>
                <a:gd name="T2" fmla="*/ 0 w 61"/>
                <a:gd name="T3" fmla="*/ 7 h 60"/>
                <a:gd name="T4" fmla="*/ 0 w 61"/>
                <a:gd name="T5" fmla="*/ 8 h 60"/>
                <a:gd name="T6" fmla="*/ 1 w 61"/>
                <a:gd name="T7" fmla="*/ 9 h 60"/>
                <a:gd name="T8" fmla="*/ 1 w 61"/>
                <a:gd name="T9" fmla="*/ 10 h 60"/>
                <a:gd name="T10" fmla="*/ 2 w 61"/>
                <a:gd name="T11" fmla="*/ 10 h 60"/>
                <a:gd name="T12" fmla="*/ 3 w 61"/>
                <a:gd name="T13" fmla="*/ 11 h 60"/>
                <a:gd name="T14" fmla="*/ 4 w 61"/>
                <a:gd name="T15" fmla="*/ 11 h 60"/>
                <a:gd name="T16" fmla="*/ 5 w 61"/>
                <a:gd name="T17" fmla="*/ 12 h 60"/>
                <a:gd name="T18" fmla="*/ 6 w 61"/>
                <a:gd name="T19" fmla="*/ 12 h 60"/>
                <a:gd name="T20" fmla="*/ 7 w 61"/>
                <a:gd name="T21" fmla="*/ 12 h 60"/>
                <a:gd name="T22" fmla="*/ 7 w 61"/>
                <a:gd name="T23" fmla="*/ 12 h 60"/>
                <a:gd name="T24" fmla="*/ 9 w 61"/>
                <a:gd name="T25" fmla="*/ 12 h 60"/>
                <a:gd name="T26" fmla="*/ 9 w 61"/>
                <a:gd name="T27" fmla="*/ 12 h 60"/>
                <a:gd name="T28" fmla="*/ 10 w 61"/>
                <a:gd name="T29" fmla="*/ 11 h 60"/>
                <a:gd name="T30" fmla="*/ 11 w 61"/>
                <a:gd name="T31" fmla="*/ 11 h 60"/>
                <a:gd name="T32" fmla="*/ 12 w 61"/>
                <a:gd name="T33" fmla="*/ 10 h 60"/>
                <a:gd name="T34" fmla="*/ 12 w 61"/>
                <a:gd name="T35" fmla="*/ 10 h 60"/>
                <a:gd name="T36" fmla="*/ 13 w 61"/>
                <a:gd name="T37" fmla="*/ 9 h 60"/>
                <a:gd name="T38" fmla="*/ 13 w 61"/>
                <a:gd name="T39" fmla="*/ 8 h 60"/>
                <a:gd name="T40" fmla="*/ 14 w 61"/>
                <a:gd name="T41" fmla="*/ 7 h 60"/>
                <a:gd name="T42" fmla="*/ 14 w 61"/>
                <a:gd name="T43" fmla="*/ 6 h 60"/>
                <a:gd name="T44" fmla="*/ 14 w 61"/>
                <a:gd name="T45" fmla="*/ 6 h 60"/>
                <a:gd name="T46" fmla="*/ 14 w 61"/>
                <a:gd name="T47" fmla="*/ 5 h 60"/>
                <a:gd name="T48" fmla="*/ 13 w 61"/>
                <a:gd name="T49" fmla="*/ 4 h 60"/>
                <a:gd name="T50" fmla="*/ 13 w 61"/>
                <a:gd name="T51" fmla="*/ 3 h 60"/>
                <a:gd name="T52" fmla="*/ 12 w 61"/>
                <a:gd name="T53" fmla="*/ 2 h 60"/>
                <a:gd name="T54" fmla="*/ 12 w 61"/>
                <a:gd name="T55" fmla="*/ 2 h 60"/>
                <a:gd name="T56" fmla="*/ 11 w 61"/>
                <a:gd name="T57" fmla="*/ 1 h 60"/>
                <a:gd name="T58" fmla="*/ 10 w 61"/>
                <a:gd name="T59" fmla="*/ 0 h 60"/>
                <a:gd name="T60" fmla="*/ 9 w 61"/>
                <a:gd name="T61" fmla="*/ 0 h 60"/>
                <a:gd name="T62" fmla="*/ 9 w 61"/>
                <a:gd name="T63" fmla="*/ 0 h 60"/>
                <a:gd name="T64" fmla="*/ 7 w 61"/>
                <a:gd name="T65" fmla="*/ 0 h 60"/>
                <a:gd name="T66" fmla="*/ 7 w 61"/>
                <a:gd name="T67" fmla="*/ 0 h 60"/>
                <a:gd name="T68" fmla="*/ 6 w 61"/>
                <a:gd name="T69" fmla="*/ 0 h 60"/>
                <a:gd name="T70" fmla="*/ 5 w 61"/>
                <a:gd name="T71" fmla="*/ 0 h 60"/>
                <a:gd name="T72" fmla="*/ 4 w 61"/>
                <a:gd name="T73" fmla="*/ 0 h 60"/>
                <a:gd name="T74" fmla="*/ 3 w 61"/>
                <a:gd name="T75" fmla="*/ 1 h 60"/>
                <a:gd name="T76" fmla="*/ 2 w 61"/>
                <a:gd name="T77" fmla="*/ 2 h 60"/>
                <a:gd name="T78" fmla="*/ 1 w 61"/>
                <a:gd name="T79" fmla="*/ 2 h 60"/>
                <a:gd name="T80" fmla="*/ 1 w 61"/>
                <a:gd name="T81" fmla="*/ 3 h 60"/>
                <a:gd name="T82" fmla="*/ 0 w 61"/>
                <a:gd name="T83" fmla="*/ 4 h 60"/>
                <a:gd name="T84" fmla="*/ 0 w 61"/>
                <a:gd name="T85" fmla="*/ 5 h 60"/>
                <a:gd name="T86" fmla="*/ 0 w 61"/>
                <a:gd name="T87" fmla="*/ 6 h 60"/>
                <a:gd name="T88" fmla="*/ 7 w 61"/>
                <a:gd name="T89" fmla="*/ 6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1"/>
                <a:gd name="T136" fmla="*/ 0 h 60"/>
                <a:gd name="T137" fmla="*/ 61 w 61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1" h="60">
                  <a:moveTo>
                    <a:pt x="31" y="30"/>
                  </a:move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5" y="43"/>
                  </a:lnTo>
                  <a:lnTo>
                    <a:pt x="5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10" y="51"/>
                  </a:lnTo>
                  <a:lnTo>
                    <a:pt x="11" y="52"/>
                  </a:lnTo>
                  <a:lnTo>
                    <a:pt x="13" y="54"/>
                  </a:lnTo>
                  <a:lnTo>
                    <a:pt x="14" y="54"/>
                  </a:lnTo>
                  <a:lnTo>
                    <a:pt x="16" y="55"/>
                  </a:lnTo>
                  <a:lnTo>
                    <a:pt x="17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3" y="58"/>
                  </a:lnTo>
                  <a:lnTo>
                    <a:pt x="25" y="58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29" y="60"/>
                  </a:lnTo>
                  <a:lnTo>
                    <a:pt x="31" y="60"/>
                  </a:lnTo>
                  <a:lnTo>
                    <a:pt x="32" y="60"/>
                  </a:lnTo>
                  <a:lnTo>
                    <a:pt x="34" y="60"/>
                  </a:lnTo>
                  <a:lnTo>
                    <a:pt x="35" y="60"/>
                  </a:lnTo>
                  <a:lnTo>
                    <a:pt x="37" y="58"/>
                  </a:lnTo>
                  <a:lnTo>
                    <a:pt x="38" y="58"/>
                  </a:lnTo>
                  <a:lnTo>
                    <a:pt x="40" y="58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4" y="57"/>
                  </a:lnTo>
                  <a:lnTo>
                    <a:pt x="46" y="55"/>
                  </a:lnTo>
                  <a:lnTo>
                    <a:pt x="47" y="54"/>
                  </a:lnTo>
                  <a:lnTo>
                    <a:pt x="49" y="54"/>
                  </a:lnTo>
                  <a:lnTo>
                    <a:pt x="50" y="52"/>
                  </a:lnTo>
                  <a:lnTo>
                    <a:pt x="52" y="52"/>
                  </a:lnTo>
                  <a:lnTo>
                    <a:pt x="52" y="51"/>
                  </a:lnTo>
                  <a:lnTo>
                    <a:pt x="53" y="49"/>
                  </a:lnTo>
                  <a:lnTo>
                    <a:pt x="55" y="49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6" y="45"/>
                  </a:lnTo>
                  <a:lnTo>
                    <a:pt x="58" y="43"/>
                  </a:lnTo>
                  <a:lnTo>
                    <a:pt x="59" y="42"/>
                  </a:lnTo>
                  <a:lnTo>
                    <a:pt x="59" y="40"/>
                  </a:lnTo>
                  <a:lnTo>
                    <a:pt x="59" y="39"/>
                  </a:lnTo>
                  <a:lnTo>
                    <a:pt x="59" y="37"/>
                  </a:lnTo>
                  <a:lnTo>
                    <a:pt x="61" y="36"/>
                  </a:lnTo>
                  <a:lnTo>
                    <a:pt x="61" y="34"/>
                  </a:lnTo>
                  <a:lnTo>
                    <a:pt x="61" y="33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1" y="28"/>
                  </a:lnTo>
                  <a:lnTo>
                    <a:pt x="61" y="27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59" y="19"/>
                  </a:lnTo>
                  <a:lnTo>
                    <a:pt x="59" y="18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56" y="13"/>
                  </a:lnTo>
                  <a:lnTo>
                    <a:pt x="55" y="12"/>
                  </a:lnTo>
                  <a:lnTo>
                    <a:pt x="55" y="10"/>
                  </a:lnTo>
                  <a:lnTo>
                    <a:pt x="53" y="9"/>
                  </a:lnTo>
                  <a:lnTo>
                    <a:pt x="52" y="9"/>
                  </a:lnTo>
                  <a:lnTo>
                    <a:pt x="52" y="7"/>
                  </a:lnTo>
                  <a:lnTo>
                    <a:pt x="50" y="6"/>
                  </a:lnTo>
                  <a:lnTo>
                    <a:pt x="49" y="6"/>
                  </a:lnTo>
                  <a:lnTo>
                    <a:pt x="47" y="4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31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201" name="Freeform 56"/>
            <p:cNvSpPr>
              <a:spLocks/>
            </p:cNvSpPr>
            <p:nvPr/>
          </p:nvSpPr>
          <p:spPr bwMode="auto">
            <a:xfrm>
              <a:off x="3602" y="1288"/>
              <a:ext cx="22" cy="20"/>
            </a:xfrm>
            <a:custGeom>
              <a:avLst/>
              <a:gdLst>
                <a:gd name="T0" fmla="*/ 0 w 44"/>
                <a:gd name="T1" fmla="*/ 5 h 45"/>
                <a:gd name="T2" fmla="*/ 0 w 44"/>
                <a:gd name="T3" fmla="*/ 5 h 45"/>
                <a:gd name="T4" fmla="*/ 1 w 44"/>
                <a:gd name="T5" fmla="*/ 6 h 45"/>
                <a:gd name="T6" fmla="*/ 1 w 44"/>
                <a:gd name="T7" fmla="*/ 7 h 45"/>
                <a:gd name="T8" fmla="*/ 1 w 44"/>
                <a:gd name="T9" fmla="*/ 7 h 45"/>
                <a:gd name="T10" fmla="*/ 1 w 44"/>
                <a:gd name="T11" fmla="*/ 8 h 45"/>
                <a:gd name="T12" fmla="*/ 3 w 44"/>
                <a:gd name="T13" fmla="*/ 8 h 45"/>
                <a:gd name="T14" fmla="*/ 3 w 44"/>
                <a:gd name="T15" fmla="*/ 8 h 45"/>
                <a:gd name="T16" fmla="*/ 3 w 44"/>
                <a:gd name="T17" fmla="*/ 8 h 45"/>
                <a:gd name="T18" fmla="*/ 5 w 44"/>
                <a:gd name="T19" fmla="*/ 9 h 45"/>
                <a:gd name="T20" fmla="*/ 6 w 44"/>
                <a:gd name="T21" fmla="*/ 9 h 45"/>
                <a:gd name="T22" fmla="*/ 6 w 44"/>
                <a:gd name="T23" fmla="*/ 9 h 45"/>
                <a:gd name="T24" fmla="*/ 6 w 44"/>
                <a:gd name="T25" fmla="*/ 9 h 45"/>
                <a:gd name="T26" fmla="*/ 7 w 44"/>
                <a:gd name="T27" fmla="*/ 8 h 45"/>
                <a:gd name="T28" fmla="*/ 9 w 44"/>
                <a:gd name="T29" fmla="*/ 8 h 45"/>
                <a:gd name="T30" fmla="*/ 9 w 44"/>
                <a:gd name="T31" fmla="*/ 8 h 45"/>
                <a:gd name="T32" fmla="*/ 10 w 44"/>
                <a:gd name="T33" fmla="*/ 7 h 45"/>
                <a:gd name="T34" fmla="*/ 11 w 44"/>
                <a:gd name="T35" fmla="*/ 7 h 45"/>
                <a:gd name="T36" fmla="*/ 11 w 44"/>
                <a:gd name="T37" fmla="*/ 7 h 45"/>
                <a:gd name="T38" fmla="*/ 11 w 44"/>
                <a:gd name="T39" fmla="*/ 6 h 45"/>
                <a:gd name="T40" fmla="*/ 11 w 44"/>
                <a:gd name="T41" fmla="*/ 5 h 45"/>
                <a:gd name="T42" fmla="*/ 11 w 44"/>
                <a:gd name="T43" fmla="*/ 4 h 45"/>
                <a:gd name="T44" fmla="*/ 11 w 44"/>
                <a:gd name="T45" fmla="*/ 4 h 45"/>
                <a:gd name="T46" fmla="*/ 11 w 44"/>
                <a:gd name="T47" fmla="*/ 4 h 45"/>
                <a:gd name="T48" fmla="*/ 11 w 44"/>
                <a:gd name="T49" fmla="*/ 3 h 45"/>
                <a:gd name="T50" fmla="*/ 11 w 44"/>
                <a:gd name="T51" fmla="*/ 2 h 45"/>
                <a:gd name="T52" fmla="*/ 10 w 44"/>
                <a:gd name="T53" fmla="*/ 2 h 45"/>
                <a:gd name="T54" fmla="*/ 9 w 44"/>
                <a:gd name="T55" fmla="*/ 1 h 45"/>
                <a:gd name="T56" fmla="*/ 9 w 44"/>
                <a:gd name="T57" fmla="*/ 1 h 45"/>
                <a:gd name="T58" fmla="*/ 8 w 44"/>
                <a:gd name="T59" fmla="*/ 0 h 45"/>
                <a:gd name="T60" fmla="*/ 7 w 44"/>
                <a:gd name="T61" fmla="*/ 0 h 45"/>
                <a:gd name="T62" fmla="*/ 6 w 44"/>
                <a:gd name="T63" fmla="*/ 0 h 45"/>
                <a:gd name="T64" fmla="*/ 6 w 44"/>
                <a:gd name="T65" fmla="*/ 0 h 45"/>
                <a:gd name="T66" fmla="*/ 5 w 44"/>
                <a:gd name="T67" fmla="*/ 0 h 45"/>
                <a:gd name="T68" fmla="*/ 5 w 44"/>
                <a:gd name="T69" fmla="*/ 0 h 45"/>
                <a:gd name="T70" fmla="*/ 3 w 44"/>
                <a:gd name="T71" fmla="*/ 0 h 45"/>
                <a:gd name="T72" fmla="*/ 3 w 44"/>
                <a:gd name="T73" fmla="*/ 1 h 45"/>
                <a:gd name="T74" fmla="*/ 1 w 44"/>
                <a:gd name="T75" fmla="*/ 1 h 45"/>
                <a:gd name="T76" fmla="*/ 1 w 44"/>
                <a:gd name="T77" fmla="*/ 1 h 45"/>
                <a:gd name="T78" fmla="*/ 1 w 44"/>
                <a:gd name="T79" fmla="*/ 2 h 45"/>
                <a:gd name="T80" fmla="*/ 1 w 44"/>
                <a:gd name="T81" fmla="*/ 3 h 45"/>
                <a:gd name="T82" fmla="*/ 0 w 44"/>
                <a:gd name="T83" fmla="*/ 3 h 45"/>
                <a:gd name="T84" fmla="*/ 0 w 44"/>
                <a:gd name="T85" fmla="*/ 4 h 45"/>
                <a:gd name="T86" fmla="*/ 0 w 44"/>
                <a:gd name="T87" fmla="*/ 4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"/>
                <a:gd name="T133" fmla="*/ 0 h 45"/>
                <a:gd name="T134" fmla="*/ 44 w 44"/>
                <a:gd name="T135" fmla="*/ 45 h 4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" h="45">
                  <a:moveTo>
                    <a:pt x="0" y="22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2" y="43"/>
                  </a:lnTo>
                  <a:lnTo>
                    <a:pt x="13" y="43"/>
                  </a:lnTo>
                  <a:lnTo>
                    <a:pt x="15" y="43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9" y="43"/>
                  </a:lnTo>
                  <a:lnTo>
                    <a:pt x="30" y="43"/>
                  </a:lnTo>
                  <a:lnTo>
                    <a:pt x="32" y="43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5" y="40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8" y="37"/>
                  </a:lnTo>
                  <a:lnTo>
                    <a:pt x="39" y="37"/>
                  </a:lnTo>
                  <a:lnTo>
                    <a:pt x="39" y="36"/>
                  </a:lnTo>
                  <a:lnTo>
                    <a:pt x="41" y="36"/>
                  </a:lnTo>
                  <a:lnTo>
                    <a:pt x="41" y="34"/>
                  </a:lnTo>
                  <a:lnTo>
                    <a:pt x="42" y="33"/>
                  </a:lnTo>
                  <a:lnTo>
                    <a:pt x="42" y="31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4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1" y="12"/>
                  </a:lnTo>
                  <a:lnTo>
                    <a:pt x="41" y="10"/>
                  </a:lnTo>
                  <a:lnTo>
                    <a:pt x="39" y="9"/>
                  </a:lnTo>
                  <a:lnTo>
                    <a:pt x="38" y="7"/>
                  </a:lnTo>
                  <a:lnTo>
                    <a:pt x="36" y="6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7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202" name="Freeform 57"/>
            <p:cNvSpPr>
              <a:spLocks/>
            </p:cNvSpPr>
            <p:nvPr/>
          </p:nvSpPr>
          <p:spPr bwMode="auto">
            <a:xfrm>
              <a:off x="3122" y="2708"/>
              <a:ext cx="44" cy="81"/>
            </a:xfrm>
            <a:custGeom>
              <a:avLst/>
              <a:gdLst>
                <a:gd name="T0" fmla="*/ 0 w 90"/>
                <a:gd name="T1" fmla="*/ 0 h 181"/>
                <a:gd name="T2" fmla="*/ 14 w 90"/>
                <a:gd name="T3" fmla="*/ 36 h 181"/>
                <a:gd name="T4" fmla="*/ 22 w 90"/>
                <a:gd name="T5" fmla="*/ 0 h 181"/>
                <a:gd name="T6" fmla="*/ 14 w 90"/>
                <a:gd name="T7" fmla="*/ 0 h 181"/>
                <a:gd name="T8" fmla="*/ 0 w 90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181"/>
                <a:gd name="T17" fmla="*/ 90 w 90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181">
                  <a:moveTo>
                    <a:pt x="0" y="0"/>
                  </a:moveTo>
                  <a:lnTo>
                    <a:pt x="60" y="181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203" name="Line 58"/>
            <p:cNvSpPr>
              <a:spLocks noChangeShapeType="1"/>
            </p:cNvSpPr>
            <p:nvPr/>
          </p:nvSpPr>
          <p:spPr bwMode="auto">
            <a:xfrm flipV="1">
              <a:off x="3151" y="2264"/>
              <a:ext cx="1" cy="4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Rectangle 59"/>
            <p:cNvSpPr>
              <a:spLocks noChangeArrowheads="1"/>
            </p:cNvSpPr>
            <p:nvPr/>
          </p:nvSpPr>
          <p:spPr bwMode="auto">
            <a:xfrm>
              <a:off x="5265" y="4067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 i="1">
                  <a:solidFill>
                    <a:srgbClr val="000000"/>
                  </a:solidFill>
                  <a:latin typeface="Times-Roman"/>
                </a:rPr>
                <a:t>m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05" name="Rectangle 60"/>
            <p:cNvSpPr>
              <a:spLocks noChangeArrowheads="1"/>
            </p:cNvSpPr>
            <p:nvPr/>
          </p:nvSpPr>
          <p:spPr bwMode="auto">
            <a:xfrm>
              <a:off x="3020" y="912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06" name="Rectangle 61"/>
            <p:cNvSpPr>
              <a:spLocks noChangeArrowheads="1"/>
            </p:cNvSpPr>
            <p:nvPr/>
          </p:nvSpPr>
          <p:spPr bwMode="auto">
            <a:xfrm>
              <a:off x="3085" y="974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07" name="Rectangle 62"/>
            <p:cNvSpPr>
              <a:spLocks noChangeArrowheads="1"/>
            </p:cNvSpPr>
            <p:nvPr/>
          </p:nvSpPr>
          <p:spPr bwMode="auto">
            <a:xfrm>
              <a:off x="3189" y="912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08" name="Rectangle 63"/>
            <p:cNvSpPr>
              <a:spLocks noChangeArrowheads="1"/>
            </p:cNvSpPr>
            <p:nvPr/>
          </p:nvSpPr>
          <p:spPr bwMode="auto">
            <a:xfrm>
              <a:off x="3252" y="974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09" name="Rectangle 64"/>
            <p:cNvSpPr>
              <a:spLocks noChangeArrowheads="1"/>
            </p:cNvSpPr>
            <p:nvPr/>
          </p:nvSpPr>
          <p:spPr bwMode="auto">
            <a:xfrm>
              <a:off x="3698" y="912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10" name="Rectangle 65"/>
            <p:cNvSpPr>
              <a:spLocks noChangeArrowheads="1"/>
            </p:cNvSpPr>
            <p:nvPr/>
          </p:nvSpPr>
          <p:spPr bwMode="auto">
            <a:xfrm>
              <a:off x="3762" y="974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 i="1">
                  <a:solidFill>
                    <a:srgbClr val="000000"/>
                  </a:solidFill>
                  <a:latin typeface="Times-Roman"/>
                </a:rPr>
                <a:t>n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11" name="Rectangle 66"/>
            <p:cNvSpPr>
              <a:spLocks noChangeArrowheads="1"/>
            </p:cNvSpPr>
            <p:nvPr/>
          </p:nvSpPr>
          <p:spPr bwMode="auto">
            <a:xfrm>
              <a:off x="2784" y="2319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12" name="Rectangle 67"/>
            <p:cNvSpPr>
              <a:spLocks noChangeArrowheads="1"/>
            </p:cNvSpPr>
            <p:nvPr/>
          </p:nvSpPr>
          <p:spPr bwMode="auto">
            <a:xfrm>
              <a:off x="2849" y="2381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13" name="Rectangle 68"/>
            <p:cNvSpPr>
              <a:spLocks noChangeArrowheads="1"/>
            </p:cNvSpPr>
            <p:nvPr/>
          </p:nvSpPr>
          <p:spPr bwMode="auto">
            <a:xfrm>
              <a:off x="2994" y="2319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14" name="Line 69"/>
            <p:cNvSpPr>
              <a:spLocks noChangeShapeType="1"/>
            </p:cNvSpPr>
            <p:nvPr/>
          </p:nvSpPr>
          <p:spPr bwMode="auto">
            <a:xfrm flipH="1">
              <a:off x="3011" y="2345"/>
              <a:ext cx="2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Rectangle 70"/>
            <p:cNvSpPr>
              <a:spLocks noChangeArrowheads="1"/>
            </p:cNvSpPr>
            <p:nvPr/>
          </p:nvSpPr>
          <p:spPr bwMode="auto">
            <a:xfrm>
              <a:off x="3058" y="2382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16" name="Rectangle 71"/>
            <p:cNvSpPr>
              <a:spLocks noChangeArrowheads="1"/>
            </p:cNvSpPr>
            <p:nvPr/>
          </p:nvSpPr>
          <p:spPr bwMode="auto">
            <a:xfrm>
              <a:off x="3567" y="2319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17" name="Rectangle 72"/>
            <p:cNvSpPr>
              <a:spLocks noChangeArrowheads="1"/>
            </p:cNvSpPr>
            <p:nvPr/>
          </p:nvSpPr>
          <p:spPr bwMode="auto">
            <a:xfrm>
              <a:off x="3631" y="2381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 i="1">
                  <a:solidFill>
                    <a:srgbClr val="000000"/>
                  </a:solidFill>
                  <a:latin typeface="Times-Roman"/>
                </a:rPr>
                <a:t>n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18" name="Rectangle 73"/>
            <p:cNvSpPr>
              <a:spLocks noChangeArrowheads="1"/>
            </p:cNvSpPr>
            <p:nvPr/>
          </p:nvSpPr>
          <p:spPr bwMode="auto">
            <a:xfrm>
              <a:off x="3775" y="2319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i="1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19" name="Line 74"/>
            <p:cNvSpPr>
              <a:spLocks noChangeShapeType="1"/>
            </p:cNvSpPr>
            <p:nvPr/>
          </p:nvSpPr>
          <p:spPr bwMode="auto">
            <a:xfrm flipH="1">
              <a:off x="3790" y="2345"/>
              <a:ext cx="2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Freeform 75"/>
            <p:cNvSpPr>
              <a:spLocks/>
            </p:cNvSpPr>
            <p:nvPr/>
          </p:nvSpPr>
          <p:spPr bwMode="auto">
            <a:xfrm>
              <a:off x="3902" y="2708"/>
              <a:ext cx="44" cy="81"/>
            </a:xfrm>
            <a:custGeom>
              <a:avLst/>
              <a:gdLst>
                <a:gd name="T0" fmla="*/ 0 w 91"/>
                <a:gd name="T1" fmla="*/ 0 h 181"/>
                <a:gd name="T2" fmla="*/ 14 w 91"/>
                <a:gd name="T3" fmla="*/ 36 h 181"/>
                <a:gd name="T4" fmla="*/ 21 w 91"/>
                <a:gd name="T5" fmla="*/ 0 h 181"/>
                <a:gd name="T6" fmla="*/ 14 w 91"/>
                <a:gd name="T7" fmla="*/ 0 h 181"/>
                <a:gd name="T8" fmla="*/ 0 w 91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81"/>
                <a:gd name="T17" fmla="*/ 91 w 91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81">
                  <a:moveTo>
                    <a:pt x="0" y="0"/>
                  </a:moveTo>
                  <a:lnTo>
                    <a:pt x="60" y="181"/>
                  </a:lnTo>
                  <a:lnTo>
                    <a:pt x="91" y="0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221" name="Line 76"/>
            <p:cNvSpPr>
              <a:spLocks noChangeShapeType="1"/>
            </p:cNvSpPr>
            <p:nvPr/>
          </p:nvSpPr>
          <p:spPr bwMode="auto">
            <a:xfrm flipV="1">
              <a:off x="3931" y="2264"/>
              <a:ext cx="1" cy="4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Rectangle 77"/>
            <p:cNvSpPr>
              <a:spLocks noChangeArrowheads="1"/>
            </p:cNvSpPr>
            <p:nvPr/>
          </p:nvSpPr>
          <p:spPr bwMode="auto">
            <a:xfrm>
              <a:off x="2828" y="2802"/>
              <a:ext cx="1206" cy="782"/>
            </a:xfrm>
            <a:prstGeom prst="rect">
              <a:avLst/>
            </a:pr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223" name="Rectangle 78"/>
            <p:cNvSpPr>
              <a:spLocks noChangeArrowheads="1"/>
            </p:cNvSpPr>
            <p:nvPr/>
          </p:nvSpPr>
          <p:spPr bwMode="auto">
            <a:xfrm>
              <a:off x="2828" y="1482"/>
              <a:ext cx="1206" cy="782"/>
            </a:xfrm>
            <a:prstGeom prst="rect">
              <a:avLst/>
            </a:pr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224" name="Rectangle 79"/>
            <p:cNvSpPr>
              <a:spLocks noChangeArrowheads="1"/>
            </p:cNvSpPr>
            <p:nvPr/>
          </p:nvSpPr>
          <p:spPr bwMode="auto">
            <a:xfrm>
              <a:off x="4666" y="2802"/>
              <a:ext cx="838" cy="782"/>
            </a:xfrm>
            <a:prstGeom prst="rect">
              <a:avLst/>
            </a:pr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225" name="Rectangle 80"/>
            <p:cNvSpPr>
              <a:spLocks noChangeArrowheads="1"/>
            </p:cNvSpPr>
            <p:nvPr/>
          </p:nvSpPr>
          <p:spPr bwMode="auto">
            <a:xfrm>
              <a:off x="3840" y="2382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400" i="1">
                  <a:solidFill>
                    <a:srgbClr val="000000"/>
                  </a:solidFill>
                  <a:latin typeface="Times-Roman"/>
                </a:rPr>
                <a:t>n 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382381" y="178791"/>
            <a:ext cx="5649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Programmable Logic Array (PLA)</a:t>
            </a:r>
          </a:p>
        </p:txBody>
      </p:sp>
    </p:spTree>
    <p:extLst>
      <p:ext uri="{BB962C8B-B14F-4D97-AF65-F5344CB8AC3E}">
        <p14:creationId xmlns:p14="http://schemas.microsoft.com/office/powerpoint/2010/main" val="3854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The </a:t>
            </a:r>
            <a:r>
              <a:rPr lang="en-GB" sz="3200" b="1" dirty="0" smtClean="0"/>
              <a:t>structure of </a:t>
            </a:r>
            <a:r>
              <a:rPr lang="en-GB" sz="3200" b="1" dirty="0"/>
              <a:t>a simple PLA</a:t>
            </a:r>
            <a:br>
              <a:rPr lang="en-GB" sz="3200" b="1" dirty="0"/>
            </a:br>
            <a:endParaRPr lang="en-US" sz="3200" b="1" dirty="0"/>
          </a:p>
        </p:txBody>
      </p:sp>
      <p:pic>
        <p:nvPicPr>
          <p:cNvPr id="13316" name="Picture 4" descr="C27N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5329237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29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Contd..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515" y="1066800"/>
            <a:ext cx="8915400" cy="4525963"/>
          </a:xfrm>
        </p:spPr>
        <p:txBody>
          <a:bodyPr/>
          <a:lstStyle/>
          <a:p>
            <a:pPr eaLnBrk="1" hangingPunct="1"/>
            <a:r>
              <a:rPr lang="en-GB" sz="2800" b="1" dirty="0" smtClean="0">
                <a:solidFill>
                  <a:srgbClr val="0000FF"/>
                </a:solidFill>
              </a:rPr>
              <a:t>The PLA programmed</a:t>
            </a:r>
            <a:br>
              <a:rPr lang="en-GB" sz="2800" b="1" dirty="0" smtClean="0">
                <a:solidFill>
                  <a:srgbClr val="0000FF"/>
                </a:solidFill>
              </a:rPr>
            </a:br>
            <a:r>
              <a:rPr lang="en-GB" sz="2800" b="1" dirty="0" smtClean="0">
                <a:solidFill>
                  <a:srgbClr val="0000FF"/>
                </a:solidFill>
              </a:rPr>
              <a:t>to give the required</a:t>
            </a:r>
            <a:br>
              <a:rPr lang="en-GB" sz="2800" b="1" dirty="0" smtClean="0">
                <a:solidFill>
                  <a:srgbClr val="0000FF"/>
                </a:solidFill>
              </a:rPr>
            </a:br>
            <a:r>
              <a:rPr lang="en-GB" sz="2800" b="1" dirty="0" smtClean="0">
                <a:solidFill>
                  <a:srgbClr val="0000FF"/>
                </a:solidFill>
              </a:rPr>
              <a:t>output functions</a:t>
            </a:r>
          </a:p>
          <a:p>
            <a:pPr lvl="1" eaLnBrk="1" hangingPunct="1"/>
            <a:r>
              <a:rPr lang="en-GB" sz="2400" dirty="0"/>
              <a:t>T</a:t>
            </a:r>
            <a:r>
              <a:rPr lang="en-GB" sz="2400" dirty="0" smtClean="0"/>
              <a:t>he device is</a:t>
            </a:r>
            <a:br>
              <a:rPr lang="en-GB" sz="2400" dirty="0" smtClean="0"/>
            </a:br>
            <a:r>
              <a:rPr lang="en-GB" sz="2400" dirty="0" smtClean="0"/>
              <a:t>programmed by</a:t>
            </a:r>
            <a:br>
              <a:rPr lang="en-GB" sz="2400" dirty="0" smtClean="0"/>
            </a:br>
            <a:r>
              <a:rPr lang="en-GB" sz="2400" dirty="0" smtClean="0"/>
              <a:t>blowing fusible</a:t>
            </a:r>
            <a:br>
              <a:rPr lang="en-GB" sz="2400" dirty="0" smtClean="0"/>
            </a:br>
            <a:r>
              <a:rPr lang="en-GB" sz="2400" dirty="0" smtClean="0"/>
              <a:t>links at the various</a:t>
            </a:r>
            <a:br>
              <a:rPr lang="en-GB" sz="2400" dirty="0" smtClean="0"/>
            </a:br>
            <a:r>
              <a:rPr lang="en-GB" sz="2400" dirty="0" smtClean="0"/>
              <a:t>interconnection</a:t>
            </a:r>
            <a:br>
              <a:rPr lang="en-GB" sz="2400" dirty="0" smtClean="0"/>
            </a:br>
            <a:r>
              <a:rPr lang="en-GB" sz="2400" dirty="0" smtClean="0"/>
              <a:t>points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24743"/>
            <a:ext cx="44291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88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506</Words>
  <Application>Microsoft Office PowerPoint</Application>
  <PresentationFormat>A4 Paper (210x297 mm)</PresentationFormat>
  <Paragraphs>170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Times</vt:lpstr>
      <vt:lpstr>Times New Roman</vt:lpstr>
      <vt:lpstr>Times-Roman</vt:lpstr>
      <vt:lpstr>Wingdings</vt:lpstr>
      <vt:lpstr>Office Theme</vt:lpstr>
      <vt:lpstr>Equation</vt:lpstr>
      <vt:lpstr>PowerPoint Presentation</vt:lpstr>
      <vt:lpstr>Lecture 44 Basic concepts of Concepts of PLA and PAL  </vt:lpstr>
      <vt:lpstr>Objectives </vt:lpstr>
      <vt:lpstr>Topics</vt:lpstr>
      <vt:lpstr>Array Logic</vt:lpstr>
      <vt:lpstr>Programmable logic array (PLA) </vt:lpstr>
      <vt:lpstr>PowerPoint Presentation</vt:lpstr>
      <vt:lpstr>The structure of a simple PLA </vt:lpstr>
      <vt:lpstr>Contd..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479</cp:revision>
  <dcterms:created xsi:type="dcterms:W3CDTF">2006-08-16T00:00:00Z</dcterms:created>
  <dcterms:modified xsi:type="dcterms:W3CDTF">2017-07-07T07:38:30Z</dcterms:modified>
</cp:coreProperties>
</file>