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FE92FE-4187-48A4-AB7B-E250CC74612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pip3 install jupyter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!pip install packagename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Colaboratory is a hosted Jupyter notebook environment that is free to use and requires no setup.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3055E7F-9FCF-4470-A6AC-6DB674932980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04974B-DF2A-4DDB-A7C6-3A9E7D0908B2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501F25F-7F57-42AA-9A47-D4C14334BC65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colab.research.google.com/" TargetMode="External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"/>
          <p:cNvPicPr/>
          <p:nvPr/>
        </p:nvPicPr>
        <p:blipFill>
          <a:blip r:embed="rId1"/>
          <a:stretch/>
        </p:blipFill>
        <p:spPr>
          <a:xfrm>
            <a:off x="3091680" y="0"/>
            <a:ext cx="5708880" cy="252324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55;p13" descr=""/>
          <p:cNvPicPr/>
          <p:nvPr/>
        </p:nvPicPr>
        <p:blipFill>
          <a:blip r:embed="rId2"/>
          <a:stretch/>
        </p:blipFill>
        <p:spPr>
          <a:xfrm>
            <a:off x="2542680" y="3017520"/>
            <a:ext cx="2779200" cy="156132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56;p13" descr=""/>
          <p:cNvPicPr/>
          <p:nvPr/>
        </p:nvPicPr>
        <p:blipFill>
          <a:blip r:embed="rId3"/>
          <a:stretch/>
        </p:blipFill>
        <p:spPr>
          <a:xfrm>
            <a:off x="399240" y="24948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57;p13" descr=""/>
          <p:cNvPicPr/>
          <p:nvPr/>
        </p:nvPicPr>
        <p:blipFill>
          <a:blip r:embed="rId4"/>
          <a:stretch/>
        </p:blipFill>
        <p:spPr>
          <a:xfrm>
            <a:off x="76320" y="2802240"/>
            <a:ext cx="3015000" cy="226332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58;p13" descr=""/>
          <p:cNvPicPr/>
          <p:nvPr/>
        </p:nvPicPr>
        <p:blipFill>
          <a:blip r:embed="rId5"/>
          <a:stretch/>
        </p:blipFill>
        <p:spPr>
          <a:xfrm>
            <a:off x="4982760" y="3352320"/>
            <a:ext cx="4009320" cy="116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acceleration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switch your notebook to run with GPU by going to Runtime &gt; Change runtime type, and then selecting GPU. You can also have a Colab notebook use your local machine’s hardware by following these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jupyter notebook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744480"/>
            <a:ext cx="8520120" cy="90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Notebook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70;p15" descr=""/>
          <p:cNvPicPr/>
          <p:nvPr/>
        </p:nvPicPr>
        <p:blipFill>
          <a:blip r:embed="rId1"/>
          <a:stretch/>
        </p:blipFill>
        <p:spPr>
          <a:xfrm>
            <a:off x="2541960" y="1772280"/>
            <a:ext cx="3713760" cy="318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744480"/>
            <a:ext cx="852012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New Notebook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oogle Shape;76;p16" descr=""/>
          <p:cNvPicPr/>
          <p:nvPr/>
        </p:nvPicPr>
        <p:blipFill>
          <a:blip r:embed="rId1"/>
          <a:stretch/>
        </p:blipFill>
        <p:spPr>
          <a:xfrm>
            <a:off x="1711440" y="1378800"/>
            <a:ext cx="4564080" cy="36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1;p17" descr=""/>
          <p:cNvPicPr/>
          <p:nvPr/>
        </p:nvPicPr>
        <p:blipFill>
          <a:blip r:embed="rId1"/>
          <a:stretch/>
        </p:blipFill>
        <p:spPr>
          <a:xfrm>
            <a:off x="504360" y="249840"/>
            <a:ext cx="8639280" cy="46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Colab: An easy way to learn and use TensorFlow</a:t>
            </a:r>
            <a:r>
              <a:rPr b="1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https://colab.research.google.com/github/tensorflow/docs/blob/master/site/en/tutorials/_index.ipynb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TensorFlow is already pre-installed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colab.research.google.com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Setup your libraries and data dependencies in code cells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cell with !pip install or !apt-get works as you’d expect. It also makes it easy for others to reproduce your setup.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it with Github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colab.research.google.com/github/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https://github.com/Quantumgame/DeepLearningZeroToAll/blob/master/ipynb/lab-01-basics.ipynb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2019-01-22T00:13:50Z</dcterms:modified>
  <cp:revision>1</cp:revision>
  <dc:subject/>
  <dc:title/>
</cp:coreProperties>
</file>