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2" autoAdjust="0"/>
  </p:normalViewPr>
  <p:slideViewPr>
    <p:cSldViewPr>
      <p:cViewPr varScale="1">
        <p:scale>
          <a:sx n="70" d="100"/>
          <a:sy n="70" d="100"/>
        </p:scale>
        <p:origin x="-1386" y="-72"/>
      </p:cViewPr>
      <p:guideLst>
        <p:guide orient="horz" pos="2159"/>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666EED-0029-4E85-9506-1A6C93E48713}"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3F666EED-0029-4E85-9506-1A6C93E48713}"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3F666EED-0029-4E85-9506-1A6C93E48713}"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3F666EED-0029-4E85-9506-1A6C93E48713}"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F666EED-0029-4E85-9506-1A6C93E48713}"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3F666EED-0029-4E85-9506-1A6C93E48713}"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3F666EED-0029-4E85-9506-1A6C93E48713}"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666EED-0029-4E85-9506-1A6C93E48713}"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66EED-0029-4E85-9506-1A6C93E48713}"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F666EED-0029-4E85-9506-1A6C93E48713}"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F666EED-0029-4E85-9506-1A6C93E48713}"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E49D49-D02C-46BE-9AD1-0B741C8178E5}"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alpha val="56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66EED-0029-4E85-9506-1A6C93E48713}" type="datetimeFigureOut">
              <a:rPr lang="en-IN" smtClean="0"/>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49D49-D02C-46BE-9AD1-0B741C8178E5}"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dirty="0" smtClean="0"/>
              <a:t>House Of Hades</a:t>
            </a:r>
            <a:endParaRPr lang="en-US" altLang="en-IN" dirty="0" smtClean="0"/>
          </a:p>
        </p:txBody>
      </p:sp>
      <p:sp>
        <p:nvSpPr>
          <p:cNvPr id="3" name="Subtitle 2"/>
          <p:cNvSpPr>
            <a:spLocks noGrp="1"/>
          </p:cNvSpPr>
          <p:nvPr>
            <p:ph type="subTitle" idx="1"/>
          </p:nvPr>
        </p:nvSpPr>
        <p:spPr/>
        <p:txBody>
          <a:bodyPr/>
          <a:lstStyle/>
          <a:p>
            <a:r>
              <a:rPr lang="en-US" altLang="en-IN" dirty="0"/>
              <a:t>By Team 2</a:t>
            </a:r>
            <a:endParaRPr lang="en-US" alt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images"/>
          <p:cNvPicPr>
            <a:picLocks noGrp="1" noChangeAspect="1"/>
          </p:cNvPicPr>
          <p:nvPr isPhoto="1"/>
        </p:nvPicPr>
        <p:blipFill>
          <a:blip r:embed="rId1">
            <a:lum bright="-15000" contrast="-15000"/>
            <a:extLst>
              <a:ext uri="{28A0092B-C50C-407E-A947-70E740481C1C}">
                <a14:useLocalDpi xmlns:a14="http://schemas.microsoft.com/office/drawing/2010/main" val="0"/>
              </a:ext>
            </a:extLst>
          </a:blip>
          <a:stretch>
            <a:fillRect/>
          </a:stretch>
        </p:blipFill>
        <p:spPr>
          <a:xfrm>
            <a:off x="688032" y="849213"/>
            <a:ext cx="7772400" cy="5172075"/>
          </a:xfrm>
          <a:prstGeom prst="rect">
            <a:avLst/>
          </a:prstGeom>
          <a:ln>
            <a:noFill/>
          </a:ln>
          <a:effectLst>
            <a:softEdge rad="112500"/>
          </a:effectLst>
        </p:spPr>
      </p:pic>
      <p:sp>
        <p:nvSpPr>
          <p:cNvPr id="3" name="Title 2"/>
          <p:cNvSpPr>
            <a:spLocks noGrp="1"/>
          </p:cNvSpPr>
          <p:nvPr>
            <p:ph type="ctrTitle"/>
          </p:nvPr>
        </p:nvSpPr>
        <p:spPr>
          <a:xfrm>
            <a:off x="827584" y="2204864"/>
            <a:ext cx="7772400" cy="1671116"/>
          </a:xfrm>
        </p:spPr>
        <p:txBody>
          <a:bodyPr>
            <a:noAutofit/>
          </a:bodyPr>
          <a:lstStyle/>
          <a:p>
            <a:r>
              <a:rPr lang="en-IN" sz="8800" b="1" dirty="0" smtClean="0">
                <a:solidFill>
                  <a:srgbClr val="92D050"/>
                </a:solidFill>
                <a:effectLst>
                  <a:outerShdw blurRad="38100" dist="38100" dir="2700000" algn="tl">
                    <a:srgbClr val="000000">
                      <a:alpha val="43137"/>
                    </a:srgbClr>
                  </a:outerShdw>
                </a:effectLst>
                <a:latin typeface="Algerian" pitchFamily="82" charset="0"/>
              </a:rPr>
              <a:t>CRICKET PREDICTION</a:t>
            </a:r>
            <a:endParaRPr lang="en-IN" sz="8800" b="1" dirty="0">
              <a:solidFill>
                <a:srgbClr val="92D050"/>
              </a:solidFill>
              <a:effectLst>
                <a:outerShdw blurRad="38100" dist="38100" dir="2700000" algn="tl">
                  <a:srgbClr val="000000">
                    <a:alpha val="43137"/>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937" y="980728"/>
            <a:ext cx="7384479" cy="4896544"/>
          </a:xfrm>
          <a:prstGeom prst="rect">
            <a:avLst/>
          </a:prstGeom>
          <a:ln>
            <a:solidFill>
              <a:srgbClr val="92D050"/>
            </a:solidFill>
          </a:ln>
          <a:effectLst>
            <a:softEdge rad="112500"/>
          </a:effectLst>
        </p:spPr>
      </p:pic>
      <p:sp>
        <p:nvSpPr>
          <p:cNvPr id="7" name="Title 6"/>
          <p:cNvSpPr>
            <a:spLocks noGrp="1"/>
          </p:cNvSpPr>
          <p:nvPr>
            <p:ph type="title"/>
          </p:nvPr>
        </p:nvSpPr>
        <p:spPr>
          <a:xfrm>
            <a:off x="1547664" y="116632"/>
            <a:ext cx="7772400" cy="1362075"/>
          </a:xfrm>
        </p:spPr>
        <p:txBody>
          <a:bodyPr/>
          <a:lstStyle/>
          <a:p>
            <a:r>
              <a:rPr lang="en-IN" b="1" u="sng" dirty="0" smtClean="0">
                <a:solidFill>
                  <a:srgbClr val="C00000"/>
                </a:solidFill>
                <a:latin typeface="Bahnschrift Condensed" panose="020B0502040204020203" pitchFamily="34" charset="0"/>
              </a:rPr>
              <a:t>Problems faced by a predictor</a:t>
            </a:r>
            <a:endParaRPr lang="en-IN" b="1" u="sng" dirty="0">
              <a:solidFill>
                <a:srgbClr val="C00000"/>
              </a:solidFill>
              <a:latin typeface="Bahnschrift Condensed" panose="020B0502040204020203" pitchFamily="34" charset="0"/>
            </a:endParaRPr>
          </a:p>
        </p:txBody>
      </p:sp>
      <p:sp>
        <p:nvSpPr>
          <p:cNvPr id="9" name="Text Placeholder 8"/>
          <p:cNvSpPr>
            <a:spLocks noGrp="1"/>
          </p:cNvSpPr>
          <p:nvPr>
            <p:ph type="body" idx="1"/>
          </p:nvPr>
        </p:nvSpPr>
        <p:spPr>
          <a:xfrm>
            <a:off x="1023776" y="980728"/>
            <a:ext cx="7200800" cy="4646321"/>
          </a:xfrm>
        </p:spPr>
        <p:txBody>
          <a:bodyPr>
            <a:normAutofit fontScale="72500"/>
          </a:bodyPr>
          <a:lstStyle/>
          <a:p>
            <a:pPr marL="342900" indent="-342900">
              <a:buFont typeface="Arial" panose="020B0604020202020204" pitchFamily="34" charset="0"/>
              <a:buChar char="•"/>
            </a:pPr>
            <a:endParaRPr lang="en-IN" sz="3200" b="1" dirty="0" smtClean="0">
              <a:solidFill>
                <a:schemeClr val="tx1"/>
              </a:solidFill>
              <a:latin typeface="Agency FB" pitchFamily="34" charset="0"/>
            </a:endParaRPr>
          </a:p>
          <a:p>
            <a:pPr marL="342900" indent="-342900">
              <a:buFont typeface="Arial" panose="020B0604020202020204" pitchFamily="34" charset="0"/>
              <a:buChar char="•"/>
            </a:pPr>
            <a:r>
              <a:rPr lang="en-IN" sz="3200" b="1" dirty="0" smtClean="0">
                <a:solidFill>
                  <a:schemeClr val="tx1"/>
                </a:solidFill>
                <a:latin typeface="Agency FB" pitchFamily="34" charset="0"/>
              </a:rPr>
              <a:t>Makes wrong prediction on behalf of wrong weather</a:t>
            </a:r>
            <a:endParaRPr lang="en-IN" sz="3200" b="1" dirty="0" smtClean="0">
              <a:solidFill>
                <a:schemeClr val="tx1"/>
              </a:solidFill>
              <a:latin typeface="Agency FB" pitchFamily="34" charset="0"/>
            </a:endParaRPr>
          </a:p>
          <a:p>
            <a:r>
              <a:rPr lang="en-IN" sz="3200" b="1" dirty="0" smtClean="0">
                <a:solidFill>
                  <a:schemeClr val="tx1"/>
                </a:solidFill>
                <a:latin typeface="Agency FB" pitchFamily="34" charset="0"/>
              </a:rPr>
              <a:t> </a:t>
            </a:r>
            <a:endParaRPr lang="en-IN" sz="3200" b="1" dirty="0" smtClean="0">
              <a:solidFill>
                <a:schemeClr val="tx1"/>
              </a:solidFill>
              <a:latin typeface="Agency FB" pitchFamily="34" charset="0"/>
            </a:endParaRPr>
          </a:p>
          <a:p>
            <a:pPr marL="342900" indent="-342900">
              <a:buFont typeface="Arial" panose="020B0604020202020204" pitchFamily="34" charset="0"/>
              <a:buChar char="•"/>
            </a:pPr>
            <a:r>
              <a:rPr lang="en-IN" sz="3200" b="1" dirty="0" smtClean="0">
                <a:solidFill>
                  <a:schemeClr val="tx1"/>
                </a:solidFill>
                <a:latin typeface="Agency FB" pitchFamily="34" charset="0"/>
              </a:rPr>
              <a:t>Makes wrong prediction on behalf of wrong statistics </a:t>
            </a:r>
            <a:endParaRPr lang="en-IN" sz="3200" b="1" dirty="0" smtClean="0">
              <a:solidFill>
                <a:schemeClr val="tx1"/>
              </a:solidFill>
              <a:latin typeface="Agency FB" pitchFamily="34" charset="0"/>
            </a:endParaRPr>
          </a:p>
          <a:p>
            <a:pPr marL="342900" indent="-342900">
              <a:buFont typeface="Arial" panose="020B0604020202020204" pitchFamily="34" charset="0"/>
              <a:buChar char="•"/>
            </a:pPr>
            <a:endParaRPr lang="en-IN" sz="3200" b="1" dirty="0">
              <a:solidFill>
                <a:schemeClr val="tx1"/>
              </a:solidFill>
              <a:latin typeface="Agency FB" pitchFamily="34" charset="0"/>
            </a:endParaRPr>
          </a:p>
          <a:p>
            <a:pPr marL="342900" indent="-342900">
              <a:buFont typeface="Arial" panose="020B0604020202020204" pitchFamily="34" charset="0"/>
              <a:buChar char="•"/>
            </a:pPr>
            <a:endParaRPr lang="en-IN" sz="3200" b="1" dirty="0" smtClean="0">
              <a:solidFill>
                <a:schemeClr val="tx1"/>
              </a:solidFill>
              <a:latin typeface="Agency FB" pitchFamily="34" charset="0"/>
            </a:endParaRPr>
          </a:p>
          <a:p>
            <a:r>
              <a:rPr lang="en-IN" sz="9500" b="1" dirty="0" smtClean="0">
                <a:solidFill>
                  <a:schemeClr val="tx1"/>
                </a:solidFill>
                <a:latin typeface="Agency FB" pitchFamily="34" charset="0"/>
              </a:rPr>
              <a:t>                       ?</a:t>
            </a:r>
            <a:endParaRPr lang="en-IN" sz="9500" b="1" dirty="0">
              <a:solidFill>
                <a:srgbClr val="7030A0"/>
              </a:solidFill>
              <a:latin typeface="Agency FB"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276872"/>
            <a:ext cx="7772400" cy="1470025"/>
          </a:xfrm>
        </p:spPr>
        <p:txBody>
          <a:bodyPr>
            <a:noAutofit/>
          </a:bodyPr>
          <a:lstStyle/>
          <a:p>
            <a:r>
              <a:rPr lang="en-IN" sz="8000" b="1" dirty="0" smtClean="0">
                <a:solidFill>
                  <a:srgbClr val="002060"/>
                </a:solidFill>
                <a:effectLst>
                  <a:outerShdw blurRad="38100" dist="38100" dir="2700000" algn="tl">
                    <a:srgbClr val="000000">
                      <a:alpha val="43137"/>
                    </a:srgbClr>
                  </a:outerShdw>
                </a:effectLst>
              </a:rPr>
              <a:t>Don’t worry our group is here </a:t>
            </a:r>
            <a:endParaRPr lang="en-IN" sz="8000" b="1" dirty="0">
              <a:solidFill>
                <a:srgbClr val="00206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7772400" cy="1362075"/>
          </a:xfrm>
        </p:spPr>
        <p:txBody>
          <a:bodyPr/>
          <a:lstStyle/>
          <a:p>
            <a:r>
              <a:rPr lang="en-IN" dirty="0" smtClean="0"/>
              <a:t>Solution </a:t>
            </a:r>
            <a:endParaRPr lang="en-IN" dirty="0"/>
          </a:p>
        </p:txBody>
      </p:sp>
      <p:sp>
        <p:nvSpPr>
          <p:cNvPr id="3" name="Text Placeholder 2"/>
          <p:cNvSpPr>
            <a:spLocks noGrp="1"/>
          </p:cNvSpPr>
          <p:nvPr>
            <p:ph type="body" idx="1"/>
          </p:nvPr>
        </p:nvSpPr>
        <p:spPr>
          <a:xfrm>
            <a:off x="0" y="1772816"/>
            <a:ext cx="9144000" cy="3168352"/>
          </a:xfrm>
        </p:spPr>
        <p:txBody>
          <a:bodyPr>
            <a:noAutofit/>
          </a:bodyPr>
          <a:lstStyle/>
          <a:p>
            <a:pPr marL="342900" indent="-342900">
              <a:buFont typeface="Arial" panose="020B0604020202020204" pitchFamily="34" charset="0"/>
              <a:buChar char="•"/>
            </a:pPr>
            <a:r>
              <a:rPr lang="en-IN" sz="2800" dirty="0" smtClean="0">
                <a:solidFill>
                  <a:srgbClr val="7030A0"/>
                </a:solidFill>
              </a:rPr>
              <a:t>we have a app that shows you all the stats for all the players in all the format of games in any type of condition or in any type of weather or by any type of opponents.</a:t>
            </a:r>
            <a:endParaRPr lang="en-IN" sz="2800" dirty="0" smtClean="0">
              <a:solidFill>
                <a:srgbClr val="7030A0"/>
              </a:solidFill>
            </a:endParaRPr>
          </a:p>
          <a:p>
            <a:pPr marL="342900" indent="-342900">
              <a:buFont typeface="Arial" panose="020B0604020202020204" pitchFamily="34" charset="0"/>
              <a:buChar char="•"/>
            </a:pPr>
            <a:endParaRPr lang="en-IN" sz="2800" dirty="0" smtClean="0">
              <a:solidFill>
                <a:srgbClr val="7030A0"/>
              </a:solidFill>
            </a:endParaRPr>
          </a:p>
          <a:p>
            <a:pPr marL="342900" indent="-342900">
              <a:buFont typeface="Arial" panose="020B0604020202020204" pitchFamily="34" charset="0"/>
              <a:buChar char="•"/>
            </a:pPr>
            <a:r>
              <a:rPr lang="en-IN" sz="2800" dirty="0" smtClean="0">
                <a:solidFill>
                  <a:srgbClr val="7030A0"/>
                </a:solidFill>
              </a:rPr>
              <a:t>This will help you to predict you before the game and makes you win the any competition (dream 11, fantasy league)  </a:t>
            </a:r>
            <a:endParaRPr lang="en-IN" sz="2800" dirty="0" smtClean="0">
              <a:solidFill>
                <a:srgbClr val="7030A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44208" y="3140968"/>
            <a:ext cx="3888432" cy="3717032"/>
          </a:xfrm>
        </p:spPr>
        <p:txBody>
          <a:bodyPr>
            <a:normAutofit/>
          </a:bodyPr>
          <a:lstStyle/>
          <a:p>
            <a:pPr algn="l"/>
            <a:r>
              <a:rPr lang="en-IN" sz="2400" dirty="0" smtClean="0"/>
              <a:t>            By </a:t>
            </a:r>
            <a:br>
              <a:rPr lang="en-IN" sz="2400" dirty="0" smtClean="0"/>
            </a:br>
            <a:r>
              <a:rPr lang="en-IN" sz="2400" dirty="0">
                <a:solidFill>
                  <a:srgbClr val="FF0000"/>
                </a:solidFill>
              </a:rPr>
              <a:t>D</a:t>
            </a:r>
            <a:r>
              <a:rPr lang="en-IN" sz="2400" dirty="0" smtClean="0">
                <a:solidFill>
                  <a:srgbClr val="FF0000"/>
                </a:solidFill>
              </a:rPr>
              <a:t>eepak </a:t>
            </a:r>
            <a:r>
              <a:rPr lang="en-US" altLang="en-IN" sz="2400" dirty="0" smtClean="0">
                <a:solidFill>
                  <a:srgbClr val="FF0000"/>
                </a:solidFill>
              </a:rPr>
              <a:t>R</a:t>
            </a:r>
            <a:r>
              <a:rPr lang="en-IN" sz="2400" dirty="0" smtClean="0">
                <a:solidFill>
                  <a:srgbClr val="FF0000"/>
                </a:solidFill>
              </a:rPr>
              <a:t>aja RA</a:t>
            </a:r>
            <a:br>
              <a:rPr lang="en-IN" sz="2400" dirty="0" smtClean="0">
                <a:solidFill>
                  <a:srgbClr val="FF0000"/>
                </a:solidFill>
              </a:rPr>
            </a:br>
            <a:r>
              <a:rPr lang="en-IN" sz="2400" dirty="0" smtClean="0">
                <a:solidFill>
                  <a:srgbClr val="FF0000"/>
                </a:solidFill>
              </a:rPr>
              <a:t>Rahul Ragavendar GJ</a:t>
            </a:r>
            <a:br>
              <a:rPr lang="en-IN" sz="2400" dirty="0" smtClean="0">
                <a:solidFill>
                  <a:srgbClr val="FF0000"/>
                </a:solidFill>
              </a:rPr>
            </a:br>
            <a:r>
              <a:rPr lang="en-US" altLang="en-IN" sz="2400" dirty="0" smtClean="0">
                <a:solidFill>
                  <a:srgbClr val="FF0000"/>
                </a:solidFill>
              </a:rPr>
              <a:t>N</a:t>
            </a:r>
            <a:r>
              <a:rPr lang="en-IN" sz="2400" dirty="0" smtClean="0">
                <a:solidFill>
                  <a:srgbClr val="FF0000"/>
                </a:solidFill>
              </a:rPr>
              <a:t>ithish Kumar B</a:t>
            </a:r>
            <a:br>
              <a:rPr lang="en-IN" sz="2400" dirty="0" smtClean="0">
                <a:solidFill>
                  <a:srgbClr val="FF0000"/>
                </a:solidFill>
              </a:rPr>
            </a:br>
            <a:r>
              <a:rPr lang="en-IN" sz="2400" dirty="0" smtClean="0">
                <a:solidFill>
                  <a:srgbClr val="FF0000"/>
                </a:solidFill>
              </a:rPr>
              <a:t>Sandeep Akash B</a:t>
            </a:r>
            <a:br>
              <a:rPr lang="en-IN" sz="2400" dirty="0" smtClean="0">
                <a:solidFill>
                  <a:srgbClr val="FF0000"/>
                </a:solidFill>
              </a:rPr>
            </a:br>
            <a:r>
              <a:rPr lang="en-IN" sz="2400" dirty="0" smtClean="0">
                <a:solidFill>
                  <a:srgbClr val="FF0000"/>
                </a:solidFill>
              </a:rPr>
              <a:t>Sanjay </a:t>
            </a:r>
            <a:r>
              <a:rPr lang="en-US" altLang="en-IN" sz="2400" dirty="0" smtClean="0">
                <a:solidFill>
                  <a:srgbClr val="FF0000"/>
                </a:solidFill>
              </a:rPr>
              <a:t>K</a:t>
            </a:r>
            <a:r>
              <a:rPr lang="en-IN" sz="2400" dirty="0" smtClean="0">
                <a:solidFill>
                  <a:srgbClr val="FF0000"/>
                </a:solidFill>
              </a:rPr>
              <a:t>umar S</a:t>
            </a:r>
            <a:br>
              <a:rPr lang="en-IN" sz="2400" dirty="0" smtClean="0">
                <a:solidFill>
                  <a:srgbClr val="FF0000"/>
                </a:solidFill>
              </a:rPr>
            </a:br>
            <a:r>
              <a:rPr lang="en-IN" sz="2400" dirty="0" smtClean="0">
                <a:solidFill>
                  <a:srgbClr val="FF0000"/>
                </a:solidFill>
              </a:rPr>
              <a:t>Sairam M</a:t>
            </a:r>
            <a:endParaRPr lang="en-IN" sz="2400" dirty="0">
              <a:solidFill>
                <a:srgbClr val="FF0000"/>
              </a:solidFill>
            </a:endParaRPr>
          </a:p>
        </p:txBody>
      </p:sp>
      <p:sp>
        <p:nvSpPr>
          <p:cNvPr id="3" name="Text Placeholder 2"/>
          <p:cNvSpPr>
            <a:spLocks noGrp="1"/>
          </p:cNvSpPr>
          <p:nvPr>
            <p:ph type="body" idx="4294967295"/>
          </p:nvPr>
        </p:nvSpPr>
        <p:spPr>
          <a:xfrm>
            <a:off x="0" y="1052513"/>
            <a:ext cx="7772400" cy="1500187"/>
          </a:xfrm>
        </p:spPr>
        <p:txBody>
          <a:bodyPr>
            <a:normAutofit/>
          </a:bodyPr>
          <a:lstStyle/>
          <a:p>
            <a:r>
              <a:rPr lang="en-IN" sz="2800" b="1" dirty="0" smtClean="0"/>
              <a:t>Thank you this is a small presentation by our team which makes you get our bullet points easier…………….</a:t>
            </a:r>
            <a:endParaRPr lang="en-IN" sz="2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729</Words>
  <Application>WPS Presentation</Application>
  <PresentationFormat>On-screen Show (4:3)</PresentationFormat>
  <Paragraphs>27</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Algerian</vt:lpstr>
      <vt:lpstr>Segoe Print</vt:lpstr>
      <vt:lpstr>Bahnschrift Condensed</vt:lpstr>
      <vt:lpstr>Agency FB</vt:lpstr>
      <vt:lpstr>Trebuchet MS</vt:lpstr>
      <vt:lpstr>Calibri</vt:lpstr>
      <vt:lpstr>Microsoft YaHei</vt:lpstr>
      <vt:lpstr>Arial Unicode MS</vt:lpstr>
      <vt:lpstr>Office Theme</vt:lpstr>
      <vt:lpstr>House Of Hades</vt:lpstr>
      <vt:lpstr>CRICKET PREDICTION</vt:lpstr>
      <vt:lpstr>Problems faced by a predictor</vt:lpstr>
      <vt:lpstr>Don’t worry our group is here </vt:lpstr>
      <vt:lpstr>Solution </vt:lpstr>
      <vt:lpstr>            By  Deepak Raja RA Rahul Ragavendar GJ Nithish Kumar B Sandeep Akash B Sanjay Kumar S Sairam 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Windows10</dc:creator>
  <cp:lastModifiedBy>12306</cp:lastModifiedBy>
  <cp:revision>14</cp:revision>
  <dcterms:created xsi:type="dcterms:W3CDTF">2022-09-24T15:32:00Z</dcterms:created>
  <dcterms:modified xsi:type="dcterms:W3CDTF">2022-09-24T20:47:50Z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D1A2D3DD6F0F4562BB522359BC5E8B8E</vt:lpwstr>
  </property>
  <property fmtid="{D5CDD505-2E9C-101B-9397-08002B2CF9AE}" pid="3" name="KSOProductBuildVer">
    <vt:lpwstr>1033-11.2.0.11210</vt:lpwstr>
  </property>
</Properties>
</file>