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64" r:id="rId2"/>
    <p:sldId id="276" r:id="rId3"/>
    <p:sldId id="281" r:id="rId4"/>
    <p:sldId id="301" r:id="rId5"/>
    <p:sldId id="294" r:id="rId6"/>
    <p:sldId id="297" r:id="rId7"/>
    <p:sldId id="300" r:id="rId8"/>
    <p:sldId id="299" r:id="rId9"/>
    <p:sldId id="298" r:id="rId10"/>
    <p:sldId id="287" r:id="rId11"/>
    <p:sldId id="288" r:id="rId12"/>
    <p:sldId id="289" r:id="rId13"/>
    <p:sldId id="296" r:id="rId14"/>
    <p:sldId id="291" r:id="rId15"/>
    <p:sldId id="292" r:id="rId16"/>
    <p:sldId id="305" r:id="rId17"/>
    <p:sldId id="306" r:id="rId18"/>
    <p:sldId id="307" r:id="rId19"/>
    <p:sldId id="286" r:id="rId20"/>
    <p:sldId id="282" r:id="rId21"/>
    <p:sldId id="295" r:id="rId22"/>
    <p:sldId id="283" r:id="rId23"/>
    <p:sldId id="290"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showGuides="1">
      <p:cViewPr varScale="1">
        <p:scale>
          <a:sx n="85" d="100"/>
          <a:sy n="85" d="100"/>
        </p:scale>
        <p:origin x="590" y="6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yavan Doiphode" userId="7c14f8dfbbbc661f" providerId="LiveId" clId="{3827E159-1BB5-4329-A4F5-CC2D47B6E80B}"/>
    <pc:docChg chg="undo custSel addSld delSld modSld sldOrd">
      <pc:chgData name="Dayavan Doiphode" userId="7c14f8dfbbbc661f" providerId="LiveId" clId="{3827E159-1BB5-4329-A4F5-CC2D47B6E80B}" dt="2022-04-17T17:55:35.985" v="1351" actId="108"/>
      <pc:docMkLst>
        <pc:docMk/>
      </pc:docMkLst>
      <pc:sldChg chg="modSp mod">
        <pc:chgData name="Dayavan Doiphode" userId="7c14f8dfbbbc661f" providerId="LiveId" clId="{3827E159-1BB5-4329-A4F5-CC2D47B6E80B}" dt="2022-04-17T08:58:49.520" v="823" actId="20577"/>
        <pc:sldMkLst>
          <pc:docMk/>
          <pc:sldMk cId="3650340329" sldId="264"/>
        </pc:sldMkLst>
        <pc:spChg chg="mod">
          <ac:chgData name="Dayavan Doiphode" userId="7c14f8dfbbbc661f" providerId="LiveId" clId="{3827E159-1BB5-4329-A4F5-CC2D47B6E80B}" dt="2022-04-17T08:58:49.520" v="823" actId="20577"/>
          <ac:spMkLst>
            <pc:docMk/>
            <pc:sldMk cId="3650340329" sldId="264"/>
            <ac:spMk id="3" creationId="{00000000-0000-0000-0000-000000000000}"/>
          </ac:spMkLst>
        </pc:spChg>
      </pc:sldChg>
      <pc:sldChg chg="del">
        <pc:chgData name="Dayavan Doiphode" userId="7c14f8dfbbbc661f" providerId="LiveId" clId="{3827E159-1BB5-4329-A4F5-CC2D47B6E80B}" dt="2022-04-14T10:00:45.140" v="457" actId="47"/>
        <pc:sldMkLst>
          <pc:docMk/>
          <pc:sldMk cId="1997697987" sldId="266"/>
        </pc:sldMkLst>
      </pc:sldChg>
      <pc:sldChg chg="del">
        <pc:chgData name="Dayavan Doiphode" userId="7c14f8dfbbbc661f" providerId="LiveId" clId="{3827E159-1BB5-4329-A4F5-CC2D47B6E80B}" dt="2022-04-14T07:54:07.405" v="104" actId="47"/>
        <pc:sldMkLst>
          <pc:docMk/>
          <pc:sldMk cId="3296948863" sldId="268"/>
        </pc:sldMkLst>
      </pc:sldChg>
      <pc:sldChg chg="del">
        <pc:chgData name="Dayavan Doiphode" userId="7c14f8dfbbbc661f" providerId="LiveId" clId="{3827E159-1BB5-4329-A4F5-CC2D47B6E80B}" dt="2022-04-14T07:54:10.140" v="105" actId="47"/>
        <pc:sldMkLst>
          <pc:docMk/>
          <pc:sldMk cId="1653943558" sldId="269"/>
        </pc:sldMkLst>
      </pc:sldChg>
      <pc:sldChg chg="del">
        <pc:chgData name="Dayavan Doiphode" userId="7c14f8dfbbbc661f" providerId="LiveId" clId="{3827E159-1BB5-4329-A4F5-CC2D47B6E80B}" dt="2022-04-14T07:54:12.089" v="106" actId="47"/>
        <pc:sldMkLst>
          <pc:docMk/>
          <pc:sldMk cId="3030984589" sldId="270"/>
        </pc:sldMkLst>
      </pc:sldChg>
      <pc:sldChg chg="del">
        <pc:chgData name="Dayavan Doiphode" userId="7c14f8dfbbbc661f" providerId="LiveId" clId="{3827E159-1BB5-4329-A4F5-CC2D47B6E80B}" dt="2022-04-14T07:54:15.842" v="108" actId="47"/>
        <pc:sldMkLst>
          <pc:docMk/>
          <pc:sldMk cId="3761302454" sldId="274"/>
        </pc:sldMkLst>
      </pc:sldChg>
      <pc:sldChg chg="modSp mod">
        <pc:chgData name="Dayavan Doiphode" userId="7c14f8dfbbbc661f" providerId="LiveId" clId="{3827E159-1BB5-4329-A4F5-CC2D47B6E80B}" dt="2022-04-15T05:58:39.561" v="763" actId="20577"/>
        <pc:sldMkLst>
          <pc:docMk/>
          <pc:sldMk cId="711182959" sldId="276"/>
        </pc:sldMkLst>
        <pc:spChg chg="mod">
          <ac:chgData name="Dayavan Doiphode" userId="7c14f8dfbbbc661f" providerId="LiveId" clId="{3827E159-1BB5-4329-A4F5-CC2D47B6E80B}" dt="2022-04-14T07:55:17.711" v="127" actId="113"/>
          <ac:spMkLst>
            <pc:docMk/>
            <pc:sldMk cId="711182959" sldId="276"/>
            <ac:spMk id="13" creationId="{00000000-0000-0000-0000-000000000000}"/>
          </ac:spMkLst>
        </pc:spChg>
        <pc:spChg chg="mod">
          <ac:chgData name="Dayavan Doiphode" userId="7c14f8dfbbbc661f" providerId="LiveId" clId="{3827E159-1BB5-4329-A4F5-CC2D47B6E80B}" dt="2022-04-15T05:58:39.561" v="763" actId="20577"/>
          <ac:spMkLst>
            <pc:docMk/>
            <pc:sldMk cId="711182959" sldId="276"/>
            <ac:spMk id="14" creationId="{00000000-0000-0000-0000-000000000000}"/>
          </ac:spMkLst>
        </pc:spChg>
      </pc:sldChg>
      <pc:sldChg chg="del">
        <pc:chgData name="Dayavan Doiphode" userId="7c14f8dfbbbc661f" providerId="LiveId" clId="{3827E159-1BB5-4329-A4F5-CC2D47B6E80B}" dt="2022-04-14T07:47:12.609" v="38" actId="47"/>
        <pc:sldMkLst>
          <pc:docMk/>
          <pc:sldMk cId="6860444" sldId="278"/>
        </pc:sldMkLst>
      </pc:sldChg>
      <pc:sldChg chg="del">
        <pc:chgData name="Dayavan Doiphode" userId="7c14f8dfbbbc661f" providerId="LiveId" clId="{3827E159-1BB5-4329-A4F5-CC2D47B6E80B}" dt="2022-04-14T07:47:15.016" v="39" actId="47"/>
        <pc:sldMkLst>
          <pc:docMk/>
          <pc:sldMk cId="13403576" sldId="279"/>
        </pc:sldMkLst>
      </pc:sldChg>
      <pc:sldChg chg="del">
        <pc:chgData name="Dayavan Doiphode" userId="7c14f8dfbbbc661f" providerId="LiveId" clId="{3827E159-1BB5-4329-A4F5-CC2D47B6E80B}" dt="2022-04-14T07:54:13.667" v="107" actId="47"/>
        <pc:sldMkLst>
          <pc:docMk/>
          <pc:sldMk cId="1750688946" sldId="280"/>
        </pc:sldMkLst>
      </pc:sldChg>
      <pc:sldChg chg="modSp new mod">
        <pc:chgData name="Dayavan Doiphode" userId="7c14f8dfbbbc661f" providerId="LiveId" clId="{3827E159-1BB5-4329-A4F5-CC2D47B6E80B}" dt="2022-04-15T05:32:47.663" v="658" actId="20577"/>
        <pc:sldMkLst>
          <pc:docMk/>
          <pc:sldMk cId="402632325" sldId="281"/>
        </pc:sldMkLst>
        <pc:spChg chg="mod">
          <ac:chgData name="Dayavan Doiphode" userId="7c14f8dfbbbc661f" providerId="LiveId" clId="{3827E159-1BB5-4329-A4F5-CC2D47B6E80B}" dt="2022-04-14T07:55:05.222" v="124" actId="113"/>
          <ac:spMkLst>
            <pc:docMk/>
            <pc:sldMk cId="402632325" sldId="281"/>
            <ac:spMk id="2" creationId="{F7F73E1C-4D80-48D2-8C6D-E3A9D3D7B170}"/>
          </ac:spMkLst>
        </pc:spChg>
        <pc:spChg chg="mod">
          <ac:chgData name="Dayavan Doiphode" userId="7c14f8dfbbbc661f" providerId="LiveId" clId="{3827E159-1BB5-4329-A4F5-CC2D47B6E80B}" dt="2022-04-15T05:32:47.663" v="658" actId="20577"/>
          <ac:spMkLst>
            <pc:docMk/>
            <pc:sldMk cId="402632325" sldId="281"/>
            <ac:spMk id="3" creationId="{DA859DD1-106D-4B0C-AD58-841707A6CF8E}"/>
          </ac:spMkLst>
        </pc:spChg>
      </pc:sldChg>
      <pc:sldChg chg="del">
        <pc:chgData name="Dayavan Doiphode" userId="7c14f8dfbbbc661f" providerId="LiveId" clId="{3827E159-1BB5-4329-A4F5-CC2D47B6E80B}" dt="2022-04-14T07:47:07.712" v="37" actId="47"/>
        <pc:sldMkLst>
          <pc:docMk/>
          <pc:sldMk cId="3347619229" sldId="281"/>
        </pc:sldMkLst>
      </pc:sldChg>
      <pc:sldChg chg="modSp new mod">
        <pc:chgData name="Dayavan Doiphode" userId="7c14f8dfbbbc661f" providerId="LiveId" clId="{3827E159-1BB5-4329-A4F5-CC2D47B6E80B}" dt="2022-04-15T05:47:53.687" v="738" actId="108"/>
        <pc:sldMkLst>
          <pc:docMk/>
          <pc:sldMk cId="534582053" sldId="282"/>
        </pc:sldMkLst>
        <pc:spChg chg="mod">
          <ac:chgData name="Dayavan Doiphode" userId="7c14f8dfbbbc661f" providerId="LiveId" clId="{3827E159-1BB5-4329-A4F5-CC2D47B6E80B}" dt="2022-04-14T08:10:54.900" v="212" actId="108"/>
          <ac:spMkLst>
            <pc:docMk/>
            <pc:sldMk cId="534582053" sldId="282"/>
            <ac:spMk id="2" creationId="{48CA294B-A7D3-4171-A44F-117A64675DBD}"/>
          </ac:spMkLst>
        </pc:spChg>
        <pc:spChg chg="mod">
          <ac:chgData name="Dayavan Doiphode" userId="7c14f8dfbbbc661f" providerId="LiveId" clId="{3827E159-1BB5-4329-A4F5-CC2D47B6E80B}" dt="2022-04-15T05:47:53.687" v="738" actId="108"/>
          <ac:spMkLst>
            <pc:docMk/>
            <pc:sldMk cId="534582053" sldId="282"/>
            <ac:spMk id="3" creationId="{5E065D3F-4A8F-408E-AB6A-29DEEEC369FE}"/>
          </ac:spMkLst>
        </pc:spChg>
      </pc:sldChg>
      <pc:sldChg chg="modSp new mod">
        <pc:chgData name="Dayavan Doiphode" userId="7c14f8dfbbbc661f" providerId="LiveId" clId="{3827E159-1BB5-4329-A4F5-CC2D47B6E80B}" dt="2022-04-15T05:51:39.943" v="757" actId="20577"/>
        <pc:sldMkLst>
          <pc:docMk/>
          <pc:sldMk cId="4038250679" sldId="283"/>
        </pc:sldMkLst>
        <pc:spChg chg="mod">
          <ac:chgData name="Dayavan Doiphode" userId="7c14f8dfbbbc661f" providerId="LiveId" clId="{3827E159-1BB5-4329-A4F5-CC2D47B6E80B}" dt="2022-04-14T08:42:40.132" v="394" actId="108"/>
          <ac:spMkLst>
            <pc:docMk/>
            <pc:sldMk cId="4038250679" sldId="283"/>
            <ac:spMk id="2" creationId="{CEB8C241-8933-49F4-A4DC-249F09D5F912}"/>
          </ac:spMkLst>
        </pc:spChg>
        <pc:spChg chg="mod">
          <ac:chgData name="Dayavan Doiphode" userId="7c14f8dfbbbc661f" providerId="LiveId" clId="{3827E159-1BB5-4329-A4F5-CC2D47B6E80B}" dt="2022-04-15T05:51:39.943" v="757" actId="20577"/>
          <ac:spMkLst>
            <pc:docMk/>
            <pc:sldMk cId="4038250679" sldId="283"/>
            <ac:spMk id="3" creationId="{248835B3-A0FB-479E-BDA3-67C72068917A}"/>
          </ac:spMkLst>
        </pc:spChg>
      </pc:sldChg>
      <pc:sldChg chg="modSp new del mod">
        <pc:chgData name="Dayavan Doiphode" userId="7c14f8dfbbbc661f" providerId="LiveId" clId="{3827E159-1BB5-4329-A4F5-CC2D47B6E80B}" dt="2022-04-15T05:22:28.621" v="520" actId="47"/>
        <pc:sldMkLst>
          <pc:docMk/>
          <pc:sldMk cId="1656237548" sldId="284"/>
        </pc:sldMkLst>
        <pc:spChg chg="mod">
          <ac:chgData name="Dayavan Doiphode" userId="7c14f8dfbbbc661f" providerId="LiveId" clId="{3827E159-1BB5-4329-A4F5-CC2D47B6E80B}" dt="2022-04-14T08:10:37.396" v="211" actId="108"/>
          <ac:spMkLst>
            <pc:docMk/>
            <pc:sldMk cId="1656237548" sldId="284"/>
            <ac:spMk id="2" creationId="{2AFB7764-AD16-4945-8A70-D883B009D7A3}"/>
          </ac:spMkLst>
        </pc:spChg>
        <pc:spChg chg="mod">
          <ac:chgData name="Dayavan Doiphode" userId="7c14f8dfbbbc661f" providerId="LiveId" clId="{3827E159-1BB5-4329-A4F5-CC2D47B6E80B}" dt="2022-04-14T08:09:55.986" v="205" actId="255"/>
          <ac:spMkLst>
            <pc:docMk/>
            <pc:sldMk cId="1656237548" sldId="284"/>
            <ac:spMk id="3" creationId="{E869417F-5220-46DB-A31D-C155BC8107A7}"/>
          </ac:spMkLst>
        </pc:spChg>
      </pc:sldChg>
      <pc:sldChg chg="modSp new del mod ord">
        <pc:chgData name="Dayavan Doiphode" userId="7c14f8dfbbbc661f" providerId="LiveId" clId="{3827E159-1BB5-4329-A4F5-CC2D47B6E80B}" dt="2022-04-17T16:00:01.804" v="1197" actId="47"/>
        <pc:sldMkLst>
          <pc:docMk/>
          <pc:sldMk cId="876377049" sldId="285"/>
        </pc:sldMkLst>
        <pc:spChg chg="mod">
          <ac:chgData name="Dayavan Doiphode" userId="7c14f8dfbbbc661f" providerId="LiveId" clId="{3827E159-1BB5-4329-A4F5-CC2D47B6E80B}" dt="2022-04-14T08:30:15.304" v="312" actId="108"/>
          <ac:spMkLst>
            <pc:docMk/>
            <pc:sldMk cId="876377049" sldId="285"/>
            <ac:spMk id="2" creationId="{0303F244-6CC5-40F6-B738-2672C502C419}"/>
          </ac:spMkLst>
        </pc:spChg>
        <pc:spChg chg="mod">
          <ac:chgData name="Dayavan Doiphode" userId="7c14f8dfbbbc661f" providerId="LiveId" clId="{3827E159-1BB5-4329-A4F5-CC2D47B6E80B}" dt="2022-04-15T05:52:40.155" v="759" actId="108"/>
          <ac:spMkLst>
            <pc:docMk/>
            <pc:sldMk cId="876377049" sldId="285"/>
            <ac:spMk id="3" creationId="{9FCA4097-F27E-4580-B93E-B63F36D82DD3}"/>
          </ac:spMkLst>
        </pc:spChg>
      </pc:sldChg>
      <pc:sldChg chg="modSp new del mod">
        <pc:chgData name="Dayavan Doiphode" userId="7c14f8dfbbbc661f" providerId="LiveId" clId="{3827E159-1BB5-4329-A4F5-CC2D47B6E80B}" dt="2022-04-14T08:09:34.996" v="203" actId="47"/>
        <pc:sldMkLst>
          <pc:docMk/>
          <pc:sldMk cId="1480593502" sldId="285"/>
        </pc:sldMkLst>
        <pc:spChg chg="mod">
          <ac:chgData name="Dayavan Doiphode" userId="7c14f8dfbbbc661f" providerId="LiveId" clId="{3827E159-1BB5-4329-A4F5-CC2D47B6E80B}" dt="2022-04-14T08:05:05.447" v="180" actId="20577"/>
          <ac:spMkLst>
            <pc:docMk/>
            <pc:sldMk cId="1480593502" sldId="285"/>
            <ac:spMk id="2" creationId="{820D67B1-74C7-4F91-9D40-F1328597D75D}"/>
          </ac:spMkLst>
        </pc:spChg>
        <pc:spChg chg="mod">
          <ac:chgData name="Dayavan Doiphode" userId="7c14f8dfbbbc661f" providerId="LiveId" clId="{3827E159-1BB5-4329-A4F5-CC2D47B6E80B}" dt="2022-04-14T08:05:24.263" v="182" actId="27636"/>
          <ac:spMkLst>
            <pc:docMk/>
            <pc:sldMk cId="1480593502" sldId="285"/>
            <ac:spMk id="3" creationId="{00D1A1F0-9F40-4A4B-B980-EE711AC23E28}"/>
          </ac:spMkLst>
        </pc:spChg>
      </pc:sldChg>
      <pc:sldChg chg="modSp new mod ord">
        <pc:chgData name="Dayavan Doiphode" userId="7c14f8dfbbbc661f" providerId="LiveId" clId="{3827E159-1BB5-4329-A4F5-CC2D47B6E80B}" dt="2022-04-15T05:52:27.417" v="758" actId="108"/>
        <pc:sldMkLst>
          <pc:docMk/>
          <pc:sldMk cId="3611555504" sldId="286"/>
        </pc:sldMkLst>
        <pc:spChg chg="mod">
          <ac:chgData name="Dayavan Doiphode" userId="7c14f8dfbbbc661f" providerId="LiveId" clId="{3827E159-1BB5-4329-A4F5-CC2D47B6E80B}" dt="2022-04-14T08:29:46.802" v="310" actId="20577"/>
          <ac:spMkLst>
            <pc:docMk/>
            <pc:sldMk cId="3611555504" sldId="286"/>
            <ac:spMk id="2" creationId="{78AA2097-B0A4-4682-B042-24ADC45F8AFE}"/>
          </ac:spMkLst>
        </pc:spChg>
        <pc:spChg chg="mod">
          <ac:chgData name="Dayavan Doiphode" userId="7c14f8dfbbbc661f" providerId="LiveId" clId="{3827E159-1BB5-4329-A4F5-CC2D47B6E80B}" dt="2022-04-15T05:52:27.417" v="758" actId="108"/>
          <ac:spMkLst>
            <pc:docMk/>
            <pc:sldMk cId="3611555504" sldId="286"/>
            <ac:spMk id="3" creationId="{C05898AB-FCC3-4204-ABF3-E6066D817BA8}"/>
          </ac:spMkLst>
        </pc:spChg>
      </pc:sldChg>
      <pc:sldChg chg="modSp new mod">
        <pc:chgData name="Dayavan Doiphode" userId="7c14f8dfbbbc661f" providerId="LiveId" clId="{3827E159-1BB5-4329-A4F5-CC2D47B6E80B}" dt="2022-04-17T12:49:56.765" v="943" actId="27636"/>
        <pc:sldMkLst>
          <pc:docMk/>
          <pc:sldMk cId="1013495167" sldId="287"/>
        </pc:sldMkLst>
        <pc:spChg chg="mod">
          <ac:chgData name="Dayavan Doiphode" userId="7c14f8dfbbbc661f" providerId="LiveId" clId="{3827E159-1BB5-4329-A4F5-CC2D47B6E80B}" dt="2022-04-14T08:39:47.508" v="364" actId="14100"/>
          <ac:spMkLst>
            <pc:docMk/>
            <pc:sldMk cId="1013495167" sldId="287"/>
            <ac:spMk id="2" creationId="{C1C3805A-8F5E-4E92-A0FF-7ADB5D7C77E0}"/>
          </ac:spMkLst>
        </pc:spChg>
        <pc:spChg chg="mod">
          <ac:chgData name="Dayavan Doiphode" userId="7c14f8dfbbbc661f" providerId="LiveId" clId="{3827E159-1BB5-4329-A4F5-CC2D47B6E80B}" dt="2022-04-17T12:49:56.765" v="943" actId="27636"/>
          <ac:spMkLst>
            <pc:docMk/>
            <pc:sldMk cId="1013495167" sldId="287"/>
            <ac:spMk id="3" creationId="{02A22B28-893E-4629-BE25-DC43D10276D3}"/>
          </ac:spMkLst>
        </pc:spChg>
      </pc:sldChg>
      <pc:sldChg chg="delSp modSp new mod">
        <pc:chgData name="Dayavan Doiphode" userId="7c14f8dfbbbc661f" providerId="LiveId" clId="{3827E159-1BB5-4329-A4F5-CC2D47B6E80B}" dt="2022-04-17T14:21:31.838" v="1026" actId="20577"/>
        <pc:sldMkLst>
          <pc:docMk/>
          <pc:sldMk cId="3055370807" sldId="288"/>
        </pc:sldMkLst>
        <pc:spChg chg="del mod">
          <ac:chgData name="Dayavan Doiphode" userId="7c14f8dfbbbc661f" providerId="LiveId" clId="{3827E159-1BB5-4329-A4F5-CC2D47B6E80B}" dt="2022-04-14T08:40:18.970" v="370" actId="478"/>
          <ac:spMkLst>
            <pc:docMk/>
            <pc:sldMk cId="3055370807" sldId="288"/>
            <ac:spMk id="2" creationId="{7AEDC75E-E1D9-488D-8578-D2E140503E4B}"/>
          </ac:spMkLst>
        </pc:spChg>
        <pc:spChg chg="mod">
          <ac:chgData name="Dayavan Doiphode" userId="7c14f8dfbbbc661f" providerId="LiveId" clId="{3827E159-1BB5-4329-A4F5-CC2D47B6E80B}" dt="2022-04-17T14:21:31.838" v="1026" actId="20577"/>
          <ac:spMkLst>
            <pc:docMk/>
            <pc:sldMk cId="3055370807" sldId="288"/>
            <ac:spMk id="3" creationId="{1CB24CA0-28E3-4677-8AB4-E1287E6B9027}"/>
          </ac:spMkLst>
        </pc:spChg>
      </pc:sldChg>
      <pc:sldChg chg="delSp modSp new mod">
        <pc:chgData name="Dayavan Doiphode" userId="7c14f8dfbbbc661f" providerId="LiveId" clId="{3827E159-1BB5-4329-A4F5-CC2D47B6E80B}" dt="2022-04-14T08:42:00.390" v="392" actId="14100"/>
        <pc:sldMkLst>
          <pc:docMk/>
          <pc:sldMk cId="1359586376" sldId="289"/>
        </pc:sldMkLst>
        <pc:spChg chg="del">
          <ac:chgData name="Dayavan Doiphode" userId="7c14f8dfbbbc661f" providerId="LiveId" clId="{3827E159-1BB5-4329-A4F5-CC2D47B6E80B}" dt="2022-04-14T08:40:35.193" v="373" actId="478"/>
          <ac:spMkLst>
            <pc:docMk/>
            <pc:sldMk cId="1359586376" sldId="289"/>
            <ac:spMk id="2" creationId="{F97D99C2-F450-4C58-8135-31780CE394E9}"/>
          </ac:spMkLst>
        </pc:spChg>
        <pc:spChg chg="mod">
          <ac:chgData name="Dayavan Doiphode" userId="7c14f8dfbbbc661f" providerId="LiveId" clId="{3827E159-1BB5-4329-A4F5-CC2D47B6E80B}" dt="2022-04-14T08:42:00.390" v="392" actId="14100"/>
          <ac:spMkLst>
            <pc:docMk/>
            <pc:sldMk cId="1359586376" sldId="289"/>
            <ac:spMk id="3" creationId="{1B652706-A508-41FC-9173-95E5CF843892}"/>
          </ac:spMkLst>
        </pc:spChg>
      </pc:sldChg>
      <pc:sldChg chg="addSp delSp modSp new mod">
        <pc:chgData name="Dayavan Doiphode" userId="7c14f8dfbbbc661f" providerId="LiveId" clId="{3827E159-1BB5-4329-A4F5-CC2D47B6E80B}" dt="2022-04-14T09:43:08.974" v="411" actId="1076"/>
        <pc:sldMkLst>
          <pc:docMk/>
          <pc:sldMk cId="1557647918" sldId="290"/>
        </pc:sldMkLst>
        <pc:spChg chg="del">
          <ac:chgData name="Dayavan Doiphode" userId="7c14f8dfbbbc661f" providerId="LiveId" clId="{3827E159-1BB5-4329-A4F5-CC2D47B6E80B}" dt="2022-04-14T09:40:08.896" v="396" actId="478"/>
          <ac:spMkLst>
            <pc:docMk/>
            <pc:sldMk cId="1557647918" sldId="290"/>
            <ac:spMk id="2" creationId="{6307646D-D4F8-4D49-A569-327400A9EAA9}"/>
          </ac:spMkLst>
        </pc:spChg>
        <pc:spChg chg="del">
          <ac:chgData name="Dayavan Doiphode" userId="7c14f8dfbbbc661f" providerId="LiveId" clId="{3827E159-1BB5-4329-A4F5-CC2D47B6E80B}" dt="2022-04-14T09:40:17.972" v="397" actId="931"/>
          <ac:spMkLst>
            <pc:docMk/>
            <pc:sldMk cId="1557647918" sldId="290"/>
            <ac:spMk id="3" creationId="{D72A6BDB-7DBA-4819-B5C1-D9F5D2D5D702}"/>
          </ac:spMkLst>
        </pc:spChg>
        <pc:spChg chg="add del mod">
          <ac:chgData name="Dayavan Doiphode" userId="7c14f8dfbbbc661f" providerId="LiveId" clId="{3827E159-1BB5-4329-A4F5-CC2D47B6E80B}" dt="2022-04-14T09:42:35.915" v="407" actId="931"/>
          <ac:spMkLst>
            <pc:docMk/>
            <pc:sldMk cId="1557647918" sldId="290"/>
            <ac:spMk id="7" creationId="{08B8D768-2303-4155-80B9-2B2127C49FFC}"/>
          </ac:spMkLst>
        </pc:spChg>
        <pc:picChg chg="add del mod">
          <ac:chgData name="Dayavan Doiphode" userId="7c14f8dfbbbc661f" providerId="LiveId" clId="{3827E159-1BB5-4329-A4F5-CC2D47B6E80B}" dt="2022-04-14T09:42:31.368" v="406" actId="478"/>
          <ac:picMkLst>
            <pc:docMk/>
            <pc:sldMk cId="1557647918" sldId="290"/>
            <ac:picMk id="5" creationId="{0EEFFA1A-9806-4C91-BD1C-411EDF21672A}"/>
          </ac:picMkLst>
        </pc:picChg>
        <pc:picChg chg="add mod">
          <ac:chgData name="Dayavan Doiphode" userId="7c14f8dfbbbc661f" providerId="LiveId" clId="{3827E159-1BB5-4329-A4F5-CC2D47B6E80B}" dt="2022-04-14T09:43:08.974" v="411" actId="1076"/>
          <ac:picMkLst>
            <pc:docMk/>
            <pc:sldMk cId="1557647918" sldId="290"/>
            <ac:picMk id="9" creationId="{85587AD2-CB93-4FCD-82CE-90CE9EF19034}"/>
          </ac:picMkLst>
        </pc:picChg>
      </pc:sldChg>
      <pc:sldChg chg="addSp delSp modSp new add del mod ord">
        <pc:chgData name="Dayavan Doiphode" userId="7c14f8dfbbbc661f" providerId="LiveId" clId="{3827E159-1BB5-4329-A4F5-CC2D47B6E80B}" dt="2022-04-17T16:55:15.457" v="1266" actId="14100"/>
        <pc:sldMkLst>
          <pc:docMk/>
          <pc:sldMk cId="1133486301" sldId="291"/>
        </pc:sldMkLst>
        <pc:spChg chg="mod">
          <ac:chgData name="Dayavan Doiphode" userId="7c14f8dfbbbc661f" providerId="LiveId" clId="{3827E159-1BB5-4329-A4F5-CC2D47B6E80B}" dt="2022-04-17T16:55:15.457" v="1266" actId="14100"/>
          <ac:spMkLst>
            <pc:docMk/>
            <pc:sldMk cId="1133486301" sldId="291"/>
            <ac:spMk id="2" creationId="{39BCDCE1-A129-4818-BD87-2703C2B7EB53}"/>
          </ac:spMkLst>
        </pc:spChg>
        <pc:spChg chg="del mod">
          <ac:chgData name="Dayavan Doiphode" userId="7c14f8dfbbbc661f" providerId="LiveId" clId="{3827E159-1BB5-4329-A4F5-CC2D47B6E80B}" dt="2022-04-17T15:01:20.119" v="1031" actId="931"/>
          <ac:spMkLst>
            <pc:docMk/>
            <pc:sldMk cId="1133486301" sldId="291"/>
            <ac:spMk id="3" creationId="{B8892BF4-09C9-41B9-ABA1-CD146E7BD7E9}"/>
          </ac:spMkLst>
        </pc:spChg>
        <pc:spChg chg="add del">
          <ac:chgData name="Dayavan Doiphode" userId="7c14f8dfbbbc661f" providerId="LiveId" clId="{3827E159-1BB5-4329-A4F5-CC2D47B6E80B}" dt="2022-04-17T15:00:09.874" v="1030"/>
          <ac:spMkLst>
            <pc:docMk/>
            <pc:sldMk cId="1133486301" sldId="291"/>
            <ac:spMk id="4" creationId="{049E2EF8-C582-4E1A-ADE7-52AF66EDAD37}"/>
          </ac:spMkLst>
        </pc:spChg>
        <pc:spChg chg="add del">
          <ac:chgData name="Dayavan Doiphode" userId="7c14f8dfbbbc661f" providerId="LiveId" clId="{3827E159-1BB5-4329-A4F5-CC2D47B6E80B}" dt="2022-04-17T15:00:09.874" v="1030"/>
          <ac:spMkLst>
            <pc:docMk/>
            <pc:sldMk cId="1133486301" sldId="291"/>
            <ac:spMk id="5" creationId="{6CE90361-41C5-435F-A756-1AF21457BEBE}"/>
          </ac:spMkLst>
        </pc:spChg>
        <pc:spChg chg="add del">
          <ac:chgData name="Dayavan Doiphode" userId="7c14f8dfbbbc661f" providerId="LiveId" clId="{3827E159-1BB5-4329-A4F5-CC2D47B6E80B}" dt="2022-04-17T15:00:09.874" v="1030"/>
          <ac:spMkLst>
            <pc:docMk/>
            <pc:sldMk cId="1133486301" sldId="291"/>
            <ac:spMk id="6" creationId="{42C9A30B-FD19-476C-B54A-B7506D68F891}"/>
          </ac:spMkLst>
        </pc:spChg>
        <pc:spChg chg="add del">
          <ac:chgData name="Dayavan Doiphode" userId="7c14f8dfbbbc661f" providerId="LiveId" clId="{3827E159-1BB5-4329-A4F5-CC2D47B6E80B}" dt="2022-04-17T15:00:09.874" v="1030"/>
          <ac:spMkLst>
            <pc:docMk/>
            <pc:sldMk cId="1133486301" sldId="291"/>
            <ac:spMk id="7" creationId="{E75C026B-561E-46F4-9B68-8F8ACF2C7019}"/>
          </ac:spMkLst>
        </pc:spChg>
        <pc:spChg chg="add del">
          <ac:chgData name="Dayavan Doiphode" userId="7c14f8dfbbbc661f" providerId="LiveId" clId="{3827E159-1BB5-4329-A4F5-CC2D47B6E80B}" dt="2022-04-17T15:00:09.874" v="1030"/>
          <ac:spMkLst>
            <pc:docMk/>
            <pc:sldMk cId="1133486301" sldId="291"/>
            <ac:spMk id="8" creationId="{53B93B08-BF6F-4624-8593-C3D07A47BE92}"/>
          </ac:spMkLst>
        </pc:spChg>
        <pc:spChg chg="add del">
          <ac:chgData name="Dayavan Doiphode" userId="7c14f8dfbbbc661f" providerId="LiveId" clId="{3827E159-1BB5-4329-A4F5-CC2D47B6E80B}" dt="2022-04-17T15:00:09.874" v="1030"/>
          <ac:spMkLst>
            <pc:docMk/>
            <pc:sldMk cId="1133486301" sldId="291"/>
            <ac:spMk id="9" creationId="{294124A4-CA1A-4AF8-9A69-DEA4577BA5C5}"/>
          </ac:spMkLst>
        </pc:spChg>
        <pc:spChg chg="add del">
          <ac:chgData name="Dayavan Doiphode" userId="7c14f8dfbbbc661f" providerId="LiveId" clId="{3827E159-1BB5-4329-A4F5-CC2D47B6E80B}" dt="2022-04-17T15:00:09.874" v="1030"/>
          <ac:spMkLst>
            <pc:docMk/>
            <pc:sldMk cId="1133486301" sldId="291"/>
            <ac:spMk id="10" creationId="{3E20155E-2881-44D2-86E0-5B4EA478B198}"/>
          </ac:spMkLst>
        </pc:spChg>
        <pc:spChg chg="add del">
          <ac:chgData name="Dayavan Doiphode" userId="7c14f8dfbbbc661f" providerId="LiveId" clId="{3827E159-1BB5-4329-A4F5-CC2D47B6E80B}" dt="2022-04-17T15:00:09.874" v="1030"/>
          <ac:spMkLst>
            <pc:docMk/>
            <pc:sldMk cId="1133486301" sldId="291"/>
            <ac:spMk id="11" creationId="{39D7E232-06B8-46F6-B9A4-4F90637BE1F2}"/>
          </ac:spMkLst>
        </pc:spChg>
        <pc:spChg chg="add del">
          <ac:chgData name="Dayavan Doiphode" userId="7c14f8dfbbbc661f" providerId="LiveId" clId="{3827E159-1BB5-4329-A4F5-CC2D47B6E80B}" dt="2022-04-17T15:00:09.874" v="1030"/>
          <ac:spMkLst>
            <pc:docMk/>
            <pc:sldMk cId="1133486301" sldId="291"/>
            <ac:spMk id="12" creationId="{26149E52-D0F9-4405-9414-6E4CA48165BB}"/>
          </ac:spMkLst>
        </pc:spChg>
        <pc:spChg chg="add del">
          <ac:chgData name="Dayavan Doiphode" userId="7c14f8dfbbbc661f" providerId="LiveId" clId="{3827E159-1BB5-4329-A4F5-CC2D47B6E80B}" dt="2022-04-17T15:00:09.874" v="1030"/>
          <ac:spMkLst>
            <pc:docMk/>
            <pc:sldMk cId="1133486301" sldId="291"/>
            <ac:spMk id="13" creationId="{800E1DEB-2FA4-47D3-84E4-FBABA85F1E63}"/>
          </ac:spMkLst>
        </pc:spChg>
        <pc:spChg chg="add del">
          <ac:chgData name="Dayavan Doiphode" userId="7c14f8dfbbbc661f" providerId="LiveId" clId="{3827E159-1BB5-4329-A4F5-CC2D47B6E80B}" dt="2022-04-17T15:00:09.874" v="1030"/>
          <ac:spMkLst>
            <pc:docMk/>
            <pc:sldMk cId="1133486301" sldId="291"/>
            <ac:spMk id="14" creationId="{CE097608-24C9-4742-A618-10D178E1F282}"/>
          </ac:spMkLst>
        </pc:spChg>
        <pc:spChg chg="add del">
          <ac:chgData name="Dayavan Doiphode" userId="7c14f8dfbbbc661f" providerId="LiveId" clId="{3827E159-1BB5-4329-A4F5-CC2D47B6E80B}" dt="2022-04-17T15:00:09.874" v="1030"/>
          <ac:spMkLst>
            <pc:docMk/>
            <pc:sldMk cId="1133486301" sldId="291"/>
            <ac:spMk id="15" creationId="{5F63CA08-A017-4E08-9835-997F8AC93A37}"/>
          </ac:spMkLst>
        </pc:spChg>
        <pc:spChg chg="add del">
          <ac:chgData name="Dayavan Doiphode" userId="7c14f8dfbbbc661f" providerId="LiveId" clId="{3827E159-1BB5-4329-A4F5-CC2D47B6E80B}" dt="2022-04-17T15:00:09.874" v="1030"/>
          <ac:spMkLst>
            <pc:docMk/>
            <pc:sldMk cId="1133486301" sldId="291"/>
            <ac:spMk id="16" creationId="{14D204B3-5F19-4CC7-8B47-852FF3879688}"/>
          </ac:spMkLst>
        </pc:spChg>
        <pc:spChg chg="add del">
          <ac:chgData name="Dayavan Doiphode" userId="7c14f8dfbbbc661f" providerId="LiveId" clId="{3827E159-1BB5-4329-A4F5-CC2D47B6E80B}" dt="2022-04-17T15:00:09.874" v="1030"/>
          <ac:spMkLst>
            <pc:docMk/>
            <pc:sldMk cId="1133486301" sldId="291"/>
            <ac:spMk id="17" creationId="{1B05C4A0-DB8D-4D43-A6A8-656128B4D6D2}"/>
          </ac:spMkLst>
        </pc:spChg>
        <pc:spChg chg="add del">
          <ac:chgData name="Dayavan Doiphode" userId="7c14f8dfbbbc661f" providerId="LiveId" clId="{3827E159-1BB5-4329-A4F5-CC2D47B6E80B}" dt="2022-04-17T15:00:09.874" v="1030"/>
          <ac:spMkLst>
            <pc:docMk/>
            <pc:sldMk cId="1133486301" sldId="291"/>
            <ac:spMk id="18" creationId="{7EEC44C4-880F-4C0B-A4A9-F0EC90A10661}"/>
          </ac:spMkLst>
        </pc:spChg>
        <pc:spChg chg="add del">
          <ac:chgData name="Dayavan Doiphode" userId="7c14f8dfbbbc661f" providerId="LiveId" clId="{3827E159-1BB5-4329-A4F5-CC2D47B6E80B}" dt="2022-04-17T15:00:09.874" v="1030"/>
          <ac:spMkLst>
            <pc:docMk/>
            <pc:sldMk cId="1133486301" sldId="291"/>
            <ac:spMk id="19" creationId="{E82F0861-080F-46E8-8484-230BBFCFE434}"/>
          </ac:spMkLst>
        </pc:spChg>
        <pc:spChg chg="add del">
          <ac:chgData name="Dayavan Doiphode" userId="7c14f8dfbbbc661f" providerId="LiveId" clId="{3827E159-1BB5-4329-A4F5-CC2D47B6E80B}" dt="2022-04-17T15:00:09.874" v="1030"/>
          <ac:spMkLst>
            <pc:docMk/>
            <pc:sldMk cId="1133486301" sldId="291"/>
            <ac:spMk id="20" creationId="{2DB3B248-0D1E-4A24-93DD-BED21448BABD}"/>
          </ac:spMkLst>
        </pc:spChg>
        <pc:spChg chg="add del">
          <ac:chgData name="Dayavan Doiphode" userId="7c14f8dfbbbc661f" providerId="LiveId" clId="{3827E159-1BB5-4329-A4F5-CC2D47B6E80B}" dt="2022-04-17T15:00:09.874" v="1030"/>
          <ac:spMkLst>
            <pc:docMk/>
            <pc:sldMk cId="1133486301" sldId="291"/>
            <ac:spMk id="21" creationId="{30E91F66-FF00-4FC5-8F9B-AF9A0A4727E3}"/>
          </ac:spMkLst>
        </pc:spChg>
        <pc:spChg chg="add del">
          <ac:chgData name="Dayavan Doiphode" userId="7c14f8dfbbbc661f" providerId="LiveId" clId="{3827E159-1BB5-4329-A4F5-CC2D47B6E80B}" dt="2022-04-17T15:00:09.874" v="1030"/>
          <ac:spMkLst>
            <pc:docMk/>
            <pc:sldMk cId="1133486301" sldId="291"/>
            <ac:spMk id="22" creationId="{0EFF28B6-17AE-4017-BFCA-B54D020D3A50}"/>
          </ac:spMkLst>
        </pc:spChg>
        <pc:spChg chg="add del">
          <ac:chgData name="Dayavan Doiphode" userId="7c14f8dfbbbc661f" providerId="LiveId" clId="{3827E159-1BB5-4329-A4F5-CC2D47B6E80B}" dt="2022-04-17T15:00:09.874" v="1030"/>
          <ac:spMkLst>
            <pc:docMk/>
            <pc:sldMk cId="1133486301" sldId="291"/>
            <ac:spMk id="23" creationId="{17F8CBE4-E7DA-4D30-9251-41A335B594E2}"/>
          </ac:spMkLst>
        </pc:spChg>
        <pc:spChg chg="add del">
          <ac:chgData name="Dayavan Doiphode" userId="7c14f8dfbbbc661f" providerId="LiveId" clId="{3827E159-1BB5-4329-A4F5-CC2D47B6E80B}" dt="2022-04-17T15:00:09.874" v="1030"/>
          <ac:spMkLst>
            <pc:docMk/>
            <pc:sldMk cId="1133486301" sldId="291"/>
            <ac:spMk id="24" creationId="{83B49483-D5C8-4E41-AB1A-F226363166A3}"/>
          </ac:spMkLst>
        </pc:spChg>
        <pc:spChg chg="add del">
          <ac:chgData name="Dayavan Doiphode" userId="7c14f8dfbbbc661f" providerId="LiveId" clId="{3827E159-1BB5-4329-A4F5-CC2D47B6E80B}" dt="2022-04-17T15:00:09.874" v="1030"/>
          <ac:spMkLst>
            <pc:docMk/>
            <pc:sldMk cId="1133486301" sldId="291"/>
            <ac:spMk id="25" creationId="{F207B8F0-60FB-43AB-A53A-92F2AD3D6A2F}"/>
          </ac:spMkLst>
        </pc:spChg>
        <pc:spChg chg="add del">
          <ac:chgData name="Dayavan Doiphode" userId="7c14f8dfbbbc661f" providerId="LiveId" clId="{3827E159-1BB5-4329-A4F5-CC2D47B6E80B}" dt="2022-04-17T15:00:09.874" v="1030"/>
          <ac:spMkLst>
            <pc:docMk/>
            <pc:sldMk cId="1133486301" sldId="291"/>
            <ac:spMk id="26" creationId="{32AD2B50-AD51-4C75-AF60-CDC0867E8A3C}"/>
          </ac:spMkLst>
        </pc:spChg>
        <pc:spChg chg="add del">
          <ac:chgData name="Dayavan Doiphode" userId="7c14f8dfbbbc661f" providerId="LiveId" clId="{3827E159-1BB5-4329-A4F5-CC2D47B6E80B}" dt="2022-04-17T15:00:09.874" v="1030"/>
          <ac:spMkLst>
            <pc:docMk/>
            <pc:sldMk cId="1133486301" sldId="291"/>
            <ac:spMk id="27" creationId="{80E3C737-DA4C-4C48-954A-D8DF5AED3C67}"/>
          </ac:spMkLst>
        </pc:spChg>
        <pc:spChg chg="add del">
          <ac:chgData name="Dayavan Doiphode" userId="7c14f8dfbbbc661f" providerId="LiveId" clId="{3827E159-1BB5-4329-A4F5-CC2D47B6E80B}" dt="2022-04-17T15:00:09.874" v="1030"/>
          <ac:spMkLst>
            <pc:docMk/>
            <pc:sldMk cId="1133486301" sldId="291"/>
            <ac:spMk id="53" creationId="{8645AEAE-208B-4AD1-A84F-E0794B67EFF8}"/>
          </ac:spMkLst>
        </pc:spChg>
        <pc:spChg chg="add del">
          <ac:chgData name="Dayavan Doiphode" userId="7c14f8dfbbbc661f" providerId="LiveId" clId="{3827E159-1BB5-4329-A4F5-CC2D47B6E80B}" dt="2022-04-17T15:00:09.874" v="1030"/>
          <ac:spMkLst>
            <pc:docMk/>
            <pc:sldMk cId="1133486301" sldId="291"/>
            <ac:spMk id="54" creationId="{57D7E9C8-935B-4A0E-8248-E8C8F052A8E3}"/>
          </ac:spMkLst>
        </pc:spChg>
        <pc:spChg chg="add del mod">
          <ac:chgData name="Dayavan Doiphode" userId="7c14f8dfbbbc661f" providerId="LiveId" clId="{3827E159-1BB5-4329-A4F5-CC2D47B6E80B}" dt="2022-04-17T16:54:57.868" v="1260" actId="931"/>
          <ac:spMkLst>
            <pc:docMk/>
            <pc:sldMk cId="1133486301" sldId="291"/>
            <ac:spMk id="58" creationId="{0E16DA95-C676-4F07-8181-0901E34B57B7}"/>
          </ac:spMkLst>
        </pc:spChg>
        <pc:picChg chg="add del mod">
          <ac:chgData name="Dayavan Doiphode" userId="7c14f8dfbbbc661f" providerId="LiveId" clId="{3827E159-1BB5-4329-A4F5-CC2D47B6E80B}" dt="2022-04-17T16:54:49.326" v="1259" actId="478"/>
          <ac:picMkLst>
            <pc:docMk/>
            <pc:sldMk cId="1133486301" sldId="291"/>
            <ac:picMk id="56" creationId="{11064CA3-C592-4479-A5C9-E1AC728AC4BB}"/>
          </ac:picMkLst>
        </pc:picChg>
        <pc:picChg chg="add mod">
          <ac:chgData name="Dayavan Doiphode" userId="7c14f8dfbbbc661f" providerId="LiveId" clId="{3827E159-1BB5-4329-A4F5-CC2D47B6E80B}" dt="2022-04-17T16:55:10.683" v="1264" actId="14100"/>
          <ac:picMkLst>
            <pc:docMk/>
            <pc:sldMk cId="1133486301" sldId="291"/>
            <ac:picMk id="60" creationId="{15BBE95F-EBA6-431F-A241-55DBB0D48EBA}"/>
          </ac:picMkLst>
        </pc:picChg>
        <pc:cxnChg chg="add del">
          <ac:chgData name="Dayavan Doiphode" userId="7c14f8dfbbbc661f" providerId="LiveId" clId="{3827E159-1BB5-4329-A4F5-CC2D47B6E80B}" dt="2022-04-17T15:00:09.874" v="1030"/>
          <ac:cxnSpMkLst>
            <pc:docMk/>
            <pc:sldMk cId="1133486301" sldId="291"/>
            <ac:cxnSpMk id="28" creationId="{7723BAAE-E3DD-411A-86B2-1295C8FAFDD1}"/>
          </ac:cxnSpMkLst>
        </pc:cxnChg>
        <pc:cxnChg chg="add del">
          <ac:chgData name="Dayavan Doiphode" userId="7c14f8dfbbbc661f" providerId="LiveId" clId="{3827E159-1BB5-4329-A4F5-CC2D47B6E80B}" dt="2022-04-17T15:00:09.874" v="1030"/>
          <ac:cxnSpMkLst>
            <pc:docMk/>
            <pc:sldMk cId="1133486301" sldId="291"/>
            <ac:cxnSpMk id="29" creationId="{F9CE64DF-C521-4A33-BCE2-5871D9AD09E6}"/>
          </ac:cxnSpMkLst>
        </pc:cxnChg>
        <pc:cxnChg chg="add del">
          <ac:chgData name="Dayavan Doiphode" userId="7c14f8dfbbbc661f" providerId="LiveId" clId="{3827E159-1BB5-4329-A4F5-CC2D47B6E80B}" dt="2022-04-17T15:00:09.874" v="1030"/>
          <ac:cxnSpMkLst>
            <pc:docMk/>
            <pc:sldMk cId="1133486301" sldId="291"/>
            <ac:cxnSpMk id="30" creationId="{4D8CC179-133F-40BD-BD2F-F16B143ACC45}"/>
          </ac:cxnSpMkLst>
        </pc:cxnChg>
        <pc:cxnChg chg="add del">
          <ac:chgData name="Dayavan Doiphode" userId="7c14f8dfbbbc661f" providerId="LiveId" clId="{3827E159-1BB5-4329-A4F5-CC2D47B6E80B}" dt="2022-04-17T15:00:09.874" v="1030"/>
          <ac:cxnSpMkLst>
            <pc:docMk/>
            <pc:sldMk cId="1133486301" sldId="291"/>
            <ac:cxnSpMk id="31" creationId="{EF218FCB-A076-4949-880E-2B3431CE360C}"/>
          </ac:cxnSpMkLst>
        </pc:cxnChg>
        <pc:cxnChg chg="add del">
          <ac:chgData name="Dayavan Doiphode" userId="7c14f8dfbbbc661f" providerId="LiveId" clId="{3827E159-1BB5-4329-A4F5-CC2D47B6E80B}" dt="2022-04-17T15:00:09.874" v="1030"/>
          <ac:cxnSpMkLst>
            <pc:docMk/>
            <pc:sldMk cId="1133486301" sldId="291"/>
            <ac:cxnSpMk id="32" creationId="{C8333C0D-39DA-4FFE-9CE3-DB0CE9FEA093}"/>
          </ac:cxnSpMkLst>
        </pc:cxnChg>
        <pc:cxnChg chg="add del">
          <ac:chgData name="Dayavan Doiphode" userId="7c14f8dfbbbc661f" providerId="LiveId" clId="{3827E159-1BB5-4329-A4F5-CC2D47B6E80B}" dt="2022-04-17T15:00:09.874" v="1030"/>
          <ac:cxnSpMkLst>
            <pc:docMk/>
            <pc:sldMk cId="1133486301" sldId="291"/>
            <ac:cxnSpMk id="33" creationId="{AD1DCBB7-C609-48E8-8CDE-36EF9C7FD0E4}"/>
          </ac:cxnSpMkLst>
        </pc:cxnChg>
        <pc:cxnChg chg="add del">
          <ac:chgData name="Dayavan Doiphode" userId="7c14f8dfbbbc661f" providerId="LiveId" clId="{3827E159-1BB5-4329-A4F5-CC2D47B6E80B}" dt="2022-04-17T15:00:09.874" v="1030"/>
          <ac:cxnSpMkLst>
            <pc:docMk/>
            <pc:sldMk cId="1133486301" sldId="291"/>
            <ac:cxnSpMk id="34" creationId="{27D5463B-2D65-4FC9-8C4C-ADD1ED846F10}"/>
          </ac:cxnSpMkLst>
        </pc:cxnChg>
        <pc:cxnChg chg="add del">
          <ac:chgData name="Dayavan Doiphode" userId="7c14f8dfbbbc661f" providerId="LiveId" clId="{3827E159-1BB5-4329-A4F5-CC2D47B6E80B}" dt="2022-04-17T15:00:09.874" v="1030"/>
          <ac:cxnSpMkLst>
            <pc:docMk/>
            <pc:sldMk cId="1133486301" sldId="291"/>
            <ac:cxnSpMk id="35" creationId="{18BACDF6-BA84-4BD7-92CF-87E1A763A420}"/>
          </ac:cxnSpMkLst>
        </pc:cxnChg>
        <pc:cxnChg chg="add del">
          <ac:chgData name="Dayavan Doiphode" userId="7c14f8dfbbbc661f" providerId="LiveId" clId="{3827E159-1BB5-4329-A4F5-CC2D47B6E80B}" dt="2022-04-17T15:00:09.874" v="1030"/>
          <ac:cxnSpMkLst>
            <pc:docMk/>
            <pc:sldMk cId="1133486301" sldId="291"/>
            <ac:cxnSpMk id="36" creationId="{B195F200-BB65-4098-B9B8-33A076AD7AAD}"/>
          </ac:cxnSpMkLst>
        </pc:cxnChg>
        <pc:cxnChg chg="add del">
          <ac:chgData name="Dayavan Doiphode" userId="7c14f8dfbbbc661f" providerId="LiveId" clId="{3827E159-1BB5-4329-A4F5-CC2D47B6E80B}" dt="2022-04-17T15:00:09.874" v="1030"/>
          <ac:cxnSpMkLst>
            <pc:docMk/>
            <pc:sldMk cId="1133486301" sldId="291"/>
            <ac:cxnSpMk id="37" creationId="{6A1F267D-3D64-43A0-A980-011C051A27D3}"/>
          </ac:cxnSpMkLst>
        </pc:cxnChg>
        <pc:cxnChg chg="add del">
          <ac:chgData name="Dayavan Doiphode" userId="7c14f8dfbbbc661f" providerId="LiveId" clId="{3827E159-1BB5-4329-A4F5-CC2D47B6E80B}" dt="2022-04-17T15:00:09.874" v="1030"/>
          <ac:cxnSpMkLst>
            <pc:docMk/>
            <pc:sldMk cId="1133486301" sldId="291"/>
            <ac:cxnSpMk id="38" creationId="{34A6203C-AFC5-4E96-A1F3-4CB4CFB2B70E}"/>
          </ac:cxnSpMkLst>
        </pc:cxnChg>
        <pc:cxnChg chg="add del">
          <ac:chgData name="Dayavan Doiphode" userId="7c14f8dfbbbc661f" providerId="LiveId" clId="{3827E159-1BB5-4329-A4F5-CC2D47B6E80B}" dt="2022-04-17T15:00:09.874" v="1030"/>
          <ac:cxnSpMkLst>
            <pc:docMk/>
            <pc:sldMk cId="1133486301" sldId="291"/>
            <ac:cxnSpMk id="39" creationId="{D8C6D790-1004-4A81-8C4C-D45197CD8C2F}"/>
          </ac:cxnSpMkLst>
        </pc:cxnChg>
        <pc:cxnChg chg="add del">
          <ac:chgData name="Dayavan Doiphode" userId="7c14f8dfbbbc661f" providerId="LiveId" clId="{3827E159-1BB5-4329-A4F5-CC2D47B6E80B}" dt="2022-04-17T15:00:09.874" v="1030"/>
          <ac:cxnSpMkLst>
            <pc:docMk/>
            <pc:sldMk cId="1133486301" sldId="291"/>
            <ac:cxnSpMk id="40" creationId="{06F1D47D-F995-46AC-81B7-2C3D6733FED5}"/>
          </ac:cxnSpMkLst>
        </pc:cxnChg>
        <pc:cxnChg chg="add del">
          <ac:chgData name="Dayavan Doiphode" userId="7c14f8dfbbbc661f" providerId="LiveId" clId="{3827E159-1BB5-4329-A4F5-CC2D47B6E80B}" dt="2022-04-17T15:00:09.874" v="1030"/>
          <ac:cxnSpMkLst>
            <pc:docMk/>
            <pc:sldMk cId="1133486301" sldId="291"/>
            <ac:cxnSpMk id="41" creationId="{56BF2B9A-3847-4687-A0B1-25F5E3D72682}"/>
          </ac:cxnSpMkLst>
        </pc:cxnChg>
        <pc:cxnChg chg="add del">
          <ac:chgData name="Dayavan Doiphode" userId="7c14f8dfbbbc661f" providerId="LiveId" clId="{3827E159-1BB5-4329-A4F5-CC2D47B6E80B}" dt="2022-04-17T15:00:09.874" v="1030"/>
          <ac:cxnSpMkLst>
            <pc:docMk/>
            <pc:sldMk cId="1133486301" sldId="291"/>
            <ac:cxnSpMk id="42" creationId="{2936A1D4-B7DD-4D96-BE53-49E46528AE25}"/>
          </ac:cxnSpMkLst>
        </pc:cxnChg>
        <pc:cxnChg chg="add del">
          <ac:chgData name="Dayavan Doiphode" userId="7c14f8dfbbbc661f" providerId="LiveId" clId="{3827E159-1BB5-4329-A4F5-CC2D47B6E80B}" dt="2022-04-17T15:00:09.874" v="1030"/>
          <ac:cxnSpMkLst>
            <pc:docMk/>
            <pc:sldMk cId="1133486301" sldId="291"/>
            <ac:cxnSpMk id="43" creationId="{13E944E3-5528-44CB-8540-2A8AAC64F69F}"/>
          </ac:cxnSpMkLst>
        </pc:cxnChg>
        <pc:cxnChg chg="add del">
          <ac:chgData name="Dayavan Doiphode" userId="7c14f8dfbbbc661f" providerId="LiveId" clId="{3827E159-1BB5-4329-A4F5-CC2D47B6E80B}" dt="2022-04-17T15:00:09.874" v="1030"/>
          <ac:cxnSpMkLst>
            <pc:docMk/>
            <pc:sldMk cId="1133486301" sldId="291"/>
            <ac:cxnSpMk id="44" creationId="{1C0B7FAC-4DE4-46B2-B45F-9871762C59D7}"/>
          </ac:cxnSpMkLst>
        </pc:cxnChg>
        <pc:cxnChg chg="add del">
          <ac:chgData name="Dayavan Doiphode" userId="7c14f8dfbbbc661f" providerId="LiveId" clId="{3827E159-1BB5-4329-A4F5-CC2D47B6E80B}" dt="2022-04-17T15:00:09.874" v="1030"/>
          <ac:cxnSpMkLst>
            <pc:docMk/>
            <pc:sldMk cId="1133486301" sldId="291"/>
            <ac:cxnSpMk id="45" creationId="{CA34F47A-58AB-4AF9-A6A3-0BBD20BDC57A}"/>
          </ac:cxnSpMkLst>
        </pc:cxnChg>
        <pc:cxnChg chg="add del">
          <ac:chgData name="Dayavan Doiphode" userId="7c14f8dfbbbc661f" providerId="LiveId" clId="{3827E159-1BB5-4329-A4F5-CC2D47B6E80B}" dt="2022-04-17T15:00:09.874" v="1030"/>
          <ac:cxnSpMkLst>
            <pc:docMk/>
            <pc:sldMk cId="1133486301" sldId="291"/>
            <ac:cxnSpMk id="46" creationId="{1EFB1BCC-E2A7-46B7-8B18-D715C7274CA2}"/>
          </ac:cxnSpMkLst>
        </pc:cxnChg>
        <pc:cxnChg chg="add del">
          <ac:chgData name="Dayavan Doiphode" userId="7c14f8dfbbbc661f" providerId="LiveId" clId="{3827E159-1BB5-4329-A4F5-CC2D47B6E80B}" dt="2022-04-17T15:00:09.874" v="1030"/>
          <ac:cxnSpMkLst>
            <pc:docMk/>
            <pc:sldMk cId="1133486301" sldId="291"/>
            <ac:cxnSpMk id="47" creationId="{D1CA125D-8E1D-4610-82D2-BC521934F80D}"/>
          </ac:cxnSpMkLst>
        </pc:cxnChg>
        <pc:cxnChg chg="add del">
          <ac:chgData name="Dayavan Doiphode" userId="7c14f8dfbbbc661f" providerId="LiveId" clId="{3827E159-1BB5-4329-A4F5-CC2D47B6E80B}" dt="2022-04-17T15:00:09.874" v="1030"/>
          <ac:cxnSpMkLst>
            <pc:docMk/>
            <pc:sldMk cId="1133486301" sldId="291"/>
            <ac:cxnSpMk id="48" creationId="{59A24645-1119-4AEC-BD6E-E328F6D4CF95}"/>
          </ac:cxnSpMkLst>
        </pc:cxnChg>
        <pc:cxnChg chg="add del">
          <ac:chgData name="Dayavan Doiphode" userId="7c14f8dfbbbc661f" providerId="LiveId" clId="{3827E159-1BB5-4329-A4F5-CC2D47B6E80B}" dt="2022-04-17T15:00:09.874" v="1030"/>
          <ac:cxnSpMkLst>
            <pc:docMk/>
            <pc:sldMk cId="1133486301" sldId="291"/>
            <ac:cxnSpMk id="49" creationId="{0BA1DDAA-23D6-4299-A281-C9175889B385}"/>
          </ac:cxnSpMkLst>
        </pc:cxnChg>
        <pc:cxnChg chg="add del">
          <ac:chgData name="Dayavan Doiphode" userId="7c14f8dfbbbc661f" providerId="LiveId" clId="{3827E159-1BB5-4329-A4F5-CC2D47B6E80B}" dt="2022-04-17T15:00:09.874" v="1030"/>
          <ac:cxnSpMkLst>
            <pc:docMk/>
            <pc:sldMk cId="1133486301" sldId="291"/>
            <ac:cxnSpMk id="50" creationId="{DAD07E71-82BC-4181-8D63-6FA3838126FF}"/>
          </ac:cxnSpMkLst>
        </pc:cxnChg>
        <pc:cxnChg chg="add del">
          <ac:chgData name="Dayavan Doiphode" userId="7c14f8dfbbbc661f" providerId="LiveId" clId="{3827E159-1BB5-4329-A4F5-CC2D47B6E80B}" dt="2022-04-17T15:00:09.874" v="1030"/>
          <ac:cxnSpMkLst>
            <pc:docMk/>
            <pc:sldMk cId="1133486301" sldId="291"/>
            <ac:cxnSpMk id="51" creationId="{D4CB0347-A7E7-43C3-ADDF-8F7CD1CDCBAC}"/>
          </ac:cxnSpMkLst>
        </pc:cxnChg>
        <pc:cxnChg chg="add del">
          <ac:chgData name="Dayavan Doiphode" userId="7c14f8dfbbbc661f" providerId="LiveId" clId="{3827E159-1BB5-4329-A4F5-CC2D47B6E80B}" dt="2022-04-17T15:00:09.874" v="1030"/>
          <ac:cxnSpMkLst>
            <pc:docMk/>
            <pc:sldMk cId="1133486301" sldId="291"/>
            <ac:cxnSpMk id="52" creationId="{B76FA562-DF3F-4DFC-8436-90CF0A290B49}"/>
          </ac:cxnSpMkLst>
        </pc:cxnChg>
      </pc:sldChg>
      <pc:sldChg chg="addSp delSp modSp new mod setBg">
        <pc:chgData name="Dayavan Doiphode" userId="7c14f8dfbbbc661f" providerId="LiveId" clId="{3827E159-1BB5-4329-A4F5-CC2D47B6E80B}" dt="2022-04-17T16:10:58.391" v="1234" actId="14100"/>
        <pc:sldMkLst>
          <pc:docMk/>
          <pc:sldMk cId="3139911436" sldId="292"/>
        </pc:sldMkLst>
        <pc:spChg chg="mod">
          <ac:chgData name="Dayavan Doiphode" userId="7c14f8dfbbbc661f" providerId="LiveId" clId="{3827E159-1BB5-4329-A4F5-CC2D47B6E80B}" dt="2022-04-17T16:09:36.231" v="1230" actId="27636"/>
          <ac:spMkLst>
            <pc:docMk/>
            <pc:sldMk cId="3139911436" sldId="292"/>
            <ac:spMk id="2" creationId="{5E55B502-0120-42D9-8646-E87B782FAB9F}"/>
          </ac:spMkLst>
        </pc:spChg>
        <pc:spChg chg="del mod">
          <ac:chgData name="Dayavan Doiphode" userId="7c14f8dfbbbc661f" providerId="LiveId" clId="{3827E159-1BB5-4329-A4F5-CC2D47B6E80B}" dt="2022-04-17T16:10:39.711" v="1231" actId="931"/>
          <ac:spMkLst>
            <pc:docMk/>
            <pc:sldMk cId="3139911436" sldId="292"/>
            <ac:spMk id="3" creationId="{216709DC-20C4-4B9E-B8DD-8A5686746493}"/>
          </ac:spMkLst>
        </pc:spChg>
        <pc:picChg chg="add mod">
          <ac:chgData name="Dayavan Doiphode" userId="7c14f8dfbbbc661f" providerId="LiveId" clId="{3827E159-1BB5-4329-A4F5-CC2D47B6E80B}" dt="2022-04-17T16:10:58.391" v="1234" actId="14100"/>
          <ac:picMkLst>
            <pc:docMk/>
            <pc:sldMk cId="3139911436" sldId="292"/>
            <ac:picMk id="5" creationId="{19ABEABC-1626-4877-86D6-E3C7C950E64A}"/>
          </ac:picMkLst>
        </pc:picChg>
      </pc:sldChg>
      <pc:sldChg chg="modSp new del mod">
        <pc:chgData name="Dayavan Doiphode" userId="7c14f8dfbbbc661f" providerId="LiveId" clId="{3827E159-1BB5-4329-A4F5-CC2D47B6E80B}" dt="2022-04-17T12:51:29.258" v="944" actId="47"/>
        <pc:sldMkLst>
          <pc:docMk/>
          <pc:sldMk cId="120701133" sldId="293"/>
        </pc:sldMkLst>
        <pc:spChg chg="mod">
          <ac:chgData name="Dayavan Doiphode" userId="7c14f8dfbbbc661f" providerId="LiveId" clId="{3827E159-1BB5-4329-A4F5-CC2D47B6E80B}" dt="2022-04-14T10:00:34.204" v="453" actId="20577"/>
          <ac:spMkLst>
            <pc:docMk/>
            <pc:sldMk cId="120701133" sldId="293"/>
            <ac:spMk id="2" creationId="{B3BC1199-91A3-4D01-AFEC-4D9AF7F093F8}"/>
          </ac:spMkLst>
        </pc:spChg>
      </pc:sldChg>
      <pc:sldChg chg="addSp delSp modSp new mod">
        <pc:chgData name="Dayavan Doiphode" userId="7c14f8dfbbbc661f" providerId="LiveId" clId="{3827E159-1BB5-4329-A4F5-CC2D47B6E80B}" dt="2022-04-15T05:22:20.469" v="519" actId="1076"/>
        <pc:sldMkLst>
          <pc:docMk/>
          <pc:sldMk cId="3618870003" sldId="294"/>
        </pc:sldMkLst>
        <pc:spChg chg="mod">
          <ac:chgData name="Dayavan Doiphode" userId="7c14f8dfbbbc661f" providerId="LiveId" clId="{3827E159-1BB5-4329-A4F5-CC2D47B6E80B}" dt="2022-04-15T05:20:43.220" v="506"/>
          <ac:spMkLst>
            <pc:docMk/>
            <pc:sldMk cId="3618870003" sldId="294"/>
            <ac:spMk id="2" creationId="{34117E19-AC37-4F5C-80D2-EFCCFF5DE231}"/>
          </ac:spMkLst>
        </pc:spChg>
        <pc:spChg chg="del">
          <ac:chgData name="Dayavan Doiphode" userId="7c14f8dfbbbc661f" providerId="LiveId" clId="{3827E159-1BB5-4329-A4F5-CC2D47B6E80B}" dt="2022-04-15T05:17:55.599" v="474" actId="931"/>
          <ac:spMkLst>
            <pc:docMk/>
            <pc:sldMk cId="3618870003" sldId="294"/>
            <ac:spMk id="3" creationId="{71750CB9-991E-42D3-8AEF-51876BF7DFFF}"/>
          </ac:spMkLst>
        </pc:spChg>
        <pc:spChg chg="del">
          <ac:chgData name="Dayavan Doiphode" userId="7c14f8dfbbbc661f" providerId="LiveId" clId="{3827E159-1BB5-4329-A4F5-CC2D47B6E80B}" dt="2022-04-15T05:18:39.956" v="479" actId="931"/>
          <ac:spMkLst>
            <pc:docMk/>
            <pc:sldMk cId="3618870003" sldId="294"/>
            <ac:spMk id="4" creationId="{10BD249A-3422-4217-A879-5D5313758D5D}"/>
          </ac:spMkLst>
        </pc:spChg>
        <pc:spChg chg="add del mod">
          <ac:chgData name="Dayavan Doiphode" userId="7c14f8dfbbbc661f" providerId="LiveId" clId="{3827E159-1BB5-4329-A4F5-CC2D47B6E80B}" dt="2022-04-15T05:18:21.651" v="477" actId="931"/>
          <ac:spMkLst>
            <pc:docMk/>
            <pc:sldMk cId="3618870003" sldId="294"/>
            <ac:spMk id="8" creationId="{A28F1065-9A46-4BA1-9C9B-B4526D01757B}"/>
          </ac:spMkLst>
        </pc:spChg>
        <pc:spChg chg="add mod">
          <ac:chgData name="Dayavan Doiphode" userId="7c14f8dfbbbc661f" providerId="LiveId" clId="{3827E159-1BB5-4329-A4F5-CC2D47B6E80B}" dt="2022-04-15T05:22:00.264" v="514" actId="1076"/>
          <ac:spMkLst>
            <pc:docMk/>
            <pc:sldMk cId="3618870003" sldId="294"/>
            <ac:spMk id="16" creationId="{3F1E9891-ED94-4FF7-A73A-B251C203167C}"/>
          </ac:spMkLst>
        </pc:spChg>
        <pc:picChg chg="add del mod">
          <ac:chgData name="Dayavan Doiphode" userId="7c14f8dfbbbc661f" providerId="LiveId" clId="{3827E159-1BB5-4329-A4F5-CC2D47B6E80B}" dt="2022-04-15T05:18:04.376" v="476" actId="478"/>
          <ac:picMkLst>
            <pc:docMk/>
            <pc:sldMk cId="3618870003" sldId="294"/>
            <ac:picMk id="6" creationId="{E1876FCA-F7B1-46C9-81D3-3DEA26815350}"/>
          </ac:picMkLst>
        </pc:picChg>
        <pc:picChg chg="add mod">
          <ac:chgData name="Dayavan Doiphode" userId="7c14f8dfbbbc661f" providerId="LiveId" clId="{3827E159-1BB5-4329-A4F5-CC2D47B6E80B}" dt="2022-04-15T05:22:10.044" v="517" actId="1076"/>
          <ac:picMkLst>
            <pc:docMk/>
            <pc:sldMk cId="3618870003" sldId="294"/>
            <ac:picMk id="10" creationId="{DE61D182-B0BD-432C-92C6-970B86A0F708}"/>
          </ac:picMkLst>
        </pc:picChg>
        <pc:picChg chg="add mod">
          <ac:chgData name="Dayavan Doiphode" userId="7c14f8dfbbbc661f" providerId="LiveId" clId="{3827E159-1BB5-4329-A4F5-CC2D47B6E80B}" dt="2022-04-15T05:22:16.272" v="518" actId="1076"/>
          <ac:picMkLst>
            <pc:docMk/>
            <pc:sldMk cId="3618870003" sldId="294"/>
            <ac:picMk id="12" creationId="{D0D836E8-B94C-4AB0-8668-ADC7CB20F0D0}"/>
          </ac:picMkLst>
        </pc:picChg>
        <pc:picChg chg="add mod">
          <ac:chgData name="Dayavan Doiphode" userId="7c14f8dfbbbc661f" providerId="LiveId" clId="{3827E159-1BB5-4329-A4F5-CC2D47B6E80B}" dt="2022-04-15T05:22:20.469" v="519" actId="1076"/>
          <ac:picMkLst>
            <pc:docMk/>
            <pc:sldMk cId="3618870003" sldId="294"/>
            <ac:picMk id="14" creationId="{B972E105-D07D-40D9-9412-51FF90615460}"/>
          </ac:picMkLst>
        </pc:picChg>
      </pc:sldChg>
      <pc:sldChg chg="modSp new mod">
        <pc:chgData name="Dayavan Doiphode" userId="7c14f8dfbbbc661f" providerId="LiveId" clId="{3827E159-1BB5-4329-A4F5-CC2D47B6E80B}" dt="2022-04-15T05:48:45.667" v="740" actId="108"/>
        <pc:sldMkLst>
          <pc:docMk/>
          <pc:sldMk cId="3785627514" sldId="295"/>
        </pc:sldMkLst>
        <pc:spChg chg="mod">
          <ac:chgData name="Dayavan Doiphode" userId="7c14f8dfbbbc661f" providerId="LiveId" clId="{3827E159-1BB5-4329-A4F5-CC2D47B6E80B}" dt="2022-04-15T05:48:45.667" v="740" actId="108"/>
          <ac:spMkLst>
            <pc:docMk/>
            <pc:sldMk cId="3785627514" sldId="295"/>
            <ac:spMk id="2" creationId="{C9A20E9F-0919-4587-8675-D5C7A2FBF936}"/>
          </ac:spMkLst>
        </pc:spChg>
        <pc:spChg chg="mod">
          <ac:chgData name="Dayavan Doiphode" userId="7c14f8dfbbbc661f" providerId="LiveId" clId="{3827E159-1BB5-4329-A4F5-CC2D47B6E80B}" dt="2022-04-15T05:48:00.192" v="739" actId="108"/>
          <ac:spMkLst>
            <pc:docMk/>
            <pc:sldMk cId="3785627514" sldId="295"/>
            <ac:spMk id="3" creationId="{552BA3BA-C510-4C15-874E-D3D61273D762}"/>
          </ac:spMkLst>
        </pc:spChg>
      </pc:sldChg>
      <pc:sldChg chg="addSp delSp modSp new mod ord">
        <pc:chgData name="Dayavan Doiphode" userId="7c14f8dfbbbc661f" providerId="LiveId" clId="{3827E159-1BB5-4329-A4F5-CC2D47B6E80B}" dt="2022-04-17T17:51:32.682" v="1283" actId="1076"/>
        <pc:sldMkLst>
          <pc:docMk/>
          <pc:sldMk cId="270358123" sldId="296"/>
        </pc:sldMkLst>
        <pc:spChg chg="mod">
          <ac:chgData name="Dayavan Doiphode" userId="7c14f8dfbbbc661f" providerId="LiveId" clId="{3827E159-1BB5-4329-A4F5-CC2D47B6E80B}" dt="2022-04-17T15:58:28.751" v="1192" actId="20577"/>
          <ac:spMkLst>
            <pc:docMk/>
            <pc:sldMk cId="270358123" sldId="296"/>
            <ac:spMk id="2" creationId="{E7A6AF42-6431-49DE-92D8-7EC6F842F000}"/>
          </ac:spMkLst>
        </pc:spChg>
        <pc:spChg chg="del">
          <ac:chgData name="Dayavan Doiphode" userId="7c14f8dfbbbc661f" providerId="LiveId" clId="{3827E159-1BB5-4329-A4F5-CC2D47B6E80B}" dt="2022-04-17T17:42:21.494" v="1276" actId="931"/>
          <ac:spMkLst>
            <pc:docMk/>
            <pc:sldMk cId="270358123" sldId="296"/>
            <ac:spMk id="3" creationId="{63166CDA-BE37-42E2-8405-F6695BB388A8}"/>
          </ac:spMkLst>
        </pc:spChg>
        <pc:spChg chg="add del mod">
          <ac:chgData name="Dayavan Doiphode" userId="7c14f8dfbbbc661f" providerId="LiveId" clId="{3827E159-1BB5-4329-A4F5-CC2D47B6E80B}" dt="2022-04-17T17:51:26.207" v="1281" actId="931"/>
          <ac:spMkLst>
            <pc:docMk/>
            <pc:sldMk cId="270358123" sldId="296"/>
            <ac:spMk id="7" creationId="{EE651BFB-21C2-4616-9DAF-25D290FA2292}"/>
          </ac:spMkLst>
        </pc:spChg>
        <pc:picChg chg="add del mod">
          <ac:chgData name="Dayavan Doiphode" userId="7c14f8dfbbbc661f" providerId="LiveId" clId="{3827E159-1BB5-4329-A4F5-CC2D47B6E80B}" dt="2022-04-17T17:51:21.657" v="1280" actId="478"/>
          <ac:picMkLst>
            <pc:docMk/>
            <pc:sldMk cId="270358123" sldId="296"/>
            <ac:picMk id="5" creationId="{798D402B-1DD2-4616-9552-C890F1834A6C}"/>
          </ac:picMkLst>
        </pc:picChg>
        <pc:picChg chg="add mod">
          <ac:chgData name="Dayavan Doiphode" userId="7c14f8dfbbbc661f" providerId="LiveId" clId="{3827E159-1BB5-4329-A4F5-CC2D47B6E80B}" dt="2022-04-17T17:51:32.682" v="1283" actId="1076"/>
          <ac:picMkLst>
            <pc:docMk/>
            <pc:sldMk cId="270358123" sldId="296"/>
            <ac:picMk id="9" creationId="{B2485C8B-A930-4855-88FC-2D987BC0925B}"/>
          </ac:picMkLst>
        </pc:picChg>
      </pc:sldChg>
      <pc:sldChg chg="modSp new mod">
        <pc:chgData name="Dayavan Doiphode" userId="7c14f8dfbbbc661f" providerId="LiveId" clId="{3827E159-1BB5-4329-A4F5-CC2D47B6E80B}" dt="2022-04-17T16:56:05.380" v="1272" actId="115"/>
        <pc:sldMkLst>
          <pc:docMk/>
          <pc:sldMk cId="3525142380" sldId="297"/>
        </pc:sldMkLst>
        <pc:spChg chg="mod">
          <ac:chgData name="Dayavan Doiphode" userId="7c14f8dfbbbc661f" providerId="LiveId" clId="{3827E159-1BB5-4329-A4F5-CC2D47B6E80B}" dt="2022-04-17T15:18:58.994" v="1076" actId="108"/>
          <ac:spMkLst>
            <pc:docMk/>
            <pc:sldMk cId="3525142380" sldId="297"/>
            <ac:spMk id="2" creationId="{56ED1279-FC80-4CB8-92B0-6F084C3031C0}"/>
          </ac:spMkLst>
        </pc:spChg>
        <pc:spChg chg="mod">
          <ac:chgData name="Dayavan Doiphode" userId="7c14f8dfbbbc661f" providerId="LiveId" clId="{3827E159-1BB5-4329-A4F5-CC2D47B6E80B}" dt="2022-04-17T16:56:05.380" v="1272" actId="115"/>
          <ac:spMkLst>
            <pc:docMk/>
            <pc:sldMk cId="3525142380" sldId="297"/>
            <ac:spMk id="3" creationId="{666103D8-DE6F-4C88-BF20-1DA1DF11F137}"/>
          </ac:spMkLst>
        </pc:spChg>
      </pc:sldChg>
      <pc:sldChg chg="addSp delSp modSp new mod">
        <pc:chgData name="Dayavan Doiphode" userId="7c14f8dfbbbc661f" providerId="LiveId" clId="{3827E159-1BB5-4329-A4F5-CC2D47B6E80B}" dt="2022-04-17T16:55:36.707" v="1267" actId="108"/>
        <pc:sldMkLst>
          <pc:docMk/>
          <pc:sldMk cId="1055486640" sldId="298"/>
        </pc:sldMkLst>
        <pc:spChg chg="mod">
          <ac:chgData name="Dayavan Doiphode" userId="7c14f8dfbbbc661f" providerId="LiveId" clId="{3827E159-1BB5-4329-A4F5-CC2D47B6E80B}" dt="2022-04-17T15:38:12.230" v="1139" actId="14100"/>
          <ac:spMkLst>
            <pc:docMk/>
            <pc:sldMk cId="1055486640" sldId="298"/>
            <ac:spMk id="2" creationId="{BF265973-EB82-419B-8FF5-91A08FB181A8}"/>
          </ac:spMkLst>
        </pc:spChg>
        <pc:spChg chg="add del mod">
          <ac:chgData name="Dayavan Doiphode" userId="7c14f8dfbbbc661f" providerId="LiveId" clId="{3827E159-1BB5-4329-A4F5-CC2D47B6E80B}" dt="2022-04-17T16:55:36.707" v="1267" actId="108"/>
          <ac:spMkLst>
            <pc:docMk/>
            <pc:sldMk cId="1055486640" sldId="298"/>
            <ac:spMk id="3" creationId="{008D9B94-FA29-43F5-90B0-D3DC03F41348}"/>
          </ac:spMkLst>
        </pc:spChg>
        <pc:spChg chg="add del mod">
          <ac:chgData name="Dayavan Doiphode" userId="7c14f8dfbbbc661f" providerId="LiveId" clId="{3827E159-1BB5-4329-A4F5-CC2D47B6E80B}" dt="2022-04-17T15:38:11.780" v="1138" actId="22"/>
          <ac:spMkLst>
            <pc:docMk/>
            <pc:sldMk cId="1055486640" sldId="298"/>
            <ac:spMk id="7" creationId="{8C528F48-9793-4A2E-B334-8C1BC354FF7F}"/>
          </ac:spMkLst>
        </pc:spChg>
        <pc:picChg chg="add del mod">
          <ac:chgData name="Dayavan Doiphode" userId="7c14f8dfbbbc661f" providerId="LiveId" clId="{3827E159-1BB5-4329-A4F5-CC2D47B6E80B}" dt="2022-04-17T15:38:13.540" v="1142" actId="931"/>
          <ac:picMkLst>
            <pc:docMk/>
            <pc:sldMk cId="1055486640" sldId="298"/>
            <ac:picMk id="5" creationId="{7587779C-B041-43BE-B367-313806A46DF1}"/>
          </ac:picMkLst>
        </pc:picChg>
      </pc:sldChg>
      <pc:sldChg chg="modSp new mod ord setBg">
        <pc:chgData name="Dayavan Doiphode" userId="7c14f8dfbbbc661f" providerId="LiveId" clId="{3827E159-1BB5-4329-A4F5-CC2D47B6E80B}" dt="2022-04-17T16:56:22.684" v="1274" actId="20577"/>
        <pc:sldMkLst>
          <pc:docMk/>
          <pc:sldMk cId="1183564316" sldId="299"/>
        </pc:sldMkLst>
        <pc:spChg chg="mod">
          <ac:chgData name="Dayavan Doiphode" userId="7c14f8dfbbbc661f" providerId="LiveId" clId="{3827E159-1BB5-4329-A4F5-CC2D47B6E80B}" dt="2022-04-17T15:19:31.985" v="1081" actId="108"/>
          <ac:spMkLst>
            <pc:docMk/>
            <pc:sldMk cId="1183564316" sldId="299"/>
            <ac:spMk id="2" creationId="{D6741577-8DDA-4CCF-9436-BDE945879C8E}"/>
          </ac:spMkLst>
        </pc:spChg>
        <pc:spChg chg="mod">
          <ac:chgData name="Dayavan Doiphode" userId="7c14f8dfbbbc661f" providerId="LiveId" clId="{3827E159-1BB5-4329-A4F5-CC2D47B6E80B}" dt="2022-04-17T16:56:22.684" v="1274" actId="20577"/>
          <ac:spMkLst>
            <pc:docMk/>
            <pc:sldMk cId="1183564316" sldId="299"/>
            <ac:spMk id="3" creationId="{9B6621B3-96D9-45FF-8B12-EAA005D9CC94}"/>
          </ac:spMkLst>
        </pc:spChg>
      </pc:sldChg>
      <pc:sldChg chg="modSp new mod setBg">
        <pc:chgData name="Dayavan Doiphode" userId="7c14f8dfbbbc661f" providerId="LiveId" clId="{3827E159-1BB5-4329-A4F5-CC2D47B6E80B}" dt="2022-04-17T16:56:35.239" v="1275" actId="108"/>
        <pc:sldMkLst>
          <pc:docMk/>
          <pc:sldMk cId="3832905242" sldId="300"/>
        </pc:sldMkLst>
        <pc:spChg chg="mod">
          <ac:chgData name="Dayavan Doiphode" userId="7c14f8dfbbbc661f" providerId="LiveId" clId="{3827E159-1BB5-4329-A4F5-CC2D47B6E80B}" dt="2022-04-17T15:18:20.670" v="1073" actId="108"/>
          <ac:spMkLst>
            <pc:docMk/>
            <pc:sldMk cId="3832905242" sldId="300"/>
            <ac:spMk id="2" creationId="{2A53A3EF-C30F-4AC6-9994-E21C3861DA06}"/>
          </ac:spMkLst>
        </pc:spChg>
        <pc:spChg chg="mod">
          <ac:chgData name="Dayavan Doiphode" userId="7c14f8dfbbbc661f" providerId="LiveId" clId="{3827E159-1BB5-4329-A4F5-CC2D47B6E80B}" dt="2022-04-17T16:56:35.239" v="1275" actId="108"/>
          <ac:spMkLst>
            <pc:docMk/>
            <pc:sldMk cId="3832905242" sldId="300"/>
            <ac:spMk id="3" creationId="{5C2CAF42-A2BA-4CDF-B395-AE9D8B55F315}"/>
          </ac:spMkLst>
        </pc:spChg>
      </pc:sldChg>
      <pc:sldChg chg="addSp delSp modSp new mod ord">
        <pc:chgData name="Dayavan Doiphode" userId="7c14f8dfbbbc661f" providerId="LiveId" clId="{3827E159-1BB5-4329-A4F5-CC2D47B6E80B}" dt="2022-04-17T16:23:51.281" v="1256" actId="14100"/>
        <pc:sldMkLst>
          <pc:docMk/>
          <pc:sldMk cId="225071879" sldId="301"/>
        </pc:sldMkLst>
        <pc:spChg chg="mod">
          <ac:chgData name="Dayavan Doiphode" userId="7c14f8dfbbbc661f" providerId="LiveId" clId="{3827E159-1BB5-4329-A4F5-CC2D47B6E80B}" dt="2022-04-17T16:23:45.353" v="1254" actId="108"/>
          <ac:spMkLst>
            <pc:docMk/>
            <pc:sldMk cId="225071879" sldId="301"/>
            <ac:spMk id="2" creationId="{255B57C9-637E-4736-A627-D786488A2249}"/>
          </ac:spMkLst>
        </pc:spChg>
        <pc:spChg chg="del">
          <ac:chgData name="Dayavan Doiphode" userId="7c14f8dfbbbc661f" providerId="LiveId" clId="{3827E159-1BB5-4329-A4F5-CC2D47B6E80B}" dt="2022-04-17T15:45:38.866" v="1151" actId="931"/>
          <ac:spMkLst>
            <pc:docMk/>
            <pc:sldMk cId="225071879" sldId="301"/>
            <ac:spMk id="3" creationId="{00295EBD-F39E-429A-ACB8-7E3A02ADE5AD}"/>
          </ac:spMkLst>
        </pc:spChg>
        <pc:picChg chg="add mod">
          <ac:chgData name="Dayavan Doiphode" userId="7c14f8dfbbbc661f" providerId="LiveId" clId="{3827E159-1BB5-4329-A4F5-CC2D47B6E80B}" dt="2022-04-17T16:23:51.281" v="1256" actId="14100"/>
          <ac:picMkLst>
            <pc:docMk/>
            <pc:sldMk cId="225071879" sldId="301"/>
            <ac:picMk id="5" creationId="{0D020A65-6A08-4C9B-9EF5-21A2962D7831}"/>
          </ac:picMkLst>
        </pc:picChg>
      </pc:sldChg>
      <pc:sldChg chg="addSp delSp modSp new del mod">
        <pc:chgData name="Dayavan Doiphode" userId="7c14f8dfbbbc661f" providerId="LiveId" clId="{3827E159-1BB5-4329-A4F5-CC2D47B6E80B}" dt="2022-04-17T17:53:00.467" v="1305" actId="47"/>
        <pc:sldMkLst>
          <pc:docMk/>
          <pc:sldMk cId="1075043466" sldId="302"/>
        </pc:sldMkLst>
        <pc:spChg chg="del">
          <ac:chgData name="Dayavan Doiphode" userId="7c14f8dfbbbc661f" providerId="LiveId" clId="{3827E159-1BB5-4329-A4F5-CC2D47B6E80B}" dt="2022-04-17T16:23:07.001" v="1250" actId="478"/>
          <ac:spMkLst>
            <pc:docMk/>
            <pc:sldMk cId="1075043466" sldId="302"/>
            <ac:spMk id="2" creationId="{08167709-4238-4234-9F58-53EAA129F656}"/>
          </ac:spMkLst>
        </pc:spChg>
        <pc:spChg chg="del">
          <ac:chgData name="Dayavan Doiphode" userId="7c14f8dfbbbc661f" providerId="LiveId" clId="{3827E159-1BB5-4329-A4F5-CC2D47B6E80B}" dt="2022-04-17T16:20:25.593" v="1236" actId="931"/>
          <ac:spMkLst>
            <pc:docMk/>
            <pc:sldMk cId="1075043466" sldId="302"/>
            <ac:spMk id="3" creationId="{C032FFCB-4E63-423A-B85D-953F27E55527}"/>
          </ac:spMkLst>
        </pc:spChg>
        <pc:spChg chg="add del mod">
          <ac:chgData name="Dayavan Doiphode" userId="7c14f8dfbbbc661f" providerId="LiveId" clId="{3827E159-1BB5-4329-A4F5-CC2D47B6E80B}" dt="2022-04-17T16:21:32.821" v="1238" actId="931"/>
          <ac:spMkLst>
            <pc:docMk/>
            <pc:sldMk cId="1075043466" sldId="302"/>
            <ac:spMk id="7" creationId="{1486A58B-8464-4FC4-9AE3-2D6B6FD36A2B}"/>
          </ac:spMkLst>
        </pc:spChg>
        <pc:picChg chg="add del mod">
          <ac:chgData name="Dayavan Doiphode" userId="7c14f8dfbbbc661f" providerId="LiveId" clId="{3827E159-1BB5-4329-A4F5-CC2D47B6E80B}" dt="2022-04-17T16:21:22.730" v="1237" actId="478"/>
          <ac:picMkLst>
            <pc:docMk/>
            <pc:sldMk cId="1075043466" sldId="302"/>
            <ac:picMk id="5" creationId="{6E2B6D7F-FCF0-4B81-B14B-53808D9DA195}"/>
          </ac:picMkLst>
        </pc:picChg>
        <pc:picChg chg="add mod">
          <ac:chgData name="Dayavan Doiphode" userId="7c14f8dfbbbc661f" providerId="LiveId" clId="{3827E159-1BB5-4329-A4F5-CC2D47B6E80B}" dt="2022-04-17T17:52:22.142" v="1285" actId="14100"/>
          <ac:picMkLst>
            <pc:docMk/>
            <pc:sldMk cId="1075043466" sldId="302"/>
            <ac:picMk id="9" creationId="{563E5A14-29C9-4F27-9764-91BD3DA0C3B5}"/>
          </ac:picMkLst>
        </pc:picChg>
      </pc:sldChg>
      <pc:sldChg chg="addSp delSp modSp new del mod">
        <pc:chgData name="Dayavan Doiphode" userId="7c14f8dfbbbc661f" providerId="LiveId" clId="{3827E159-1BB5-4329-A4F5-CC2D47B6E80B}" dt="2022-04-17T17:53:32.792" v="1320" actId="47"/>
        <pc:sldMkLst>
          <pc:docMk/>
          <pc:sldMk cId="2732905004" sldId="303"/>
        </pc:sldMkLst>
        <pc:spChg chg="del">
          <ac:chgData name="Dayavan Doiphode" userId="7c14f8dfbbbc661f" providerId="LiveId" clId="{3827E159-1BB5-4329-A4F5-CC2D47B6E80B}" dt="2022-04-17T16:22:55.421" v="1247" actId="478"/>
          <ac:spMkLst>
            <pc:docMk/>
            <pc:sldMk cId="2732905004" sldId="303"/>
            <ac:spMk id="2" creationId="{20E1E6C9-9E2E-43DB-BDD8-E47AC77BF9B2}"/>
          </ac:spMkLst>
        </pc:spChg>
        <pc:spChg chg="del">
          <ac:chgData name="Dayavan Doiphode" userId="7c14f8dfbbbc661f" providerId="LiveId" clId="{3827E159-1BB5-4329-A4F5-CC2D47B6E80B}" dt="2022-04-17T16:21:51.825" v="1240" actId="931"/>
          <ac:spMkLst>
            <pc:docMk/>
            <pc:sldMk cId="2732905004" sldId="303"/>
            <ac:spMk id="3" creationId="{DB0FD839-8D22-40F5-A30F-D8B955E0A81F}"/>
          </ac:spMkLst>
        </pc:spChg>
        <pc:picChg chg="add mod">
          <ac:chgData name="Dayavan Doiphode" userId="7c14f8dfbbbc661f" providerId="LiveId" clId="{3827E159-1BB5-4329-A4F5-CC2D47B6E80B}" dt="2022-04-17T16:23:01.881" v="1249" actId="14100"/>
          <ac:picMkLst>
            <pc:docMk/>
            <pc:sldMk cId="2732905004" sldId="303"/>
            <ac:picMk id="5" creationId="{C9796434-4F1C-4A39-A4C4-96A90BFD1ED1}"/>
          </ac:picMkLst>
        </pc:picChg>
      </pc:sldChg>
      <pc:sldChg chg="addSp delSp modSp new del mod">
        <pc:chgData name="Dayavan Doiphode" userId="7c14f8dfbbbc661f" providerId="LiveId" clId="{3827E159-1BB5-4329-A4F5-CC2D47B6E80B}" dt="2022-04-17T17:54:03.882" v="1341" actId="47"/>
        <pc:sldMkLst>
          <pc:docMk/>
          <pc:sldMk cId="3526222036" sldId="304"/>
        </pc:sldMkLst>
        <pc:spChg chg="del">
          <ac:chgData name="Dayavan Doiphode" userId="7c14f8dfbbbc661f" providerId="LiveId" clId="{3827E159-1BB5-4329-A4F5-CC2D47B6E80B}" dt="2022-04-17T16:22:38.905" v="1243" actId="478"/>
          <ac:spMkLst>
            <pc:docMk/>
            <pc:sldMk cId="3526222036" sldId="304"/>
            <ac:spMk id="2" creationId="{DC4F553C-B3A6-4243-B256-27A09BADFA55}"/>
          </ac:spMkLst>
        </pc:spChg>
        <pc:spChg chg="del">
          <ac:chgData name="Dayavan Doiphode" userId="7c14f8dfbbbc661f" providerId="LiveId" clId="{3827E159-1BB5-4329-A4F5-CC2D47B6E80B}" dt="2022-04-17T16:22:06.041" v="1242" actId="931"/>
          <ac:spMkLst>
            <pc:docMk/>
            <pc:sldMk cId="3526222036" sldId="304"/>
            <ac:spMk id="3" creationId="{92F11A2D-5312-439D-BC0E-AB379FC73130}"/>
          </ac:spMkLst>
        </pc:spChg>
        <pc:picChg chg="add mod">
          <ac:chgData name="Dayavan Doiphode" userId="7c14f8dfbbbc661f" providerId="LiveId" clId="{3827E159-1BB5-4329-A4F5-CC2D47B6E80B}" dt="2022-04-17T16:22:48.381" v="1246" actId="14100"/>
          <ac:picMkLst>
            <pc:docMk/>
            <pc:sldMk cId="3526222036" sldId="304"/>
            <ac:picMk id="5" creationId="{859FB3ED-71B8-48F0-87EB-2D68C4210B5F}"/>
          </ac:picMkLst>
        </pc:picChg>
      </pc:sldChg>
      <pc:sldChg chg="addSp delSp modSp new mod">
        <pc:chgData name="Dayavan Doiphode" userId="7c14f8dfbbbc661f" providerId="LiveId" clId="{3827E159-1BB5-4329-A4F5-CC2D47B6E80B}" dt="2022-04-17T17:55:35.985" v="1351" actId="108"/>
        <pc:sldMkLst>
          <pc:docMk/>
          <pc:sldMk cId="3317030036" sldId="305"/>
        </pc:sldMkLst>
        <pc:spChg chg="mod">
          <ac:chgData name="Dayavan Doiphode" userId="7c14f8dfbbbc661f" providerId="LiveId" clId="{3827E159-1BB5-4329-A4F5-CC2D47B6E80B}" dt="2022-04-17T17:55:35.985" v="1351" actId="108"/>
          <ac:spMkLst>
            <pc:docMk/>
            <pc:sldMk cId="3317030036" sldId="305"/>
            <ac:spMk id="2" creationId="{D9BAA906-D117-4F09-A216-CBCC90783BF3}"/>
          </ac:spMkLst>
        </pc:spChg>
        <pc:spChg chg="del">
          <ac:chgData name="Dayavan Doiphode" userId="7c14f8dfbbbc661f" providerId="LiveId" clId="{3827E159-1BB5-4329-A4F5-CC2D47B6E80B}" dt="2022-04-17T17:52:54.736" v="1304"/>
          <ac:spMkLst>
            <pc:docMk/>
            <pc:sldMk cId="3317030036" sldId="305"/>
            <ac:spMk id="3" creationId="{5B44CD7A-DBA8-4C3B-BDE6-BF6213AAA511}"/>
          </ac:spMkLst>
        </pc:spChg>
        <pc:picChg chg="add mod">
          <ac:chgData name="Dayavan Doiphode" userId="7c14f8dfbbbc661f" providerId="LiveId" clId="{3827E159-1BB5-4329-A4F5-CC2D47B6E80B}" dt="2022-04-17T17:52:54.736" v="1304"/>
          <ac:picMkLst>
            <pc:docMk/>
            <pc:sldMk cId="3317030036" sldId="305"/>
            <ac:picMk id="4" creationId="{D24C44FC-07C5-48DE-A49A-0F2510BC3C4D}"/>
          </ac:picMkLst>
        </pc:picChg>
      </pc:sldChg>
      <pc:sldChg chg="addSp delSp modSp new mod">
        <pc:chgData name="Dayavan Doiphode" userId="7c14f8dfbbbc661f" providerId="LiveId" clId="{3827E159-1BB5-4329-A4F5-CC2D47B6E80B}" dt="2022-04-17T17:54:14.682" v="1343" actId="108"/>
        <pc:sldMkLst>
          <pc:docMk/>
          <pc:sldMk cId="1789585064" sldId="306"/>
        </pc:sldMkLst>
        <pc:spChg chg="mod">
          <ac:chgData name="Dayavan Doiphode" userId="7c14f8dfbbbc661f" providerId="LiveId" clId="{3827E159-1BB5-4329-A4F5-CC2D47B6E80B}" dt="2022-04-17T17:54:14.682" v="1343" actId="108"/>
          <ac:spMkLst>
            <pc:docMk/>
            <pc:sldMk cId="1789585064" sldId="306"/>
            <ac:spMk id="2" creationId="{F3072EC4-F735-43CD-B940-DD54CEFE9259}"/>
          </ac:spMkLst>
        </pc:spChg>
        <pc:spChg chg="del">
          <ac:chgData name="Dayavan Doiphode" userId="7c14f8dfbbbc661f" providerId="LiveId" clId="{3827E159-1BB5-4329-A4F5-CC2D47B6E80B}" dt="2022-04-17T17:53:26.752" v="1319"/>
          <ac:spMkLst>
            <pc:docMk/>
            <pc:sldMk cId="1789585064" sldId="306"/>
            <ac:spMk id="3" creationId="{5412A583-DE7B-425E-920C-3CB66E88398C}"/>
          </ac:spMkLst>
        </pc:spChg>
        <pc:picChg chg="add mod">
          <ac:chgData name="Dayavan Doiphode" userId="7c14f8dfbbbc661f" providerId="LiveId" clId="{3827E159-1BB5-4329-A4F5-CC2D47B6E80B}" dt="2022-04-17T17:53:26.752" v="1319"/>
          <ac:picMkLst>
            <pc:docMk/>
            <pc:sldMk cId="1789585064" sldId="306"/>
            <ac:picMk id="4" creationId="{9894973A-C141-41D2-876E-F5A324EE67A0}"/>
          </ac:picMkLst>
        </pc:picChg>
      </pc:sldChg>
      <pc:sldChg chg="addSp delSp modSp new mod">
        <pc:chgData name="Dayavan Doiphode" userId="7c14f8dfbbbc661f" providerId="LiveId" clId="{3827E159-1BB5-4329-A4F5-CC2D47B6E80B}" dt="2022-04-17T17:54:42.424" v="1346" actId="108"/>
        <pc:sldMkLst>
          <pc:docMk/>
          <pc:sldMk cId="1770587784" sldId="307"/>
        </pc:sldMkLst>
        <pc:spChg chg="mod">
          <ac:chgData name="Dayavan Doiphode" userId="7c14f8dfbbbc661f" providerId="LiveId" clId="{3827E159-1BB5-4329-A4F5-CC2D47B6E80B}" dt="2022-04-17T17:54:42.424" v="1346" actId="108"/>
          <ac:spMkLst>
            <pc:docMk/>
            <pc:sldMk cId="1770587784" sldId="307"/>
            <ac:spMk id="2" creationId="{04B31C43-AC04-4F1F-8EEC-266FAB4AE8E4}"/>
          </ac:spMkLst>
        </pc:spChg>
        <pc:spChg chg="del">
          <ac:chgData name="Dayavan Doiphode" userId="7c14f8dfbbbc661f" providerId="LiveId" clId="{3827E159-1BB5-4329-A4F5-CC2D47B6E80B}" dt="2022-04-17T17:53:55.972" v="1338"/>
          <ac:spMkLst>
            <pc:docMk/>
            <pc:sldMk cId="1770587784" sldId="307"/>
            <ac:spMk id="3" creationId="{A5668132-ED32-4D32-9E36-ECDDAD7A6924}"/>
          </ac:spMkLst>
        </pc:spChg>
        <pc:picChg chg="add mod">
          <ac:chgData name="Dayavan Doiphode" userId="7c14f8dfbbbc661f" providerId="LiveId" clId="{3827E159-1BB5-4329-A4F5-CC2D47B6E80B}" dt="2022-04-17T17:54:01.182" v="1340" actId="14100"/>
          <ac:picMkLst>
            <pc:docMk/>
            <pc:sldMk cId="1770587784" sldId="307"/>
            <ac:picMk id="4" creationId="{243349DA-6746-4B7A-BF5C-9B77D325096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4/17/2022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4/17/2022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4/17/2022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4/17/2022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4/17/2022</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4/17/2022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4/17/2022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4/17/2022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4/17/2022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4/17/2022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4/17/2022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4/17/2022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www.w3.org/Style/CSS/" TargetMode="External"/><Relationship Id="rId2" Type="http://schemas.openxmlformats.org/officeDocument/2006/relationships/hyperlink" Target="https://www.w3.org/html/" TargetMode="External"/><Relationship Id="rId1" Type="http://schemas.openxmlformats.org/officeDocument/2006/relationships/slideLayout" Target="../slideLayouts/slideLayout2.xml"/><Relationship Id="rId5" Type="http://schemas.openxmlformats.org/officeDocument/2006/relationships/hyperlink" Target="https://www.w3.org/standards/webdesign/script" TargetMode="External"/><Relationship Id="rId4" Type="http://schemas.openxmlformats.org/officeDocument/2006/relationships/hyperlink" Target="https://www.w3.org/standards/webdesign/graphic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96150" y="404664"/>
            <a:ext cx="9361040" cy="1944216"/>
          </a:xfrm>
        </p:spPr>
        <p:txBody>
          <a:bodyPr>
            <a:normAutofit fontScale="90000"/>
          </a:bodyPr>
          <a:lstStyle/>
          <a:p>
            <a:r>
              <a:rPr lang="en-US" sz="4400" b="1" i="0" dirty="0">
                <a:solidFill>
                  <a:schemeClr val="accent6"/>
                </a:solidFill>
                <a:effectLst/>
                <a:latin typeface="Times New Roman" panose="02020603050405020304" pitchFamily="18" charset="0"/>
                <a:cs typeface="Times New Roman" panose="02020603050405020304" pitchFamily="18" charset="0"/>
              </a:rPr>
              <a:t>ERP System for College Management</a:t>
            </a:r>
            <a:br>
              <a:rPr lang="en-US" sz="3600" b="0" i="0" dirty="0">
                <a:solidFill>
                  <a:schemeClr val="accent6"/>
                </a:solidFill>
                <a:effectLst/>
                <a:latin typeface="Arial" panose="020B0604020202020204" pitchFamily="34" charset="0"/>
              </a:rPr>
            </a:br>
            <a:r>
              <a:rPr lang="en-US" sz="3600" b="0" i="0" dirty="0">
                <a:effectLst/>
                <a:latin typeface="Arial" panose="020B0604020202020204" pitchFamily="34" charset="0"/>
              </a:rPr>
              <a:t>		     </a:t>
            </a:r>
            <a:r>
              <a:rPr lang="en-US" sz="2800" b="1" i="0" dirty="0">
                <a:effectLst/>
                <a:latin typeface="Times New Roman" panose="02020603050405020304" pitchFamily="18" charset="0"/>
                <a:cs typeface="Times New Roman" panose="02020603050405020304" pitchFamily="18" charset="0"/>
              </a:rPr>
              <a:t>Group 03</a:t>
            </a:r>
            <a:br>
              <a:rPr lang="en-US" sz="3600" b="0" i="0" dirty="0">
                <a:effectLst/>
                <a:latin typeface="Arial" panose="020B0604020202020204" pitchFamily="34" charset="0"/>
              </a:rPr>
            </a:br>
            <a:br>
              <a:rPr lang="en-US" sz="3600" dirty="0"/>
            </a:br>
            <a:endParaRPr lang="en-US" sz="3600" dirty="0"/>
          </a:p>
        </p:txBody>
      </p:sp>
      <p:sp>
        <p:nvSpPr>
          <p:cNvPr id="3" name="Subtitle 2"/>
          <p:cNvSpPr>
            <a:spLocks noGrp="1"/>
          </p:cNvSpPr>
          <p:nvPr>
            <p:ph type="subTitle" idx="1"/>
          </p:nvPr>
        </p:nvSpPr>
        <p:spPr>
          <a:xfrm>
            <a:off x="6670476" y="3284984"/>
            <a:ext cx="6264696" cy="3573016"/>
          </a:xfrm>
        </p:spPr>
        <p:txBody>
          <a:bodyPr>
            <a:normAutofit/>
          </a:bodyPr>
          <a:lstStyle/>
          <a:p>
            <a:pPr defTabSz="457200"/>
            <a:r>
              <a:rPr lang="en-US" dirty="0">
                <a:solidFill>
                  <a:srgbClr val="002060"/>
                </a:solidFill>
              </a:rPr>
              <a:t>Presented By</a:t>
            </a:r>
            <a:endParaRPr lang="en-US" dirty="0">
              <a:solidFill>
                <a:schemeClr val="bg1"/>
              </a:solidFill>
            </a:endParaRPr>
          </a:p>
          <a:p>
            <a:r>
              <a:rPr lang="en-IN" sz="1800" dirty="0" err="1">
                <a:solidFill>
                  <a:schemeClr val="accent4">
                    <a:lumMod val="50000"/>
                  </a:schemeClr>
                </a:solidFill>
                <a:latin typeface="Cambria" panose="02040503050406030204" pitchFamily="18" charset="0"/>
                <a:ea typeface="Cambria" panose="02040503050406030204" pitchFamily="18" charset="0"/>
              </a:rPr>
              <a:t>Gopaladinne</a:t>
            </a:r>
            <a:r>
              <a:rPr lang="en-IN" sz="1800" dirty="0">
                <a:solidFill>
                  <a:schemeClr val="accent4">
                    <a:lumMod val="50000"/>
                  </a:schemeClr>
                </a:solidFill>
                <a:latin typeface="Cambria" panose="02040503050406030204" pitchFamily="18" charset="0"/>
                <a:ea typeface="Cambria" panose="02040503050406030204" pitchFamily="18" charset="0"/>
              </a:rPr>
              <a:t> Deepak Kumar Reddy(Team Leader)</a:t>
            </a:r>
          </a:p>
          <a:p>
            <a:r>
              <a:rPr lang="fi-FI" sz="1800" dirty="0">
                <a:solidFill>
                  <a:schemeClr val="accent4">
                    <a:lumMod val="50000"/>
                  </a:schemeClr>
                </a:solidFill>
                <a:latin typeface="Cambria" panose="02040503050406030204" pitchFamily="18" charset="0"/>
                <a:ea typeface="Cambria" panose="02040503050406030204" pitchFamily="18" charset="0"/>
              </a:rPr>
              <a:t>Grandhisila Venkata Naga Lakshmi Pravallika</a:t>
            </a:r>
            <a:endParaRPr lang="en-IN" sz="1800" dirty="0">
              <a:solidFill>
                <a:schemeClr val="accent4">
                  <a:lumMod val="50000"/>
                </a:schemeClr>
              </a:solidFill>
              <a:latin typeface="Cambria" panose="02040503050406030204" pitchFamily="18" charset="0"/>
              <a:ea typeface="Cambria" panose="02040503050406030204" pitchFamily="18" charset="0"/>
            </a:endParaRPr>
          </a:p>
          <a:p>
            <a:r>
              <a:rPr lang="en-IN" sz="1800" dirty="0" err="1">
                <a:solidFill>
                  <a:schemeClr val="accent4">
                    <a:lumMod val="50000"/>
                  </a:schemeClr>
                </a:solidFill>
                <a:latin typeface="Cambria" panose="02040503050406030204" pitchFamily="18" charset="0"/>
                <a:ea typeface="Cambria" panose="02040503050406030204" pitchFamily="18" charset="0"/>
              </a:rPr>
              <a:t>Dudyala</a:t>
            </a:r>
            <a:r>
              <a:rPr lang="en-IN" sz="1800" dirty="0">
                <a:solidFill>
                  <a:schemeClr val="accent4">
                    <a:lumMod val="50000"/>
                  </a:schemeClr>
                </a:solidFill>
                <a:latin typeface="Cambria" panose="02040503050406030204" pitchFamily="18" charset="0"/>
                <a:ea typeface="Cambria" panose="02040503050406030204" pitchFamily="18" charset="0"/>
              </a:rPr>
              <a:t> Dinesh Kumar</a:t>
            </a:r>
            <a:endParaRPr lang="en-US" sz="1800" dirty="0">
              <a:solidFill>
                <a:schemeClr val="accent4">
                  <a:lumMod val="50000"/>
                </a:schemeClr>
              </a:solidFill>
              <a:latin typeface="Cambria" panose="02040503050406030204" pitchFamily="18" charset="0"/>
              <a:ea typeface="Cambria" panose="02040503050406030204" pitchFamily="18" charset="0"/>
            </a:endParaRPr>
          </a:p>
          <a:p>
            <a:r>
              <a:rPr lang="en-IN" sz="1800" dirty="0" err="1">
                <a:solidFill>
                  <a:schemeClr val="accent4">
                    <a:lumMod val="50000"/>
                  </a:schemeClr>
                </a:solidFill>
                <a:latin typeface="Cambria" panose="02040503050406030204" pitchFamily="18" charset="0"/>
                <a:ea typeface="Cambria" panose="02040503050406030204" pitchFamily="18" charset="0"/>
              </a:rPr>
              <a:t>Enukonda</a:t>
            </a:r>
            <a:r>
              <a:rPr lang="en-IN" sz="1800" dirty="0">
                <a:solidFill>
                  <a:schemeClr val="accent4">
                    <a:lumMod val="50000"/>
                  </a:schemeClr>
                </a:solidFill>
                <a:latin typeface="Cambria" panose="02040503050406030204" pitchFamily="18" charset="0"/>
                <a:ea typeface="Cambria" panose="02040503050406030204" pitchFamily="18" charset="0"/>
              </a:rPr>
              <a:t> </a:t>
            </a:r>
            <a:r>
              <a:rPr lang="en-IN" sz="1800" dirty="0" err="1">
                <a:solidFill>
                  <a:schemeClr val="accent4">
                    <a:lumMod val="50000"/>
                  </a:schemeClr>
                </a:solidFill>
                <a:latin typeface="Cambria" panose="02040503050406030204" pitchFamily="18" charset="0"/>
                <a:ea typeface="Cambria" panose="02040503050406030204" pitchFamily="18" charset="0"/>
              </a:rPr>
              <a:t>Bava</a:t>
            </a:r>
            <a:r>
              <a:rPr lang="en-IN" sz="1800" dirty="0">
                <a:solidFill>
                  <a:schemeClr val="accent4">
                    <a:lumMod val="50000"/>
                  </a:schemeClr>
                </a:solidFill>
                <a:latin typeface="Cambria" panose="02040503050406030204" pitchFamily="18" charset="0"/>
                <a:ea typeface="Cambria" panose="02040503050406030204" pitchFamily="18" charset="0"/>
              </a:rPr>
              <a:t> </a:t>
            </a:r>
            <a:r>
              <a:rPr lang="en-IN" sz="1800" dirty="0" err="1">
                <a:solidFill>
                  <a:schemeClr val="accent4">
                    <a:lumMod val="50000"/>
                  </a:schemeClr>
                </a:solidFill>
                <a:latin typeface="Cambria" panose="02040503050406030204" pitchFamily="18" charset="0"/>
                <a:ea typeface="Cambria" panose="02040503050406030204" pitchFamily="18" charset="0"/>
              </a:rPr>
              <a:t>Fakruddin</a:t>
            </a:r>
            <a:endParaRPr lang="en-IN" sz="1800" dirty="0">
              <a:solidFill>
                <a:schemeClr val="accent4">
                  <a:lumMod val="50000"/>
                </a:schemeClr>
              </a:solidFill>
              <a:latin typeface="Cambria" panose="02040503050406030204" pitchFamily="18" charset="0"/>
              <a:ea typeface="Cambria" panose="02040503050406030204" pitchFamily="18" charset="0"/>
            </a:endParaRPr>
          </a:p>
          <a:p>
            <a:r>
              <a:rPr lang="en-IN" sz="1800" dirty="0" err="1">
                <a:solidFill>
                  <a:schemeClr val="accent4">
                    <a:lumMod val="50000"/>
                  </a:schemeClr>
                </a:solidFill>
                <a:latin typeface="Cambria" panose="02040503050406030204" pitchFamily="18" charset="0"/>
                <a:ea typeface="Cambria" panose="02040503050406030204" pitchFamily="18" charset="0"/>
              </a:rPr>
              <a:t>Eeduri</a:t>
            </a:r>
            <a:r>
              <a:rPr lang="en-IN" sz="1800" dirty="0">
                <a:solidFill>
                  <a:schemeClr val="accent4">
                    <a:lumMod val="50000"/>
                  </a:schemeClr>
                </a:solidFill>
                <a:latin typeface="Cambria" panose="02040503050406030204" pitchFamily="18" charset="0"/>
                <a:ea typeface="Cambria" panose="02040503050406030204" pitchFamily="18" charset="0"/>
              </a:rPr>
              <a:t> Kumar</a:t>
            </a:r>
          </a:p>
          <a:p>
            <a:r>
              <a:rPr lang="en-IN" sz="1800" dirty="0" err="1">
                <a:solidFill>
                  <a:schemeClr val="accent4">
                    <a:lumMod val="50000"/>
                  </a:schemeClr>
                </a:solidFill>
                <a:latin typeface="Cambria" panose="02040503050406030204" pitchFamily="18" charset="0"/>
                <a:ea typeface="Cambria" panose="02040503050406030204" pitchFamily="18" charset="0"/>
              </a:rPr>
              <a:t>Duggana</a:t>
            </a:r>
            <a:r>
              <a:rPr lang="en-IN" sz="1800" dirty="0">
                <a:solidFill>
                  <a:schemeClr val="accent4">
                    <a:lumMod val="50000"/>
                  </a:schemeClr>
                </a:solidFill>
                <a:latin typeface="Cambria" panose="02040503050406030204" pitchFamily="18" charset="0"/>
                <a:ea typeface="Cambria" panose="02040503050406030204" pitchFamily="18" charset="0"/>
              </a:rPr>
              <a:t> Bhanu </a:t>
            </a:r>
            <a:r>
              <a:rPr lang="en-IN" sz="1800" dirty="0" err="1">
                <a:solidFill>
                  <a:schemeClr val="accent4">
                    <a:lumMod val="50000"/>
                  </a:schemeClr>
                </a:solidFill>
                <a:latin typeface="Cambria" panose="02040503050406030204" pitchFamily="18" charset="0"/>
                <a:ea typeface="Cambria" panose="02040503050406030204" pitchFamily="18" charset="0"/>
              </a:rPr>
              <a:t>Prasanthi</a:t>
            </a:r>
            <a:r>
              <a:rPr lang="en-IN" sz="1800" dirty="0">
                <a:solidFill>
                  <a:schemeClr val="accent4">
                    <a:lumMod val="50000"/>
                  </a:schemeClr>
                </a:solidFill>
                <a:latin typeface="Cambria" panose="02040503050406030204" pitchFamily="18" charset="0"/>
                <a:ea typeface="Cambria" panose="02040503050406030204" pitchFamily="18" charset="0"/>
              </a:rPr>
              <a:t> Kumari</a:t>
            </a:r>
          </a:p>
          <a:p>
            <a:r>
              <a:rPr lang="en-IN" sz="1800" dirty="0">
                <a:solidFill>
                  <a:schemeClr val="accent4">
                    <a:lumMod val="50000"/>
                  </a:schemeClr>
                </a:solidFill>
                <a:latin typeface="Cambria" panose="02040503050406030204" pitchFamily="18" charset="0"/>
                <a:ea typeface="Cambria" panose="02040503050406030204" pitchFamily="18" charset="0"/>
              </a:rPr>
              <a:t>Girish G N</a:t>
            </a:r>
          </a:p>
          <a:p>
            <a:r>
              <a:rPr lang="en-IN" sz="1800" dirty="0">
                <a:solidFill>
                  <a:schemeClr val="accent4">
                    <a:lumMod val="50000"/>
                  </a:schemeClr>
                </a:solidFill>
                <a:latin typeface="Cambria" panose="02040503050406030204" pitchFamily="18" charset="0"/>
                <a:ea typeface="Cambria" panose="02040503050406030204" pitchFamily="18" charset="0"/>
              </a:rPr>
              <a:t>Gaurav Prashant Kale</a:t>
            </a:r>
          </a:p>
          <a:p>
            <a:r>
              <a:rPr lang="en-IN" sz="1800" dirty="0" err="1">
                <a:solidFill>
                  <a:schemeClr val="accent4">
                    <a:lumMod val="50000"/>
                  </a:schemeClr>
                </a:solidFill>
                <a:latin typeface="Cambria" panose="02040503050406030204" pitchFamily="18" charset="0"/>
                <a:ea typeface="Cambria" panose="02040503050406030204" pitchFamily="18" charset="0"/>
              </a:rPr>
              <a:t>Gouri</a:t>
            </a:r>
            <a:r>
              <a:rPr lang="en-IN" sz="1800" dirty="0">
                <a:solidFill>
                  <a:schemeClr val="accent4">
                    <a:lumMod val="50000"/>
                  </a:schemeClr>
                </a:solidFill>
                <a:latin typeface="Cambria" panose="02040503050406030204" pitchFamily="18" charset="0"/>
                <a:ea typeface="Cambria" panose="02040503050406030204" pitchFamily="18" charset="0"/>
              </a:rPr>
              <a:t> Nandu Doiphode</a:t>
            </a:r>
          </a:p>
          <a:p>
            <a:r>
              <a:rPr lang="en-IN" sz="1800" dirty="0">
                <a:solidFill>
                  <a:schemeClr val="accent4">
                    <a:lumMod val="50000"/>
                  </a:schemeClr>
                </a:solidFill>
                <a:latin typeface="Cambria" panose="02040503050406030204" pitchFamily="18" charset="0"/>
                <a:ea typeface="Cambria" panose="02040503050406030204" pitchFamily="18" charset="0"/>
              </a:rPr>
              <a:t>Gayathri B</a:t>
            </a:r>
          </a:p>
          <a:p>
            <a:endParaRPr lang="en-IN" sz="1800" dirty="0">
              <a:solidFill>
                <a:schemeClr val="accent4">
                  <a:lumMod val="50000"/>
                </a:schemeClr>
              </a:solidFill>
              <a:latin typeface="Cambria" panose="02040503050406030204" pitchFamily="18" charset="0"/>
              <a:ea typeface="Cambria" panose="02040503050406030204" pitchFamily="18" charset="0"/>
            </a:endParaRPr>
          </a:p>
          <a:p>
            <a:endParaRPr lang="en-US" sz="1800" dirty="0">
              <a:solidFill>
                <a:schemeClr val="accent4">
                  <a:lumMod val="50000"/>
                </a:schemeClr>
              </a:solidFill>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805A-8F5E-4E92-A0FF-7ADB5D7C77E0}"/>
              </a:ext>
            </a:extLst>
          </p:cNvPr>
          <p:cNvSpPr>
            <a:spLocks noGrp="1"/>
          </p:cNvSpPr>
          <p:nvPr>
            <p:ph type="title"/>
          </p:nvPr>
        </p:nvSpPr>
        <p:spPr>
          <a:xfrm>
            <a:off x="1117309" y="76200"/>
            <a:ext cx="10157354" cy="1120552"/>
          </a:xfrm>
        </p:spPr>
        <p:txBody>
          <a:bodyPr/>
          <a:lstStyle/>
          <a:p>
            <a:r>
              <a:rPr lang="en-IN" dirty="0">
                <a:solidFill>
                  <a:schemeClr val="accent4">
                    <a:lumMod val="50000"/>
                  </a:schemeClr>
                </a:solidFill>
              </a:rPr>
              <a:t>Modules Description :</a:t>
            </a:r>
          </a:p>
        </p:txBody>
      </p:sp>
      <p:sp>
        <p:nvSpPr>
          <p:cNvPr id="3" name="Content Placeholder 2">
            <a:extLst>
              <a:ext uri="{FF2B5EF4-FFF2-40B4-BE49-F238E27FC236}">
                <a16:creationId xmlns:a16="http://schemas.microsoft.com/office/drawing/2014/main" id="{02A22B28-893E-4629-BE25-DC43D10276D3}"/>
              </a:ext>
            </a:extLst>
          </p:cNvPr>
          <p:cNvSpPr>
            <a:spLocks noGrp="1"/>
          </p:cNvSpPr>
          <p:nvPr>
            <p:ph idx="1"/>
          </p:nvPr>
        </p:nvSpPr>
        <p:spPr>
          <a:xfrm>
            <a:off x="1117309" y="1484784"/>
            <a:ext cx="10157354" cy="4687416"/>
          </a:xfrm>
        </p:spPr>
        <p:txBody>
          <a:bodyPr>
            <a:normAutofit fontScale="85000" lnSpcReduction="10000"/>
          </a:bodyPr>
          <a:lstStyle/>
          <a:p>
            <a:pPr>
              <a:lnSpc>
                <a:spcPct val="115000"/>
              </a:lnSpc>
              <a:spcAft>
                <a:spcPts val="1000"/>
              </a:spcAft>
            </a:pPr>
            <a:r>
              <a:rPr lang="en-US" sz="2300" dirty="0">
                <a:latin typeface="Cambria" panose="02040503050406030204" pitchFamily="18" charset="0"/>
                <a:ea typeface="Cambria" panose="02040503050406030204" pitchFamily="18" charset="0"/>
              </a:rPr>
              <a:t>The system comprises of 4 major modules with their sub-modules as follows:</a:t>
            </a:r>
            <a:endParaRPr lang="en-IN" sz="2300" dirty="0">
              <a:latin typeface="Cambria" panose="02040503050406030204" pitchFamily="18" charset="0"/>
              <a:ea typeface="Cambria" panose="02040503050406030204" pitchFamily="18" charset="0"/>
            </a:endParaRPr>
          </a:p>
          <a:p>
            <a:pPr marL="457200" lvl="0" indent="-457200">
              <a:lnSpc>
                <a:spcPct val="115000"/>
              </a:lnSpc>
              <a:spcAft>
                <a:spcPts val="1000"/>
              </a:spcAft>
              <a:buFont typeface="+mj-lt"/>
              <a:buAutoNum type="arabicPeriod"/>
            </a:pPr>
            <a:r>
              <a:rPr lang="en-US" b="1" dirty="0">
                <a:latin typeface="Cambria" panose="02040503050406030204" pitchFamily="18" charset="0"/>
                <a:ea typeface="Cambria" panose="02040503050406030204" pitchFamily="18" charset="0"/>
              </a:rPr>
              <a:t>Admin:</a:t>
            </a:r>
            <a:endParaRPr lang="en-IN" b="1" dirty="0">
              <a:latin typeface="Cambria" panose="02040503050406030204" pitchFamily="18" charset="0"/>
              <a:ea typeface="Cambria" panose="02040503050406030204" pitchFamily="18" charset="0"/>
            </a:endParaRPr>
          </a:p>
          <a:p>
            <a:pPr marL="742950" lvl="1" indent="-285750">
              <a:lnSpc>
                <a:spcPct val="150000"/>
              </a:lnSpc>
              <a:buFont typeface="+mj-lt"/>
              <a:buAutoNum type="alphaLcPeriod"/>
            </a:pPr>
            <a:r>
              <a:rPr lang="en-US" sz="1900" b="1" dirty="0">
                <a:effectLst/>
                <a:latin typeface="Calibri" panose="020F0502020204030204" pitchFamily="34" charset="0"/>
                <a:ea typeface="Calibri" panose="020F0502020204030204" pitchFamily="34" charset="0"/>
                <a:cs typeface="Times New Roman" panose="02020603050405020304" pitchFamily="18" charset="0"/>
              </a:rPr>
              <a:t>Login:  </a:t>
            </a:r>
            <a:r>
              <a:rPr lang="en-US" sz="1900" dirty="0">
                <a:effectLst/>
                <a:latin typeface="Calibri" panose="020F0502020204030204" pitchFamily="34" charset="0"/>
                <a:ea typeface="Calibri" panose="020F0502020204030204" pitchFamily="34" charset="0"/>
                <a:cs typeface="Times New Roman" panose="02020603050405020304" pitchFamily="18" charset="0"/>
              </a:rPr>
              <a:t>Admin can login his personal account.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900" b="1" dirty="0">
                <a:effectLst/>
                <a:latin typeface="Calibri" panose="020F0502020204030204" pitchFamily="34" charset="0"/>
                <a:ea typeface="Calibri" panose="020F0502020204030204" pitchFamily="34" charset="0"/>
                <a:cs typeface="Times New Roman" panose="02020603050405020304" pitchFamily="18" charset="0"/>
              </a:rPr>
              <a:t>Add/View Student: </a:t>
            </a:r>
            <a:r>
              <a:rPr lang="en-US" sz="1900" dirty="0">
                <a:effectLst/>
                <a:latin typeface="Calibri" panose="020F0502020204030204" pitchFamily="34" charset="0"/>
                <a:ea typeface="Calibri" panose="020F0502020204030204" pitchFamily="34" charset="0"/>
                <a:cs typeface="Times New Roman" panose="02020603050405020304" pitchFamily="18" charset="0"/>
              </a:rPr>
              <a:t>Admin add student detail into a system.</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900" b="1" dirty="0">
                <a:effectLst/>
                <a:latin typeface="Calibri" panose="020F0502020204030204" pitchFamily="34" charset="0"/>
                <a:ea typeface="Calibri" panose="020F0502020204030204" pitchFamily="34" charset="0"/>
                <a:cs typeface="Times New Roman" panose="02020603050405020304" pitchFamily="18" charset="0"/>
              </a:rPr>
              <a:t>Add/View Teacher: </a:t>
            </a:r>
            <a:r>
              <a:rPr lang="en-US" sz="1900" dirty="0">
                <a:effectLst/>
                <a:latin typeface="Calibri" panose="020F0502020204030204" pitchFamily="34" charset="0"/>
                <a:ea typeface="Calibri" panose="020F0502020204030204" pitchFamily="34" charset="0"/>
                <a:cs typeface="Times New Roman" panose="02020603050405020304" pitchFamily="18" charset="0"/>
              </a:rPr>
              <a:t>Admin add Teacher detail into a system</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900" b="1" dirty="0">
                <a:effectLst/>
                <a:latin typeface="Calibri" panose="020F0502020204030204" pitchFamily="34" charset="0"/>
                <a:ea typeface="Calibri" panose="020F0502020204030204" pitchFamily="34" charset="0"/>
                <a:cs typeface="Times New Roman" panose="02020603050405020304" pitchFamily="18" charset="0"/>
              </a:rPr>
              <a:t>Add Time-Table: </a:t>
            </a:r>
            <a:r>
              <a:rPr lang="en-US" sz="1900" dirty="0">
                <a:effectLst/>
                <a:latin typeface="Calibri" panose="020F0502020204030204" pitchFamily="34" charset="0"/>
                <a:ea typeface="Calibri" panose="020F0502020204030204" pitchFamily="34" charset="0"/>
                <a:cs typeface="Times New Roman" panose="02020603050405020304" pitchFamily="18" charset="0"/>
              </a:rPr>
              <a:t>Admin set and add time table.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900" b="1" dirty="0">
                <a:effectLst/>
                <a:latin typeface="Calibri" panose="020F0502020204030204" pitchFamily="34" charset="0"/>
                <a:ea typeface="Calibri" panose="020F0502020204030204" pitchFamily="34" charset="0"/>
                <a:cs typeface="Times New Roman" panose="02020603050405020304" pitchFamily="18" charset="0"/>
              </a:rPr>
              <a:t>Add Event: </a:t>
            </a:r>
            <a:r>
              <a:rPr lang="en-US" sz="1900" dirty="0">
                <a:effectLst/>
                <a:latin typeface="Calibri" panose="020F0502020204030204" pitchFamily="34" charset="0"/>
                <a:ea typeface="Calibri" panose="020F0502020204030204" pitchFamily="34" charset="0"/>
                <a:cs typeface="Times New Roman" panose="02020603050405020304" pitchFamily="18" charset="0"/>
              </a:rPr>
              <a:t>Admin add event detail into a system.</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900" b="1" dirty="0">
                <a:effectLst/>
                <a:latin typeface="Calibri" panose="020F0502020204030204" pitchFamily="34" charset="0"/>
                <a:ea typeface="Calibri" panose="020F0502020204030204" pitchFamily="34" charset="0"/>
                <a:cs typeface="Times New Roman" panose="02020603050405020304" pitchFamily="18" charset="0"/>
              </a:rPr>
              <a:t>View/Delete Book Request: </a:t>
            </a:r>
            <a:r>
              <a:rPr lang="en-US" sz="1900" dirty="0">
                <a:effectLst/>
                <a:latin typeface="Calibri" panose="020F0502020204030204" pitchFamily="34" charset="0"/>
                <a:ea typeface="Calibri" panose="020F0502020204030204" pitchFamily="34" charset="0"/>
                <a:cs typeface="Times New Roman" panose="02020603050405020304" pitchFamily="18" charset="0"/>
              </a:rPr>
              <a:t>Admin can view and delete book request from database.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900" b="1" dirty="0">
                <a:effectLst/>
                <a:latin typeface="Calibri" panose="020F0502020204030204" pitchFamily="34" charset="0"/>
                <a:ea typeface="Calibri" panose="020F0502020204030204" pitchFamily="34" charset="0"/>
                <a:cs typeface="Times New Roman" panose="02020603050405020304" pitchFamily="18" charset="0"/>
              </a:rPr>
              <a:t>View Books: </a:t>
            </a:r>
            <a:r>
              <a:rPr lang="en-US" sz="1900" dirty="0">
                <a:effectLst/>
                <a:latin typeface="Calibri" panose="020F0502020204030204" pitchFamily="34" charset="0"/>
                <a:ea typeface="Calibri" panose="020F0502020204030204" pitchFamily="34" charset="0"/>
                <a:cs typeface="Times New Roman" panose="02020603050405020304" pitchFamily="18" charset="0"/>
              </a:rPr>
              <a:t>Admin can see all the books detail from database.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349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24CA0-28E3-4677-8AB4-E1287E6B9027}"/>
              </a:ext>
            </a:extLst>
          </p:cNvPr>
          <p:cNvSpPr>
            <a:spLocks noGrp="1"/>
          </p:cNvSpPr>
          <p:nvPr>
            <p:ph idx="1"/>
          </p:nvPr>
        </p:nvSpPr>
        <p:spPr>
          <a:xfrm>
            <a:off x="1117309" y="404664"/>
            <a:ext cx="10157354" cy="5767536"/>
          </a:xfrm>
        </p:spPr>
        <p:txBody>
          <a:bodyPr>
            <a:normAutofit fontScale="92500" lnSpcReduction="20000"/>
          </a:bodyPr>
          <a:lstStyle/>
          <a:p>
            <a:pPr marL="0" lvl="0" indent="0">
              <a:lnSpc>
                <a:spcPct val="150000"/>
              </a:lnSpc>
              <a:buNone/>
            </a:pPr>
            <a:r>
              <a:rPr lang="en-US" sz="1800" b="1" dirty="0">
                <a:latin typeface="Cambria" panose="02040503050406030204" pitchFamily="18" charset="0"/>
                <a:ea typeface="Cambria" panose="02040503050406030204" pitchFamily="18" charset="0"/>
              </a:rPr>
              <a:t>2. Faculty:</a:t>
            </a:r>
            <a:endParaRPr lang="en-IN" sz="1800" b="1" dirty="0">
              <a:latin typeface="Cambria" panose="02040503050406030204" pitchFamily="18" charset="0"/>
              <a:ea typeface="Cambria" panose="02040503050406030204" pitchFamily="18" charset="0"/>
            </a:endParaRPr>
          </a:p>
          <a:p>
            <a:pPr marL="742950" lvl="1" indent="-285750">
              <a:lnSpc>
                <a:spcPct val="150000"/>
              </a:lnSpc>
              <a:buFont typeface="+mj-lt"/>
              <a:buAutoNum type="alphaL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Login: </a:t>
            </a:r>
            <a:r>
              <a:rPr lang="en-US" sz="1400" dirty="0">
                <a:effectLst/>
                <a:latin typeface="Calibri" panose="020F0502020204030204" pitchFamily="34" charset="0"/>
                <a:ea typeface="Calibri" panose="020F0502020204030204" pitchFamily="34" charset="0"/>
                <a:cs typeface="Times New Roman" panose="02020603050405020304" pitchFamily="18" charset="0"/>
              </a:rPr>
              <a:t>Teacher can login in his personal account.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Add Assignment: </a:t>
            </a:r>
            <a:r>
              <a:rPr lang="en-US" sz="1400" dirty="0">
                <a:effectLst/>
                <a:latin typeface="Calibri" panose="020F0502020204030204" pitchFamily="34" charset="0"/>
                <a:ea typeface="Calibri" panose="020F0502020204030204" pitchFamily="34" charset="0"/>
                <a:cs typeface="Times New Roman" panose="02020603050405020304" pitchFamily="18" charset="0"/>
              </a:rPr>
              <a:t>Teacher can add assignment detail for the students.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Add Attendance: </a:t>
            </a:r>
            <a:r>
              <a:rPr lang="en-US" sz="1400" dirty="0">
                <a:effectLst/>
                <a:latin typeface="Calibri" panose="020F0502020204030204" pitchFamily="34" charset="0"/>
                <a:ea typeface="Calibri" panose="020F0502020204030204" pitchFamily="34" charset="0"/>
                <a:cs typeface="Times New Roman" panose="02020603050405020304" pitchFamily="18" charset="0"/>
              </a:rPr>
              <a:t>Teacher can add attendance detail into a database.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Add Result: </a:t>
            </a:r>
            <a:r>
              <a:rPr lang="en-US" sz="1400" dirty="0">
                <a:effectLst/>
                <a:latin typeface="Calibri" panose="020F0502020204030204" pitchFamily="34" charset="0"/>
                <a:ea typeface="Calibri" panose="020F0502020204030204" pitchFamily="34" charset="0"/>
                <a:cs typeface="Times New Roman" panose="02020603050405020304" pitchFamily="18" charset="0"/>
              </a:rPr>
              <a:t>Student can add result detail.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View Event: </a:t>
            </a:r>
            <a:r>
              <a:rPr lang="en-US" sz="1400" dirty="0">
                <a:effectLst/>
                <a:latin typeface="Calibri" panose="020F0502020204030204" pitchFamily="34" charset="0"/>
                <a:ea typeface="Calibri" panose="020F0502020204030204" pitchFamily="34" charset="0"/>
                <a:cs typeface="Times New Roman" panose="02020603050405020304" pitchFamily="18" charset="0"/>
              </a:rPr>
              <a:t>Teacher can view event detail from database.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buNone/>
            </a:pPr>
            <a:r>
              <a:rPr lang="en-US" sz="1800" b="1" dirty="0">
                <a:latin typeface="Cambria" panose="02040503050406030204" pitchFamily="18" charset="0"/>
                <a:ea typeface="Cambria" panose="02040503050406030204" pitchFamily="18" charset="0"/>
              </a:rPr>
              <a:t>3. Librarian:</a:t>
            </a:r>
            <a:endParaRPr lang="en-IN" sz="1800" b="1" dirty="0">
              <a:latin typeface="Cambria" panose="02040503050406030204" pitchFamily="18" charset="0"/>
              <a:ea typeface="Cambria" panose="02040503050406030204" pitchFamily="18" charset="0"/>
            </a:endParaRPr>
          </a:p>
          <a:p>
            <a:pPr marL="742950" lvl="1" indent="-285750">
              <a:lnSpc>
                <a:spcPct val="150000"/>
              </a:lnSpc>
              <a:buFont typeface="+mj-lt"/>
              <a:buAutoNum type="alphaL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Login: </a:t>
            </a:r>
            <a:r>
              <a:rPr lang="en-US" sz="1400" dirty="0">
                <a:effectLst/>
                <a:latin typeface="Calibri" panose="020F0502020204030204" pitchFamily="34" charset="0"/>
                <a:ea typeface="Calibri" panose="020F0502020204030204" pitchFamily="34" charset="0"/>
                <a:cs typeface="Times New Roman" panose="02020603050405020304" pitchFamily="18" charset="0"/>
              </a:rPr>
              <a:t>Librarian can login in his personal account.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Add Books: </a:t>
            </a:r>
            <a:r>
              <a:rPr lang="en-US" sz="1400" dirty="0">
                <a:effectLst/>
                <a:latin typeface="Calibri" panose="020F0502020204030204" pitchFamily="34" charset="0"/>
                <a:ea typeface="Calibri" panose="020F0502020204030204" pitchFamily="34" charset="0"/>
                <a:cs typeface="Times New Roman" panose="02020603050405020304" pitchFamily="18" charset="0"/>
              </a:rPr>
              <a:t>Librarian can add books into database for student use.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Request a Book: </a:t>
            </a:r>
            <a:r>
              <a:rPr lang="en-US" sz="1400" dirty="0">
                <a:effectLst/>
                <a:latin typeface="Calibri" panose="020F0502020204030204" pitchFamily="34" charset="0"/>
                <a:ea typeface="Calibri" panose="020F0502020204030204" pitchFamily="34" charset="0"/>
                <a:cs typeface="Times New Roman" panose="02020603050405020304" pitchFamily="18" charset="0"/>
              </a:rPr>
              <a:t>View student request for a book.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Issue a Book: </a:t>
            </a:r>
            <a:r>
              <a:rPr lang="en-US" sz="1400" dirty="0">
                <a:effectLst/>
                <a:latin typeface="Calibri" panose="020F0502020204030204" pitchFamily="34" charset="0"/>
                <a:ea typeface="Calibri" panose="020F0502020204030204" pitchFamily="34" charset="0"/>
                <a:cs typeface="Times New Roman" panose="02020603050405020304" pitchFamily="18" charset="0"/>
              </a:rPr>
              <a:t>View detail of all issue books.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Return a Book: </a:t>
            </a:r>
            <a:r>
              <a:rPr lang="en-US" sz="1400" dirty="0">
                <a:effectLst/>
                <a:latin typeface="Calibri" panose="020F0502020204030204" pitchFamily="34" charset="0"/>
                <a:ea typeface="Calibri" panose="020F0502020204030204" pitchFamily="34" charset="0"/>
                <a:cs typeface="Times New Roman" panose="02020603050405020304" pitchFamily="18" charset="0"/>
              </a:rPr>
              <a:t>view detail of all return book.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1000"/>
              </a:spcAft>
              <a:buFont typeface="+mj-lt"/>
              <a:buAutoNum type="alphaL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View Event: </a:t>
            </a:r>
            <a:r>
              <a:rPr lang="en-US" sz="1400" dirty="0">
                <a:effectLst/>
                <a:latin typeface="Calibri" panose="020F0502020204030204" pitchFamily="34" charset="0"/>
                <a:ea typeface="Calibri" panose="020F0502020204030204" pitchFamily="34" charset="0"/>
                <a:cs typeface="Times New Roman" panose="02020603050405020304" pitchFamily="18" charset="0"/>
              </a:rPr>
              <a:t>Librarian can view all the events.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5537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652706-A508-41FC-9173-95E5CF843892}"/>
              </a:ext>
            </a:extLst>
          </p:cNvPr>
          <p:cNvSpPr>
            <a:spLocks noGrp="1"/>
          </p:cNvSpPr>
          <p:nvPr>
            <p:ph idx="1"/>
          </p:nvPr>
        </p:nvSpPr>
        <p:spPr>
          <a:xfrm>
            <a:off x="1117309" y="548680"/>
            <a:ext cx="10157354" cy="5623520"/>
          </a:xfrm>
        </p:spPr>
        <p:txBody>
          <a:bodyPr>
            <a:normAutofit/>
          </a:bodyPr>
          <a:lstStyle/>
          <a:p>
            <a:pPr marL="0" indent="0">
              <a:spcAft>
                <a:spcPts val="1000"/>
              </a:spcAft>
              <a:buNone/>
            </a:pPr>
            <a:r>
              <a:rPr lang="en-US" sz="1700" b="1" dirty="0">
                <a:latin typeface="Cambria" panose="02040503050406030204" pitchFamily="18" charset="0"/>
                <a:ea typeface="Cambria" panose="02040503050406030204" pitchFamily="18" charset="0"/>
              </a:rPr>
              <a:t>4. Student :</a:t>
            </a:r>
            <a:endParaRPr lang="en-IN" sz="1700" b="1" dirty="0">
              <a:latin typeface="Cambria" panose="02040503050406030204" pitchFamily="18" charset="0"/>
              <a:ea typeface="Cambria" panose="02040503050406030204" pitchFamily="18" charset="0"/>
            </a:endParaRPr>
          </a:p>
          <a:p>
            <a:pPr marL="742950" lvl="1" indent="-285750">
              <a:lnSpc>
                <a:spcPct val="150000"/>
              </a:lnSpc>
              <a:buFont typeface="+mj-lt"/>
              <a:buAutoNum type="alphaL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Login: </a:t>
            </a:r>
            <a:r>
              <a:rPr lang="en-US" sz="1400" dirty="0">
                <a:effectLst/>
                <a:latin typeface="Calibri" panose="020F0502020204030204" pitchFamily="34" charset="0"/>
                <a:ea typeface="Calibri" panose="020F0502020204030204" pitchFamily="34" charset="0"/>
                <a:cs typeface="Times New Roman" panose="02020603050405020304" pitchFamily="18" charset="0"/>
              </a:rPr>
              <a:t>Student can login his personal account.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View Profile: </a:t>
            </a:r>
            <a:r>
              <a:rPr lang="en-US" sz="1400" dirty="0">
                <a:effectLst/>
                <a:latin typeface="Calibri" panose="020F0502020204030204" pitchFamily="34" charset="0"/>
                <a:ea typeface="Calibri" panose="020F0502020204030204" pitchFamily="34" charset="0"/>
                <a:cs typeface="Times New Roman" panose="02020603050405020304" pitchFamily="18" charset="0"/>
              </a:rPr>
              <a:t>Student can see his profile.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View Books: </a:t>
            </a:r>
            <a:r>
              <a:rPr lang="en-US" sz="1400" dirty="0">
                <a:effectLst/>
                <a:latin typeface="Calibri" panose="020F0502020204030204" pitchFamily="34" charset="0"/>
                <a:ea typeface="Calibri" panose="020F0502020204030204" pitchFamily="34" charset="0"/>
                <a:cs typeface="Times New Roman" panose="02020603050405020304" pitchFamily="18" charset="0"/>
              </a:rPr>
              <a:t>Student can view book added by librarian.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View Time-Table: </a:t>
            </a:r>
            <a:r>
              <a:rPr lang="en-US" sz="1400" dirty="0">
                <a:effectLst/>
                <a:latin typeface="Calibri" panose="020F0502020204030204" pitchFamily="34" charset="0"/>
                <a:ea typeface="Calibri" panose="020F0502020204030204" pitchFamily="34" charset="0"/>
                <a:cs typeface="Times New Roman" panose="02020603050405020304" pitchFamily="18" charset="0"/>
              </a:rPr>
              <a:t>Student can view all timetable detail.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View Assignment</a:t>
            </a:r>
            <a:r>
              <a:rPr lang="en-US" sz="1400" dirty="0">
                <a:effectLst/>
                <a:latin typeface="Calibri" panose="020F0502020204030204" pitchFamily="34" charset="0"/>
                <a:ea typeface="Calibri" panose="020F0502020204030204" pitchFamily="34" charset="0"/>
                <a:cs typeface="Times New Roman" panose="02020603050405020304" pitchFamily="18" charset="0"/>
              </a:rPr>
              <a:t>: Student can view all assignment detail added by teacher.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View Result: </a:t>
            </a:r>
            <a:r>
              <a:rPr lang="en-US" sz="1400" dirty="0">
                <a:effectLst/>
                <a:latin typeface="Calibri" panose="020F0502020204030204" pitchFamily="34" charset="0"/>
                <a:ea typeface="Calibri" panose="020F0502020204030204" pitchFamily="34" charset="0"/>
                <a:cs typeface="Times New Roman" panose="02020603050405020304" pitchFamily="18" charset="0"/>
              </a:rPr>
              <a:t>Student can view result.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View Attendance:  </a:t>
            </a:r>
            <a:r>
              <a:rPr lang="en-US" sz="1400" dirty="0">
                <a:effectLst/>
                <a:latin typeface="Calibri" panose="020F0502020204030204" pitchFamily="34" charset="0"/>
                <a:ea typeface="Calibri" panose="020F0502020204030204" pitchFamily="34" charset="0"/>
                <a:cs typeface="Times New Roman" panose="02020603050405020304" pitchFamily="18" charset="0"/>
              </a:rPr>
              <a:t>Student can view attendance.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View Event:  </a:t>
            </a:r>
            <a:r>
              <a:rPr lang="en-US" sz="1400" dirty="0">
                <a:effectLst/>
                <a:latin typeface="Calibri" panose="020F0502020204030204" pitchFamily="34" charset="0"/>
                <a:ea typeface="Calibri" panose="020F0502020204030204" pitchFamily="34" charset="0"/>
                <a:cs typeface="Times New Roman" panose="02020603050405020304" pitchFamily="18" charset="0"/>
              </a:rPr>
              <a:t>Student can view all event detail.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5958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AF42-6431-49DE-92D8-7EC6F842F000}"/>
              </a:ext>
            </a:extLst>
          </p:cNvPr>
          <p:cNvSpPr>
            <a:spLocks noGrp="1"/>
          </p:cNvSpPr>
          <p:nvPr>
            <p:ph type="title"/>
          </p:nvPr>
        </p:nvSpPr>
        <p:spPr/>
        <p:txBody>
          <a:bodyPr/>
          <a:lstStyle/>
          <a:p>
            <a:r>
              <a:rPr lang="en-IN" dirty="0">
                <a:solidFill>
                  <a:schemeClr val="accent4">
                    <a:lumMod val="50000"/>
                  </a:schemeClr>
                </a:solidFill>
              </a:rPr>
              <a:t>ER Diagram :</a:t>
            </a:r>
          </a:p>
        </p:txBody>
      </p:sp>
      <p:pic>
        <p:nvPicPr>
          <p:cNvPr id="9" name="Content Placeholder 8">
            <a:extLst>
              <a:ext uri="{FF2B5EF4-FFF2-40B4-BE49-F238E27FC236}">
                <a16:creationId xmlns:a16="http://schemas.microsoft.com/office/drawing/2014/main" id="{B2485C8B-A930-4855-88FC-2D987BC09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8028" y="1844824"/>
            <a:ext cx="8490719" cy="4470400"/>
          </a:xfrm>
        </p:spPr>
      </p:pic>
    </p:spTree>
    <p:extLst>
      <p:ext uri="{BB962C8B-B14F-4D97-AF65-F5344CB8AC3E}">
        <p14:creationId xmlns:p14="http://schemas.microsoft.com/office/powerpoint/2010/main" val="27035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DCE1-A129-4818-BD87-2703C2B7EB53}"/>
              </a:ext>
            </a:extLst>
          </p:cNvPr>
          <p:cNvSpPr>
            <a:spLocks noGrp="1"/>
          </p:cNvSpPr>
          <p:nvPr>
            <p:ph type="title"/>
          </p:nvPr>
        </p:nvSpPr>
        <p:spPr>
          <a:xfrm>
            <a:off x="1117309" y="260648"/>
            <a:ext cx="10157354" cy="936104"/>
          </a:xfrm>
        </p:spPr>
        <p:txBody>
          <a:bodyPr/>
          <a:lstStyle/>
          <a:p>
            <a:r>
              <a:rPr lang="en-IN" dirty="0">
                <a:solidFill>
                  <a:schemeClr val="accent4">
                    <a:lumMod val="50000"/>
                  </a:schemeClr>
                </a:solidFill>
              </a:rPr>
              <a:t>Class Diagram :</a:t>
            </a:r>
          </a:p>
        </p:txBody>
      </p:sp>
      <p:pic>
        <p:nvPicPr>
          <p:cNvPr id="60" name="Content Placeholder 59">
            <a:extLst>
              <a:ext uri="{FF2B5EF4-FFF2-40B4-BE49-F238E27FC236}">
                <a16:creationId xmlns:a16="http://schemas.microsoft.com/office/drawing/2014/main" id="{15BBE95F-EBA6-431F-A241-55DBB0D48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884" y="1556792"/>
            <a:ext cx="9577064" cy="4896544"/>
          </a:xfrm>
        </p:spPr>
      </p:pic>
    </p:spTree>
    <p:extLst>
      <p:ext uri="{BB962C8B-B14F-4D97-AF65-F5344CB8AC3E}">
        <p14:creationId xmlns:p14="http://schemas.microsoft.com/office/powerpoint/2010/main" val="113348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B502-0120-42D9-8646-E87B782FAB9F}"/>
              </a:ext>
            </a:extLst>
          </p:cNvPr>
          <p:cNvSpPr>
            <a:spLocks noGrp="1"/>
          </p:cNvSpPr>
          <p:nvPr>
            <p:ph type="title"/>
          </p:nvPr>
        </p:nvSpPr>
        <p:spPr>
          <a:xfrm>
            <a:off x="1117309" y="300862"/>
            <a:ext cx="10157354" cy="1255930"/>
          </a:xfrm>
        </p:spPr>
        <p:txBody>
          <a:bodyPr>
            <a:normAutofit/>
          </a:bodyPr>
          <a:lstStyle/>
          <a:p>
            <a:r>
              <a:rPr lang="en-IN" dirty="0">
                <a:solidFill>
                  <a:schemeClr val="accent4">
                    <a:lumMod val="50000"/>
                  </a:schemeClr>
                </a:solidFill>
              </a:rPr>
              <a:t>Outputs :</a:t>
            </a:r>
            <a:br>
              <a:rPr lang="en-IN" dirty="0">
                <a:solidFill>
                  <a:schemeClr val="accent4">
                    <a:lumMod val="50000"/>
                  </a:schemeClr>
                </a:solidFill>
              </a:rPr>
            </a:br>
            <a:r>
              <a:rPr lang="en-IN" sz="3600" dirty="0">
                <a:solidFill>
                  <a:schemeClr val="accent4">
                    <a:lumMod val="50000"/>
                  </a:schemeClr>
                </a:solidFill>
              </a:rPr>
              <a:t>Homepage :</a:t>
            </a:r>
          </a:p>
        </p:txBody>
      </p:sp>
      <p:pic>
        <p:nvPicPr>
          <p:cNvPr id="5" name="Content Placeholder 4">
            <a:extLst>
              <a:ext uri="{FF2B5EF4-FFF2-40B4-BE49-F238E27FC236}">
                <a16:creationId xmlns:a16="http://schemas.microsoft.com/office/drawing/2014/main" id="{19ABEABC-1626-4877-86D6-E3C7C950E64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57908" y="1701800"/>
            <a:ext cx="9289032" cy="4679528"/>
          </a:xfrm>
        </p:spPr>
      </p:pic>
    </p:spTree>
    <p:extLst>
      <p:ext uri="{BB962C8B-B14F-4D97-AF65-F5344CB8AC3E}">
        <p14:creationId xmlns:p14="http://schemas.microsoft.com/office/powerpoint/2010/main" val="31399114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A906-D117-4F09-A216-CBCC90783BF3}"/>
              </a:ext>
            </a:extLst>
          </p:cNvPr>
          <p:cNvSpPr>
            <a:spLocks noGrp="1"/>
          </p:cNvSpPr>
          <p:nvPr>
            <p:ph type="title"/>
          </p:nvPr>
        </p:nvSpPr>
        <p:spPr/>
        <p:txBody>
          <a:bodyPr/>
          <a:lstStyle/>
          <a:p>
            <a:r>
              <a:rPr lang="en-IN" sz="4000" dirty="0">
                <a:solidFill>
                  <a:schemeClr val="accent4">
                    <a:lumMod val="50000"/>
                  </a:schemeClr>
                </a:solidFill>
              </a:rPr>
              <a:t>Sign up Page :</a:t>
            </a:r>
          </a:p>
        </p:txBody>
      </p:sp>
      <p:pic>
        <p:nvPicPr>
          <p:cNvPr id="4" name="Content Placeholder 8">
            <a:extLst>
              <a:ext uri="{FF2B5EF4-FFF2-40B4-BE49-F238E27FC236}">
                <a16:creationId xmlns:a16="http://schemas.microsoft.com/office/drawing/2014/main" id="{D24C44FC-07C5-48DE-A49A-0F2510BC3C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537" y="1701800"/>
            <a:ext cx="9496951" cy="4470400"/>
          </a:xfrm>
        </p:spPr>
      </p:pic>
    </p:spTree>
    <p:extLst>
      <p:ext uri="{BB962C8B-B14F-4D97-AF65-F5344CB8AC3E}">
        <p14:creationId xmlns:p14="http://schemas.microsoft.com/office/powerpoint/2010/main" val="331703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2EC4-F735-43CD-B940-DD54CEFE9259}"/>
              </a:ext>
            </a:extLst>
          </p:cNvPr>
          <p:cNvSpPr>
            <a:spLocks noGrp="1"/>
          </p:cNvSpPr>
          <p:nvPr>
            <p:ph type="title"/>
          </p:nvPr>
        </p:nvSpPr>
        <p:spPr/>
        <p:txBody>
          <a:bodyPr/>
          <a:lstStyle/>
          <a:p>
            <a:r>
              <a:rPr lang="en-IN" sz="4000" dirty="0">
                <a:solidFill>
                  <a:schemeClr val="accent4">
                    <a:lumMod val="50000"/>
                  </a:schemeClr>
                </a:solidFill>
              </a:rPr>
              <a:t>View Books :</a:t>
            </a:r>
          </a:p>
        </p:txBody>
      </p:sp>
      <p:pic>
        <p:nvPicPr>
          <p:cNvPr id="4" name="Content Placeholder 4">
            <a:extLst>
              <a:ext uri="{FF2B5EF4-FFF2-40B4-BE49-F238E27FC236}">
                <a16:creationId xmlns:a16="http://schemas.microsoft.com/office/drawing/2014/main" id="{9894973A-C141-41D2-876E-F5A324EE67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7600" y="1792653"/>
            <a:ext cx="10156825" cy="4288693"/>
          </a:xfrm>
        </p:spPr>
      </p:pic>
    </p:spTree>
    <p:extLst>
      <p:ext uri="{BB962C8B-B14F-4D97-AF65-F5344CB8AC3E}">
        <p14:creationId xmlns:p14="http://schemas.microsoft.com/office/powerpoint/2010/main" val="1789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1C43-AC04-4F1F-8EEC-266FAB4AE8E4}"/>
              </a:ext>
            </a:extLst>
          </p:cNvPr>
          <p:cNvSpPr>
            <a:spLocks noGrp="1"/>
          </p:cNvSpPr>
          <p:nvPr>
            <p:ph type="title"/>
          </p:nvPr>
        </p:nvSpPr>
        <p:spPr/>
        <p:txBody>
          <a:bodyPr/>
          <a:lstStyle/>
          <a:p>
            <a:r>
              <a:rPr lang="en-IN" sz="4000" dirty="0">
                <a:solidFill>
                  <a:schemeClr val="accent4">
                    <a:lumMod val="50000"/>
                  </a:schemeClr>
                </a:solidFill>
              </a:rPr>
              <a:t>View Timetable :</a:t>
            </a:r>
          </a:p>
        </p:txBody>
      </p:sp>
      <p:pic>
        <p:nvPicPr>
          <p:cNvPr id="4" name="Content Placeholder 4">
            <a:extLst>
              <a:ext uri="{FF2B5EF4-FFF2-40B4-BE49-F238E27FC236}">
                <a16:creationId xmlns:a16="http://schemas.microsoft.com/office/drawing/2014/main" id="{243349DA-6746-4B7A-BF5C-9B77D32509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9916" y="1701800"/>
            <a:ext cx="9073007" cy="4470400"/>
          </a:xfrm>
        </p:spPr>
      </p:pic>
    </p:spTree>
    <p:extLst>
      <p:ext uri="{BB962C8B-B14F-4D97-AF65-F5344CB8AC3E}">
        <p14:creationId xmlns:p14="http://schemas.microsoft.com/office/powerpoint/2010/main" val="177058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A2097-B0A4-4682-B042-24ADC45F8AFE}"/>
              </a:ext>
            </a:extLst>
          </p:cNvPr>
          <p:cNvSpPr>
            <a:spLocks noGrp="1"/>
          </p:cNvSpPr>
          <p:nvPr>
            <p:ph type="title"/>
          </p:nvPr>
        </p:nvSpPr>
        <p:spPr/>
        <p:txBody>
          <a:bodyPr>
            <a:normAutofit/>
          </a:bodyPr>
          <a:lstStyle/>
          <a:p>
            <a:r>
              <a:rPr lang="en-US" sz="4000" dirty="0">
                <a:solidFill>
                  <a:schemeClr val="accent4">
                    <a:lumMod val="50000"/>
                  </a:schemeClr>
                </a:solidFill>
              </a:rPr>
              <a:t>Functional Testing using POSTMAN Tool :</a:t>
            </a:r>
            <a:endParaRPr lang="en-IN" sz="4000" dirty="0">
              <a:solidFill>
                <a:schemeClr val="accent4">
                  <a:lumMod val="50000"/>
                </a:schemeClr>
              </a:solidFill>
            </a:endParaRPr>
          </a:p>
        </p:txBody>
      </p:sp>
      <p:sp>
        <p:nvSpPr>
          <p:cNvPr id="3" name="Content Placeholder 2">
            <a:extLst>
              <a:ext uri="{FF2B5EF4-FFF2-40B4-BE49-F238E27FC236}">
                <a16:creationId xmlns:a16="http://schemas.microsoft.com/office/drawing/2014/main" id="{C05898AB-FCC3-4204-ABF3-E6066D817BA8}"/>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Tests are automated by creating test suites that can run again and again. </a:t>
            </a:r>
          </a:p>
          <a:p>
            <a:r>
              <a:rPr lang="en-US" dirty="0">
                <a:latin typeface="Cambria" panose="02040503050406030204" pitchFamily="18" charset="0"/>
                <a:ea typeface="Cambria" panose="02040503050406030204" pitchFamily="18" charset="0"/>
              </a:rPr>
              <a:t>Postman can be used to automate many types of tests including unit tests, functional tests, integration tests, end-to-end tests, regression tests, mock tests, etc. Automated testing prevents human error and streamlines testing.</a:t>
            </a:r>
          </a:p>
          <a:p>
            <a:endParaRPr lang="en-US"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361155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chemeClr val="accent4">
                    <a:lumMod val="50000"/>
                  </a:schemeClr>
                </a:solidFill>
              </a:rPr>
              <a:t>Abstract :</a:t>
            </a:r>
          </a:p>
        </p:txBody>
      </p:sp>
      <p:sp>
        <p:nvSpPr>
          <p:cNvPr id="14" name="Content Placeholder 13"/>
          <p:cNvSpPr>
            <a:spLocks noGrp="1"/>
          </p:cNvSpPr>
          <p:nvPr>
            <p:ph idx="1"/>
          </p:nvPr>
        </p:nvSpPr>
        <p:spPr/>
        <p:txBody>
          <a:bodyPr>
            <a:normAutofit/>
          </a:bodyPr>
          <a:lstStyle/>
          <a:p>
            <a:pPr algn="just">
              <a:buFont typeface="Wingdings" panose="05000000000000000000" pitchFamily="2" charset="2"/>
              <a:buChar char="Ø"/>
            </a:pPr>
            <a:r>
              <a:rPr lang="en-US" sz="1600" dirty="0">
                <a:latin typeface="Cambria" panose="02040503050406030204" pitchFamily="18" charset="0"/>
                <a:ea typeface="Cambria" panose="02040503050406030204" pitchFamily="18" charset="0"/>
              </a:rPr>
              <a:t>The main objective of college management system is to automate all functionalities of a college or university. Using this system you can manage all college management work like admission, fees submission, time table management and result declaration.</a:t>
            </a:r>
          </a:p>
          <a:p>
            <a:pPr algn="just">
              <a:buFont typeface="Wingdings" panose="05000000000000000000" pitchFamily="2" charset="2"/>
              <a:buChar char="Ø"/>
            </a:pPr>
            <a:r>
              <a:rPr lang="en-US" sz="1600" dirty="0">
                <a:latin typeface="Cambria" panose="02040503050406030204" pitchFamily="18" charset="0"/>
                <a:ea typeface="Cambria" panose="02040503050406030204" pitchFamily="18" charset="0"/>
              </a:rPr>
              <a:t> Using this college management system you can view or update data and information about students and staff easily. This system helps in managing the activity like student admission, student registration, fees submission. Admin can also retrieve information of employee student. </a:t>
            </a:r>
          </a:p>
          <a:p>
            <a:pPr algn="just">
              <a:buFont typeface="Wingdings" panose="05000000000000000000" pitchFamily="2" charset="2"/>
              <a:buChar char="Ø"/>
            </a:pPr>
            <a:r>
              <a:rPr lang="en-US" sz="1600" dirty="0">
                <a:latin typeface="Cambria" panose="02040503050406030204" pitchFamily="18" charset="0"/>
                <a:ea typeface="Cambria" panose="02040503050406030204" pitchFamily="18" charset="0"/>
              </a:rPr>
              <a:t>The COLLEGE MANAGEMENT SYSTEM can be used to store student information like attendance, fees, and student result etc. admin can create report regarding any student any time using this system. Using this system you can register new student and their course details. </a:t>
            </a:r>
          </a:p>
          <a:p>
            <a:pPr algn="just">
              <a:buFont typeface="Wingdings" panose="05000000000000000000" pitchFamily="2" charset="2"/>
              <a:buChar char="Ø"/>
            </a:pPr>
            <a:r>
              <a:rPr lang="en-US" sz="1600" dirty="0">
                <a:latin typeface="Cambria" panose="02040503050406030204" pitchFamily="18" charset="0"/>
                <a:ea typeface="Cambria" panose="02040503050406030204" pitchFamily="18" charset="0"/>
              </a:rPr>
              <a:t>This system also help teacher to announce the result. College administration can also manage college work easily. </a:t>
            </a:r>
            <a:r>
              <a:rPr lang="en-US" sz="1600">
                <a:latin typeface="Cambria" panose="02040503050406030204" pitchFamily="18" charset="0"/>
                <a:ea typeface="Cambria" panose="02040503050406030204" pitchFamily="18" charset="0"/>
              </a:rPr>
              <a:t>They </a:t>
            </a:r>
            <a:r>
              <a:rPr lang="en-US" sz="1600" dirty="0">
                <a:latin typeface="Cambria" panose="02040503050406030204" pitchFamily="18" charset="0"/>
                <a:ea typeface="Cambria" panose="02040503050406030204" pitchFamily="18" charset="0"/>
              </a:rPr>
              <a:t>can also create time table of classes from this system</a:t>
            </a:r>
            <a:r>
              <a:rPr lang="en-US" sz="1600">
                <a:latin typeface="Cambria" panose="02040503050406030204" pitchFamily="18" charset="0"/>
                <a:ea typeface="Cambria" panose="02040503050406030204" pitchFamily="18" charset="0"/>
              </a:rPr>
              <a:t>. </a:t>
            </a:r>
          </a:p>
          <a:p>
            <a:pPr algn="just">
              <a:buFont typeface="Wingdings" panose="05000000000000000000" pitchFamily="2" charset="2"/>
              <a:buChar char="Ø"/>
            </a:pPr>
            <a:r>
              <a:rPr lang="en-US" sz="1600">
                <a:latin typeface="Cambria" panose="02040503050406030204" pitchFamily="18" charset="0"/>
                <a:ea typeface="Cambria" panose="02040503050406030204" pitchFamily="18" charset="0"/>
              </a:rPr>
              <a:t>The </a:t>
            </a:r>
            <a:r>
              <a:rPr lang="en-US" sz="1600" dirty="0">
                <a:latin typeface="Cambria" panose="02040503050406030204" pitchFamily="18" charset="0"/>
                <a:ea typeface="Cambria" panose="02040503050406030204" pitchFamily="18" charset="0"/>
              </a:rPr>
              <a:t>Library module is used for the data process of library and book accessing for students and staffs.</a:t>
            </a:r>
            <a:endParaRPr lang="en-IN" sz="160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294B-A7D3-4171-A44F-117A64675DBD}"/>
              </a:ext>
            </a:extLst>
          </p:cNvPr>
          <p:cNvSpPr>
            <a:spLocks noGrp="1"/>
          </p:cNvSpPr>
          <p:nvPr>
            <p:ph type="title"/>
          </p:nvPr>
        </p:nvSpPr>
        <p:spPr/>
        <p:txBody>
          <a:bodyPr/>
          <a:lstStyle/>
          <a:p>
            <a:r>
              <a:rPr lang="en-IN" dirty="0">
                <a:solidFill>
                  <a:schemeClr val="accent4">
                    <a:lumMod val="50000"/>
                  </a:schemeClr>
                </a:solidFill>
              </a:rPr>
              <a:t>Advantages :</a:t>
            </a:r>
          </a:p>
        </p:txBody>
      </p:sp>
      <p:sp>
        <p:nvSpPr>
          <p:cNvPr id="3" name="Content Placeholder 2">
            <a:extLst>
              <a:ext uri="{FF2B5EF4-FFF2-40B4-BE49-F238E27FC236}">
                <a16:creationId xmlns:a16="http://schemas.microsoft.com/office/drawing/2014/main" id="{5E065D3F-4A8F-408E-AB6A-29DEEEC369FE}"/>
              </a:ext>
            </a:extLst>
          </p:cNvPr>
          <p:cNvSpPr>
            <a:spLocks noGrp="1"/>
          </p:cNvSpPr>
          <p:nvPr>
            <p:ph idx="1"/>
          </p:nvPr>
        </p:nvSpPr>
        <p:spPr/>
        <p:txBody>
          <a:bodyPr>
            <a:normAutofit/>
          </a:bodyPr>
          <a:lstStyle/>
          <a:p>
            <a:pPr marL="342900" lvl="0" indent="-342900" algn="just">
              <a:lnSpc>
                <a:spcPct val="100000"/>
              </a:lnSpc>
              <a:spcAft>
                <a:spcPts val="1000"/>
              </a:spcAft>
              <a:buFont typeface="Wingdings" panose="020B0604020202020204" pitchFamily="34" charset="0"/>
              <a:buChar char="Ø"/>
              <a:tabLst>
                <a:tab pos="533400" algn="l"/>
              </a:tabLst>
            </a:pPr>
            <a:r>
              <a:rPr lang="en-US" dirty="0">
                <a:latin typeface="Cambria" panose="02040503050406030204" pitchFamily="18" charset="0"/>
                <a:ea typeface="Cambria" panose="02040503050406030204" pitchFamily="18" charset="0"/>
              </a:rPr>
              <a:t>This system is very easy to understand and user friendly.</a:t>
            </a:r>
            <a:endParaRPr lang="en-IN" dirty="0">
              <a:latin typeface="Cambria" panose="02040503050406030204" pitchFamily="18" charset="0"/>
              <a:ea typeface="Cambria" panose="02040503050406030204" pitchFamily="18" charset="0"/>
            </a:endParaRPr>
          </a:p>
          <a:p>
            <a:pPr marL="342900" lvl="0" indent="-342900" algn="just">
              <a:lnSpc>
                <a:spcPct val="100000"/>
              </a:lnSpc>
              <a:spcAft>
                <a:spcPts val="1000"/>
              </a:spcAft>
              <a:buFont typeface="Wingdings" panose="020B0604020202020204" pitchFamily="34" charset="0"/>
              <a:buChar char="Ø"/>
              <a:tabLst>
                <a:tab pos="533400" algn="l"/>
              </a:tabLst>
            </a:pPr>
            <a:r>
              <a:rPr lang="en-US" dirty="0">
                <a:latin typeface="Cambria" panose="02040503050406030204" pitchFamily="18" charset="0"/>
                <a:ea typeface="Cambria" panose="02040503050406030204" pitchFamily="18" charset="0"/>
              </a:rPr>
              <a:t>Teacher, Student, Librarian are connected with each other on one system.</a:t>
            </a:r>
            <a:endParaRPr lang="en-IN" dirty="0">
              <a:latin typeface="Cambria" panose="02040503050406030204" pitchFamily="18" charset="0"/>
              <a:ea typeface="Cambria" panose="02040503050406030204" pitchFamily="18" charset="0"/>
            </a:endParaRPr>
          </a:p>
          <a:p>
            <a:pPr marL="342900" lvl="0" indent="-342900" algn="just">
              <a:lnSpc>
                <a:spcPct val="100000"/>
              </a:lnSpc>
              <a:spcAft>
                <a:spcPts val="1000"/>
              </a:spcAft>
              <a:buFont typeface="Wingdings" panose="020B0604020202020204" pitchFamily="34" charset="0"/>
              <a:buChar char="Ø"/>
              <a:tabLst>
                <a:tab pos="533400" algn="l"/>
              </a:tabLst>
            </a:pPr>
            <a:r>
              <a:rPr lang="en-US" dirty="0">
                <a:latin typeface="Cambria" panose="02040503050406030204" pitchFamily="18" charset="0"/>
                <a:ea typeface="Cambria" panose="02040503050406030204" pitchFamily="18" charset="0"/>
              </a:rPr>
              <a:t>This system is saving the time for student and teacher too.</a:t>
            </a:r>
            <a:endParaRPr lang="en-IN" dirty="0">
              <a:latin typeface="Cambria" panose="02040503050406030204" pitchFamily="18" charset="0"/>
              <a:ea typeface="Cambria" panose="02040503050406030204" pitchFamily="18" charset="0"/>
            </a:endParaRPr>
          </a:p>
          <a:p>
            <a:pPr marL="342900" lvl="0" indent="-342900" algn="just">
              <a:lnSpc>
                <a:spcPct val="100000"/>
              </a:lnSpc>
              <a:spcAft>
                <a:spcPts val="1000"/>
              </a:spcAft>
              <a:buFont typeface="Wingdings" panose="020B0604020202020204" pitchFamily="34" charset="0"/>
              <a:buChar char="Ø"/>
              <a:tabLst>
                <a:tab pos="533400" algn="l"/>
              </a:tabLst>
            </a:pPr>
            <a:r>
              <a:rPr lang="en-US" dirty="0">
                <a:latin typeface="Cambria" panose="02040503050406030204" pitchFamily="18" charset="0"/>
                <a:ea typeface="Cambria" panose="02040503050406030204" pitchFamily="18" charset="0"/>
              </a:rPr>
              <a:t>In this system user can connect any time whenever he/she wants.</a:t>
            </a:r>
            <a:endParaRPr lang="en-IN" dirty="0">
              <a:latin typeface="Cambria" panose="02040503050406030204" pitchFamily="18" charset="0"/>
              <a:ea typeface="Cambria" panose="02040503050406030204" pitchFamily="18" charset="0"/>
            </a:endParaRPr>
          </a:p>
          <a:p>
            <a:pPr marL="342900" lvl="0" indent="-342900" algn="just">
              <a:lnSpc>
                <a:spcPct val="100000"/>
              </a:lnSpc>
              <a:spcAft>
                <a:spcPts val="1000"/>
              </a:spcAft>
              <a:buFont typeface="Wingdings" panose="020B0604020202020204" pitchFamily="34" charset="0"/>
              <a:buChar char="Ø"/>
              <a:tabLst>
                <a:tab pos="533400" algn="l"/>
              </a:tabLst>
            </a:pPr>
            <a:r>
              <a:rPr lang="en-US" dirty="0">
                <a:latin typeface="Cambria" panose="02040503050406030204" pitchFamily="18" charset="0"/>
                <a:ea typeface="Cambria" panose="02040503050406030204" pitchFamily="18" charset="0"/>
              </a:rPr>
              <a:t>This system is secure.</a:t>
            </a:r>
            <a:endParaRPr lang="en-IN"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53458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0E9F-0919-4587-8675-D5C7A2FBF936}"/>
              </a:ext>
            </a:extLst>
          </p:cNvPr>
          <p:cNvSpPr>
            <a:spLocks noGrp="1"/>
          </p:cNvSpPr>
          <p:nvPr>
            <p:ph type="title"/>
          </p:nvPr>
        </p:nvSpPr>
        <p:spPr/>
        <p:txBody>
          <a:bodyPr/>
          <a:lstStyle/>
          <a:p>
            <a:r>
              <a:rPr lang="en-IN" dirty="0">
                <a:solidFill>
                  <a:schemeClr val="accent4">
                    <a:lumMod val="50000"/>
                  </a:schemeClr>
                </a:solidFill>
              </a:rPr>
              <a:t>Applications :</a:t>
            </a:r>
          </a:p>
        </p:txBody>
      </p:sp>
      <p:sp>
        <p:nvSpPr>
          <p:cNvPr id="3" name="Content Placeholder 2">
            <a:extLst>
              <a:ext uri="{FF2B5EF4-FFF2-40B4-BE49-F238E27FC236}">
                <a16:creationId xmlns:a16="http://schemas.microsoft.com/office/drawing/2014/main" id="{552BA3BA-C510-4C15-874E-D3D61273D762}"/>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College Management System can be useful for large, medium colleges.</a:t>
            </a:r>
          </a:p>
          <a:p>
            <a:r>
              <a:rPr lang="en-US" dirty="0">
                <a:latin typeface="Cambria" panose="02040503050406030204" pitchFamily="18" charset="0"/>
                <a:ea typeface="Cambria" panose="02040503050406030204" pitchFamily="18" charset="0"/>
              </a:rPr>
              <a:t>Can give facility different type of enquires.</a:t>
            </a:r>
          </a:p>
          <a:p>
            <a:r>
              <a:rPr lang="en-US" dirty="0">
                <a:latin typeface="Cambria" panose="02040503050406030204" pitchFamily="18" charset="0"/>
                <a:ea typeface="Cambria" panose="02040503050406030204" pitchFamily="18" charset="0"/>
              </a:rPr>
              <a:t>Management can maintain data regarding faculty, students easily and it can be updated easily.</a:t>
            </a:r>
          </a:p>
          <a:p>
            <a:r>
              <a:rPr lang="en-US" dirty="0">
                <a:latin typeface="Cambria" panose="02040503050406030204" pitchFamily="18" charset="0"/>
                <a:ea typeface="Cambria" panose="02040503050406030204" pitchFamily="18" charset="0"/>
              </a:rPr>
              <a:t>User friendly. </a:t>
            </a:r>
          </a:p>
          <a:p>
            <a:r>
              <a:rPr lang="en-US" dirty="0">
                <a:latin typeface="Cambria" panose="02040503050406030204" pitchFamily="18" charset="0"/>
                <a:ea typeface="Cambria" panose="02040503050406030204" pitchFamily="18" charset="0"/>
              </a:rPr>
              <a:t>Immediate data access.</a:t>
            </a:r>
          </a:p>
          <a:p>
            <a:endParaRPr lang="en-US" dirty="0"/>
          </a:p>
          <a:p>
            <a:endParaRPr lang="en-IN" dirty="0"/>
          </a:p>
        </p:txBody>
      </p:sp>
    </p:spTree>
    <p:extLst>
      <p:ext uri="{BB962C8B-B14F-4D97-AF65-F5344CB8AC3E}">
        <p14:creationId xmlns:p14="http://schemas.microsoft.com/office/powerpoint/2010/main" val="378562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8C241-8933-49F4-A4DC-249F09D5F912}"/>
              </a:ext>
            </a:extLst>
          </p:cNvPr>
          <p:cNvSpPr>
            <a:spLocks noGrp="1"/>
          </p:cNvSpPr>
          <p:nvPr>
            <p:ph type="title"/>
          </p:nvPr>
        </p:nvSpPr>
        <p:spPr/>
        <p:txBody>
          <a:bodyPr vert="horz" lIns="121899" tIns="60949" rIns="121899" bIns="60949" rtlCol="0" anchor="b">
            <a:normAutofit/>
          </a:bodyPr>
          <a:lstStyle/>
          <a:p>
            <a:r>
              <a:rPr lang="en-IN" sz="4000" dirty="0">
                <a:solidFill>
                  <a:schemeClr val="accent4">
                    <a:lumMod val="50000"/>
                  </a:schemeClr>
                </a:solidFill>
              </a:rPr>
              <a:t>Conclusion :</a:t>
            </a:r>
          </a:p>
        </p:txBody>
      </p:sp>
      <p:sp>
        <p:nvSpPr>
          <p:cNvPr id="3" name="Content Placeholder 2">
            <a:extLst>
              <a:ext uri="{FF2B5EF4-FFF2-40B4-BE49-F238E27FC236}">
                <a16:creationId xmlns:a16="http://schemas.microsoft.com/office/drawing/2014/main" id="{248835B3-A0FB-479E-BDA3-67C72068917A}"/>
              </a:ext>
            </a:extLst>
          </p:cNvPr>
          <p:cNvSpPr>
            <a:spLocks noGrp="1"/>
          </p:cNvSpPr>
          <p:nvPr>
            <p:ph idx="1"/>
          </p:nvPr>
        </p:nvSpPr>
        <p:spPr>
          <a:xfrm>
            <a:off x="1117309" y="1473200"/>
            <a:ext cx="10157354" cy="4699000"/>
          </a:xfrm>
        </p:spPr>
        <p:txBody>
          <a:bodyPr>
            <a:noAutofit/>
          </a:bodyPr>
          <a:lstStyle/>
          <a:p>
            <a:pPr>
              <a:lnSpc>
                <a:spcPct val="150000"/>
              </a:lnSpc>
              <a:spcAft>
                <a:spcPts val="1000"/>
              </a:spcAft>
            </a:pPr>
            <a:r>
              <a:rPr lang="en-US" sz="1800" dirty="0">
                <a:latin typeface="Cambria" panose="02040503050406030204" pitchFamily="18" charset="0"/>
                <a:ea typeface="Cambria" panose="02040503050406030204" pitchFamily="18" charset="0"/>
              </a:rPr>
              <a:t>The project entitled as ERP system for College Management is the system that deals with the issues related to a particular institution. </a:t>
            </a:r>
            <a:endParaRPr lang="en-IN" sz="1800" dirty="0">
              <a:latin typeface="Cambria" panose="02040503050406030204" pitchFamily="18" charset="0"/>
              <a:ea typeface="Cambria" panose="02040503050406030204" pitchFamily="18" charset="0"/>
            </a:endParaRPr>
          </a:p>
          <a:p>
            <a:pPr marL="342900" lvl="0" indent="-342900">
              <a:lnSpc>
                <a:spcPct val="150000"/>
              </a:lnSpc>
              <a:spcAft>
                <a:spcPts val="1000"/>
              </a:spcAft>
              <a:buFont typeface="Wingdings" panose="05000000000000000000" pitchFamily="2" charset="2"/>
              <a:buChar char=""/>
              <a:tabLst>
                <a:tab pos="457200" algn="l"/>
              </a:tabLst>
            </a:pPr>
            <a:r>
              <a:rPr lang="en-US" sz="1800" dirty="0">
                <a:latin typeface="Cambria" panose="02040503050406030204" pitchFamily="18" charset="0"/>
                <a:ea typeface="Cambria" panose="02040503050406030204" pitchFamily="18" charset="0"/>
              </a:rPr>
              <a:t>This project is successfully implemented with all the features mentioned in system requirements specification.</a:t>
            </a:r>
          </a:p>
          <a:p>
            <a:pPr marL="342900" lvl="0" indent="-342900">
              <a:lnSpc>
                <a:spcPct val="150000"/>
              </a:lnSpc>
              <a:spcAft>
                <a:spcPts val="1000"/>
              </a:spcAft>
              <a:buFont typeface="Wingdings" panose="05000000000000000000" pitchFamily="2" charset="2"/>
              <a:buChar char=""/>
              <a:tabLst>
                <a:tab pos="457200" algn="l"/>
              </a:tabLst>
            </a:pPr>
            <a:r>
              <a:rPr lang="en-US" sz="1800" dirty="0">
                <a:latin typeface="Cambria" panose="02040503050406030204" pitchFamily="18" charset="0"/>
                <a:ea typeface="Cambria" panose="02040503050406030204" pitchFamily="18" charset="0"/>
              </a:rPr>
              <a:t>The application provides appropriate information to users according to the chosen service.</a:t>
            </a:r>
          </a:p>
          <a:p>
            <a:pPr marL="342900" lvl="0" indent="-342900">
              <a:lnSpc>
                <a:spcPct val="150000"/>
              </a:lnSpc>
              <a:spcAft>
                <a:spcPts val="1000"/>
              </a:spcAft>
              <a:buFont typeface="Wingdings" panose="05000000000000000000" pitchFamily="2" charset="2"/>
              <a:buChar char=""/>
              <a:tabLst>
                <a:tab pos="457200" algn="l"/>
              </a:tabLst>
            </a:pPr>
            <a:r>
              <a:rPr lang="en-US" sz="1800" dirty="0">
                <a:latin typeface="Cambria" panose="02040503050406030204" pitchFamily="18" charset="0"/>
                <a:ea typeface="Cambria" panose="02040503050406030204" pitchFamily="18" charset="0"/>
              </a:rPr>
              <a:t>The project is designed keeping in view the day to day problems faced by a college.</a:t>
            </a:r>
          </a:p>
          <a:p>
            <a:pPr marL="342900" lvl="0" indent="-342900">
              <a:lnSpc>
                <a:spcPct val="150000"/>
              </a:lnSpc>
              <a:spcAft>
                <a:spcPts val="1000"/>
              </a:spcAft>
              <a:buFont typeface="Wingdings" panose="05000000000000000000" pitchFamily="2" charset="2"/>
              <a:buChar char=""/>
              <a:tabLst>
                <a:tab pos="457200" algn="l"/>
              </a:tabLst>
            </a:pPr>
            <a:r>
              <a:rPr lang="en-US" sz="1800" dirty="0">
                <a:latin typeface="Cambria" panose="02040503050406030204" pitchFamily="18" charset="0"/>
                <a:ea typeface="Cambria" panose="02040503050406030204" pitchFamily="18" charset="0"/>
              </a:rPr>
              <a:t>Deployment of our application will certainly help the college to reduce unnecessary wastage of time in personally going to each department for some information.</a:t>
            </a:r>
            <a:endParaRPr lang="en-IN" sz="1800" dirty="0">
              <a:latin typeface="Cambria" panose="02040503050406030204" pitchFamily="18" charset="0"/>
              <a:ea typeface="Cambria" panose="02040503050406030204" pitchFamily="18" charset="0"/>
            </a:endParaRPr>
          </a:p>
          <a:p>
            <a:endParaRPr lang="en-IN" sz="1800" dirty="0"/>
          </a:p>
        </p:txBody>
      </p:sp>
    </p:spTree>
    <p:extLst>
      <p:ext uri="{BB962C8B-B14F-4D97-AF65-F5344CB8AC3E}">
        <p14:creationId xmlns:p14="http://schemas.microsoft.com/office/powerpoint/2010/main" val="403825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5587AD2-CB93-4FCD-82CE-90CE9EF190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7888" y="658019"/>
            <a:ext cx="9433048" cy="5541962"/>
          </a:xfrm>
        </p:spPr>
      </p:pic>
    </p:spTree>
    <p:extLst>
      <p:ext uri="{BB962C8B-B14F-4D97-AF65-F5344CB8AC3E}">
        <p14:creationId xmlns:p14="http://schemas.microsoft.com/office/powerpoint/2010/main" val="155764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73E1C-4D80-48D2-8C6D-E3A9D3D7B170}"/>
              </a:ext>
            </a:extLst>
          </p:cNvPr>
          <p:cNvSpPr>
            <a:spLocks noGrp="1"/>
          </p:cNvSpPr>
          <p:nvPr>
            <p:ph type="title"/>
          </p:nvPr>
        </p:nvSpPr>
        <p:spPr/>
        <p:txBody>
          <a:bodyPr/>
          <a:lstStyle/>
          <a:p>
            <a:r>
              <a:rPr lang="en-IN" dirty="0">
                <a:solidFill>
                  <a:schemeClr val="accent4">
                    <a:lumMod val="50000"/>
                  </a:schemeClr>
                </a:solidFill>
              </a:rPr>
              <a:t>Objective</a:t>
            </a:r>
            <a:r>
              <a:rPr lang="en-IN" b="1" dirty="0">
                <a:solidFill>
                  <a:schemeClr val="accent4">
                    <a:lumMod val="50000"/>
                  </a:schemeClr>
                </a:solidFill>
              </a:rPr>
              <a:t> :</a:t>
            </a:r>
          </a:p>
        </p:txBody>
      </p:sp>
      <p:sp>
        <p:nvSpPr>
          <p:cNvPr id="3" name="Content Placeholder 2">
            <a:extLst>
              <a:ext uri="{FF2B5EF4-FFF2-40B4-BE49-F238E27FC236}">
                <a16:creationId xmlns:a16="http://schemas.microsoft.com/office/drawing/2014/main" id="{DA859DD1-106D-4B0C-AD58-841707A6CF8E}"/>
              </a:ext>
            </a:extLst>
          </p:cNvPr>
          <p:cNvSpPr>
            <a:spLocks noGrp="1"/>
          </p:cNvSpPr>
          <p:nvPr>
            <p:ph idx="1"/>
          </p:nvPr>
        </p:nvSpPr>
        <p:spPr/>
        <p:txBody>
          <a:bodyPr>
            <a:normAutofit/>
          </a:bodyPr>
          <a:lstStyle/>
          <a:p>
            <a:pPr>
              <a:buFont typeface="Wingdings" panose="05000000000000000000" pitchFamily="2" charset="2"/>
              <a:buChar char="ü"/>
            </a:pPr>
            <a:r>
              <a:rPr lang="en-US" sz="2000" dirty="0">
                <a:latin typeface="Cambria" panose="02040503050406030204" pitchFamily="18" charset="0"/>
                <a:ea typeface="Cambria" panose="02040503050406030204" pitchFamily="18" charset="0"/>
              </a:rPr>
              <a:t>Managing a school, university, college or any educational institution without a perfect software solution in the present times is painful, same in the case of any enterprises or business. Hence an appropriate solution is required which can ensure the smooth functioning of the organization as a whole, and with ERP college Management Module, this problem can simply be solved.</a:t>
            </a:r>
          </a:p>
          <a:p>
            <a:pPr>
              <a:buFont typeface="Wingdings" panose="05000000000000000000" pitchFamily="2" charset="2"/>
              <a:buChar char="ü"/>
            </a:pPr>
            <a:r>
              <a:rPr lang="en-US" sz="2000" dirty="0">
                <a:latin typeface="Cambria" panose="02040503050406030204" pitchFamily="18" charset="0"/>
                <a:ea typeface="Cambria" panose="02040503050406030204" pitchFamily="18" charset="0"/>
              </a:rPr>
              <a:t>ERP College Management Module which is used by Schools as well as Colleges to manage their daily activities which include the management of Employees, Students, Books and Library Records, Parents details, Assignments, Admission Process, Results and Reports, Exams, Events, Attendance, Timetable, Fees and Other Reports. It provides one-point access to manage these wide range of activities both effectively and efficiently.</a:t>
            </a:r>
          </a:p>
          <a:p>
            <a:pPr>
              <a:buFont typeface="Wingdings" panose="05000000000000000000" pitchFamily="2" charset="2"/>
              <a:buChar char="ü"/>
            </a:pPr>
            <a:r>
              <a:rPr lang="en-US" sz="2000" dirty="0">
                <a:latin typeface="Cambria" panose="02040503050406030204" pitchFamily="18" charset="0"/>
                <a:ea typeface="Cambria" panose="02040503050406030204" pitchFamily="18" charset="0"/>
              </a:rPr>
              <a:t>To increase data accuracy and make college management system more secure, effective, convenient and accessible.</a:t>
            </a:r>
            <a:endParaRPr lang="en-IN" sz="2000" dirty="0">
              <a:latin typeface="Cambria" panose="02040503050406030204" pitchFamily="18" charset="0"/>
              <a:ea typeface="Cambria" panose="02040503050406030204" pitchFamily="18" charset="0"/>
            </a:endParaRPr>
          </a:p>
          <a:p>
            <a:pPr>
              <a:buFont typeface="Wingdings" panose="05000000000000000000" pitchFamily="2" charset="2"/>
              <a:buChar char="ü"/>
            </a:pPr>
            <a:endParaRPr lang="en-IN" sz="2000" dirty="0">
              <a:latin typeface="Cambria" panose="02040503050406030204" pitchFamily="18" charset="0"/>
              <a:ea typeface="Cambria" panose="02040503050406030204" pitchFamily="18" charset="0"/>
            </a:endParaRPr>
          </a:p>
          <a:p>
            <a:pPr>
              <a:buFont typeface="Wingdings" panose="05000000000000000000" pitchFamily="2" charset="2"/>
              <a:buChar char="ü"/>
            </a:pPr>
            <a:endParaRPr lang="en-IN" sz="2000" dirty="0"/>
          </a:p>
        </p:txBody>
      </p:sp>
    </p:spTree>
    <p:extLst>
      <p:ext uri="{BB962C8B-B14F-4D97-AF65-F5344CB8AC3E}">
        <p14:creationId xmlns:p14="http://schemas.microsoft.com/office/powerpoint/2010/main" val="40263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57C9-637E-4736-A627-D786488A2249}"/>
              </a:ext>
            </a:extLst>
          </p:cNvPr>
          <p:cNvSpPr>
            <a:spLocks noGrp="1"/>
          </p:cNvSpPr>
          <p:nvPr>
            <p:ph type="title"/>
          </p:nvPr>
        </p:nvSpPr>
        <p:spPr/>
        <p:txBody>
          <a:bodyPr/>
          <a:lstStyle/>
          <a:p>
            <a:r>
              <a:rPr lang="en-IN" dirty="0">
                <a:solidFill>
                  <a:schemeClr val="accent4">
                    <a:lumMod val="50000"/>
                  </a:schemeClr>
                </a:solidFill>
              </a:rPr>
              <a:t>Project Architecture :</a:t>
            </a:r>
          </a:p>
        </p:txBody>
      </p:sp>
      <p:pic>
        <p:nvPicPr>
          <p:cNvPr id="5" name="Content Placeholder 4">
            <a:extLst>
              <a:ext uri="{FF2B5EF4-FFF2-40B4-BE49-F238E27FC236}">
                <a16:creationId xmlns:a16="http://schemas.microsoft.com/office/drawing/2014/main" id="{0D020A65-6A08-4C9B-9EF5-21A2962D7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9916" y="1916832"/>
            <a:ext cx="9217024" cy="4104455"/>
          </a:xfrm>
        </p:spPr>
      </p:pic>
    </p:spTree>
    <p:extLst>
      <p:ext uri="{BB962C8B-B14F-4D97-AF65-F5344CB8AC3E}">
        <p14:creationId xmlns:p14="http://schemas.microsoft.com/office/powerpoint/2010/main" val="22507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17E19-AC37-4F5C-80D2-EFCCFF5DE231}"/>
              </a:ext>
            </a:extLst>
          </p:cNvPr>
          <p:cNvSpPr>
            <a:spLocks noGrp="1"/>
          </p:cNvSpPr>
          <p:nvPr>
            <p:ph type="title"/>
          </p:nvPr>
        </p:nvSpPr>
        <p:spPr/>
        <p:txBody>
          <a:bodyPr/>
          <a:lstStyle/>
          <a:p>
            <a:r>
              <a:rPr lang="en-IN" dirty="0">
                <a:solidFill>
                  <a:schemeClr val="accent4">
                    <a:lumMod val="50000"/>
                  </a:schemeClr>
                </a:solidFill>
              </a:rPr>
              <a:t>Tools &amp; Technologies Used :</a:t>
            </a:r>
            <a:endParaRPr lang="en-IN" dirty="0"/>
          </a:p>
        </p:txBody>
      </p:sp>
      <p:pic>
        <p:nvPicPr>
          <p:cNvPr id="12" name="Content Placeholder 11">
            <a:extLst>
              <a:ext uri="{FF2B5EF4-FFF2-40B4-BE49-F238E27FC236}">
                <a16:creationId xmlns:a16="http://schemas.microsoft.com/office/drawing/2014/main" id="{D0D836E8-B94C-4AB0-8668-ADC7CB20F0D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11469" y="3490453"/>
            <a:ext cx="3752676" cy="1224136"/>
          </a:xfrm>
        </p:spPr>
      </p:pic>
      <p:pic>
        <p:nvPicPr>
          <p:cNvPr id="10" name="Content Placeholder 9">
            <a:extLst>
              <a:ext uri="{FF2B5EF4-FFF2-40B4-BE49-F238E27FC236}">
                <a16:creationId xmlns:a16="http://schemas.microsoft.com/office/drawing/2014/main" id="{DE61D182-B0BD-432C-92C6-970B86A0F70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11643" y="1932953"/>
            <a:ext cx="2952329" cy="1224136"/>
          </a:xfrm>
        </p:spPr>
      </p:pic>
      <p:pic>
        <p:nvPicPr>
          <p:cNvPr id="14" name="Picture 13">
            <a:extLst>
              <a:ext uri="{FF2B5EF4-FFF2-40B4-BE49-F238E27FC236}">
                <a16:creationId xmlns:a16="http://schemas.microsoft.com/office/drawing/2014/main" id="{B972E105-D07D-40D9-9412-51FF906154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1475" y="5301208"/>
            <a:ext cx="3652664" cy="1080120"/>
          </a:xfrm>
          <a:prstGeom prst="rect">
            <a:avLst/>
          </a:prstGeom>
        </p:spPr>
      </p:pic>
      <p:sp>
        <p:nvSpPr>
          <p:cNvPr id="16" name="TextBox 15">
            <a:extLst>
              <a:ext uri="{FF2B5EF4-FFF2-40B4-BE49-F238E27FC236}">
                <a16:creationId xmlns:a16="http://schemas.microsoft.com/office/drawing/2014/main" id="{3F1E9891-ED94-4FF7-A73A-B251C203167C}"/>
              </a:ext>
            </a:extLst>
          </p:cNvPr>
          <p:cNvSpPr txBox="1"/>
          <p:nvPr/>
        </p:nvSpPr>
        <p:spPr>
          <a:xfrm>
            <a:off x="981844" y="2042005"/>
            <a:ext cx="8162156" cy="3539430"/>
          </a:xfrm>
          <a:prstGeom prst="rect">
            <a:avLst/>
          </a:prstGeom>
          <a:noFill/>
        </p:spPr>
        <p:txBody>
          <a:bodyPr wrap="square">
            <a:spAutoFit/>
          </a:bodyPr>
          <a:lstStyle/>
          <a:p>
            <a:pPr marL="342900" indent="-342900" algn="just">
              <a:lnSpc>
                <a:spcPct val="100000"/>
              </a:lnSpc>
              <a:buFont typeface="Wingdings" panose="020B0604020202020204" pitchFamily="34" charset="0"/>
              <a:buChar char="Ø"/>
            </a:pPr>
            <a:r>
              <a:rPr lang="en-US" sz="3200" dirty="0">
                <a:latin typeface="Cambria" panose="02040503050406030204" pitchFamily="18" charset="0"/>
                <a:ea typeface="Cambria" panose="02040503050406030204" pitchFamily="18" charset="0"/>
              </a:rPr>
              <a:t>Front-End : Angular</a:t>
            </a:r>
          </a:p>
          <a:p>
            <a:pPr marL="342900" indent="-342900" algn="just">
              <a:lnSpc>
                <a:spcPct val="100000"/>
              </a:lnSpc>
              <a:buFont typeface="Wingdings" panose="020B0604020202020204" pitchFamily="34" charset="0"/>
              <a:buChar char="Ø"/>
            </a:pPr>
            <a:endParaRPr lang="en-US" sz="3200" dirty="0">
              <a:latin typeface="Cambria" panose="02040503050406030204" pitchFamily="18" charset="0"/>
              <a:ea typeface="Cambria" panose="02040503050406030204" pitchFamily="18" charset="0"/>
            </a:endParaRPr>
          </a:p>
          <a:p>
            <a:pPr marL="342900" indent="-342900" algn="just">
              <a:lnSpc>
                <a:spcPct val="100000"/>
              </a:lnSpc>
              <a:buFont typeface="Wingdings" panose="020B0604020202020204" pitchFamily="34" charset="0"/>
              <a:buChar char="Ø"/>
            </a:pPr>
            <a:r>
              <a:rPr lang="en-US" sz="3200" dirty="0">
                <a:latin typeface="Cambria" panose="02040503050406030204" pitchFamily="18" charset="0"/>
                <a:ea typeface="Cambria" panose="02040503050406030204" pitchFamily="18" charset="0"/>
              </a:rPr>
              <a:t>Server-side : Spring Boot</a:t>
            </a:r>
          </a:p>
          <a:p>
            <a:pPr marL="342900" indent="-342900" algn="just">
              <a:lnSpc>
                <a:spcPct val="100000"/>
              </a:lnSpc>
              <a:buFont typeface="Wingdings" panose="020B0604020202020204" pitchFamily="34" charset="0"/>
              <a:buChar char="Ø"/>
            </a:pPr>
            <a:endParaRPr lang="en-US" sz="3200" dirty="0">
              <a:latin typeface="Cambria" panose="02040503050406030204" pitchFamily="18" charset="0"/>
              <a:ea typeface="Cambria" panose="02040503050406030204" pitchFamily="18" charset="0"/>
            </a:endParaRPr>
          </a:p>
          <a:p>
            <a:pPr marL="342900" indent="-342900" algn="just">
              <a:lnSpc>
                <a:spcPct val="100000"/>
              </a:lnSpc>
              <a:buFont typeface="Wingdings" panose="020B0604020202020204" pitchFamily="34" charset="0"/>
              <a:buChar char="Ø"/>
            </a:pPr>
            <a:r>
              <a:rPr lang="en-US" sz="3200" dirty="0">
                <a:latin typeface="Cambria" panose="02040503050406030204" pitchFamily="18" charset="0"/>
                <a:ea typeface="Cambria" panose="02040503050406030204" pitchFamily="18" charset="0"/>
              </a:rPr>
              <a:t>Back-end : MYSQL, Hibernate</a:t>
            </a:r>
          </a:p>
          <a:p>
            <a:pPr marL="342900" indent="-342900" algn="just">
              <a:lnSpc>
                <a:spcPct val="100000"/>
              </a:lnSpc>
              <a:buFont typeface="Wingdings" panose="020B0604020202020204" pitchFamily="34" charset="0"/>
              <a:buChar char="Ø"/>
            </a:pPr>
            <a:endParaRPr lang="en-US" sz="3200" dirty="0">
              <a:latin typeface="Cambria" panose="02040503050406030204" pitchFamily="18" charset="0"/>
              <a:ea typeface="Cambria" panose="02040503050406030204" pitchFamily="18" charset="0"/>
            </a:endParaRPr>
          </a:p>
          <a:p>
            <a:pPr marL="342900" indent="-342900" algn="just">
              <a:lnSpc>
                <a:spcPct val="100000"/>
              </a:lnSpc>
              <a:buFont typeface="Wingdings" panose="020B0604020202020204" pitchFamily="34" charset="0"/>
              <a:buChar char="Ø"/>
            </a:pPr>
            <a:r>
              <a:rPr lang="en-US" sz="3200" dirty="0">
                <a:latin typeface="Cambria" panose="02040503050406030204" pitchFamily="18" charset="0"/>
                <a:ea typeface="Cambria" panose="02040503050406030204" pitchFamily="18" charset="0"/>
              </a:rPr>
              <a:t>Server : Tomcat </a:t>
            </a:r>
            <a:endParaRPr lang="en-IN"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1887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1279-FC80-4CB8-92B0-6F084C3031C0}"/>
              </a:ext>
            </a:extLst>
          </p:cNvPr>
          <p:cNvSpPr>
            <a:spLocks noGrp="1"/>
          </p:cNvSpPr>
          <p:nvPr>
            <p:ph type="title"/>
          </p:nvPr>
        </p:nvSpPr>
        <p:spPr>
          <a:xfrm>
            <a:off x="1197868" y="260648"/>
            <a:ext cx="10157354" cy="1397000"/>
          </a:xfrm>
        </p:spPr>
        <p:txBody>
          <a:bodyPr/>
          <a:lstStyle/>
          <a:p>
            <a:r>
              <a:rPr lang="en-IN" dirty="0">
                <a:solidFill>
                  <a:schemeClr val="accent4">
                    <a:lumMod val="50000"/>
                  </a:schemeClr>
                </a:solidFill>
              </a:rPr>
              <a:t>HTML &amp; CSS :</a:t>
            </a:r>
          </a:p>
        </p:txBody>
      </p:sp>
      <p:sp>
        <p:nvSpPr>
          <p:cNvPr id="3" name="Content Placeholder 2">
            <a:extLst>
              <a:ext uri="{FF2B5EF4-FFF2-40B4-BE49-F238E27FC236}">
                <a16:creationId xmlns:a16="http://schemas.microsoft.com/office/drawing/2014/main" id="{666103D8-DE6F-4C88-BF20-1DA1DF11F137}"/>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HTML</a:t>
            </a:r>
            <a:r>
              <a:rPr lang="en-US" dirty="0">
                <a:latin typeface="Cambria" panose="02040503050406030204" pitchFamily="18" charset="0"/>
                <a:ea typeface="Cambria" panose="02040503050406030204" pitchFamily="18" charset="0"/>
              </a:rPr>
              <a:t> (the Hypertext Markup Language) and </a:t>
            </a:r>
            <a:r>
              <a:rPr lang="en-US" dirty="0">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CSS</a:t>
            </a:r>
            <a:r>
              <a:rPr lang="en-US" dirty="0">
                <a:latin typeface="Cambria" panose="02040503050406030204" pitchFamily="18" charset="0"/>
                <a:ea typeface="Cambria" panose="02040503050406030204" pitchFamily="18" charset="0"/>
              </a:rPr>
              <a:t> (Cascading Style Sheets) are two of the core technologies for building Web pages. </a:t>
            </a:r>
          </a:p>
          <a:p>
            <a:r>
              <a:rPr lang="en-US" dirty="0">
                <a:latin typeface="Cambria" panose="02040503050406030204" pitchFamily="18" charset="0"/>
                <a:ea typeface="Cambria" panose="02040503050406030204" pitchFamily="18" charset="0"/>
              </a:rPr>
              <a:t>HTML provides the structure of the page, CSS the (visual and aural) layout, for a variety of devices. </a:t>
            </a:r>
          </a:p>
          <a:p>
            <a:r>
              <a:rPr lang="en-US" dirty="0">
                <a:latin typeface="Cambria" panose="02040503050406030204" pitchFamily="18" charset="0"/>
                <a:ea typeface="Cambria" panose="02040503050406030204" pitchFamily="18" charset="0"/>
              </a:rPr>
              <a:t>Along with </a:t>
            </a:r>
            <a:r>
              <a:rPr lang="en-US" dirty="0">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graphics</a:t>
            </a:r>
            <a:r>
              <a:rPr lang="en-US" dirty="0">
                <a:latin typeface="Cambria" panose="02040503050406030204" pitchFamily="18" charset="0"/>
                <a:ea typeface="Cambria" panose="02040503050406030204" pitchFamily="18" charset="0"/>
              </a:rPr>
              <a:t> and </a:t>
            </a:r>
            <a:r>
              <a:rPr lang="en-US" dirty="0">
                <a:latin typeface="Cambria" panose="02040503050406030204" pitchFamily="18" charset="0"/>
                <a:ea typeface="Cambria" panose="02040503050406030204" pitchFamily="18" charset="0"/>
                <a:hlinkClick r:id="rId5">
                  <a:extLst>
                    <a:ext uri="{A12FA001-AC4F-418D-AE19-62706E023703}">
                      <ahyp:hlinkClr xmlns:ahyp="http://schemas.microsoft.com/office/drawing/2018/hyperlinkcolor" val="tx"/>
                    </a:ext>
                  </a:extLst>
                </a:hlinkClick>
              </a:rPr>
              <a:t>scripting</a:t>
            </a:r>
            <a:r>
              <a:rPr lang="en-US" dirty="0">
                <a:latin typeface="Cambria" panose="02040503050406030204" pitchFamily="18" charset="0"/>
                <a:ea typeface="Cambria" panose="02040503050406030204" pitchFamily="18" charset="0"/>
              </a:rPr>
              <a:t>, HTML and CSS are the basis of building Web pages and Web Applications.</a:t>
            </a:r>
          </a:p>
          <a:p>
            <a:r>
              <a:rPr lang="en-US" dirty="0">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HTML</a:t>
            </a:r>
            <a:r>
              <a:rPr lang="en-US" dirty="0">
                <a:latin typeface="Cambria" panose="02040503050406030204" pitchFamily="18" charset="0"/>
                <a:ea typeface="Cambria" panose="02040503050406030204" pitchFamily="18" charset="0"/>
              </a:rPr>
              <a:t> is the language for describing the structure of Web pages and </a:t>
            </a:r>
            <a:r>
              <a:rPr lang="en-US" dirty="0">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CSS</a:t>
            </a:r>
            <a:r>
              <a:rPr lang="en-US" dirty="0">
                <a:latin typeface="Cambria" panose="02040503050406030204" pitchFamily="18" charset="0"/>
                <a:ea typeface="Cambria" panose="02040503050406030204" pitchFamily="18" charset="0"/>
              </a:rPr>
              <a:t> is the language for describing the presentation of Web pages, including colors, layout, and fonts.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2514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A3EF-C30F-4AC6-9994-E21C3861DA06}"/>
              </a:ext>
            </a:extLst>
          </p:cNvPr>
          <p:cNvSpPr>
            <a:spLocks noGrp="1"/>
          </p:cNvSpPr>
          <p:nvPr>
            <p:ph type="title"/>
          </p:nvPr>
        </p:nvSpPr>
        <p:spPr>
          <a:xfrm>
            <a:off x="1122871" y="188640"/>
            <a:ext cx="10157354" cy="1397000"/>
          </a:xfrm>
        </p:spPr>
        <p:txBody>
          <a:bodyPr/>
          <a:lstStyle/>
          <a:p>
            <a:r>
              <a:rPr lang="en-IN" dirty="0">
                <a:solidFill>
                  <a:schemeClr val="accent4">
                    <a:lumMod val="50000"/>
                  </a:schemeClr>
                </a:solidFill>
              </a:rPr>
              <a:t>Angular :</a:t>
            </a:r>
          </a:p>
        </p:txBody>
      </p:sp>
      <p:sp>
        <p:nvSpPr>
          <p:cNvPr id="3" name="Content Placeholder 2">
            <a:extLst>
              <a:ext uri="{FF2B5EF4-FFF2-40B4-BE49-F238E27FC236}">
                <a16:creationId xmlns:a16="http://schemas.microsoft.com/office/drawing/2014/main" id="{5C2CAF42-A2BA-4CDF-B395-AE9D8B55F315}"/>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Angular is a platform and framework for building single-page client applications using HTML and TypeScript. </a:t>
            </a:r>
          </a:p>
          <a:p>
            <a:r>
              <a:rPr lang="en-US" dirty="0">
                <a:latin typeface="Cambria" panose="02040503050406030204" pitchFamily="18" charset="0"/>
                <a:ea typeface="Cambria" panose="02040503050406030204" pitchFamily="18" charset="0"/>
              </a:rPr>
              <a:t>Angular is written in TypeScript. It implements core and optional functionality as a set of TypeScript libraries that you import into your applications.</a:t>
            </a:r>
          </a:p>
          <a:p>
            <a:r>
              <a:rPr lang="en-US" dirty="0">
                <a:latin typeface="Cambria" panose="02040503050406030204" pitchFamily="18" charset="0"/>
                <a:ea typeface="Cambria" panose="02040503050406030204" pitchFamily="18" charset="0"/>
              </a:rPr>
              <a:t>The architecture of an Angular application relies on certain fundamental concepts. The basic building blocks of the Angular framework are Angular components that are organized into </a:t>
            </a:r>
            <a:r>
              <a:rPr lang="en-US" dirty="0" err="1">
                <a:latin typeface="Cambria" panose="02040503050406030204" pitchFamily="18" charset="0"/>
                <a:ea typeface="Cambria" panose="02040503050406030204" pitchFamily="18" charset="0"/>
              </a:rPr>
              <a:t>NgModules</a:t>
            </a:r>
            <a:r>
              <a:rPr lang="en-US" b="0" i="0" dirty="0">
                <a:solidFill>
                  <a:srgbClr val="444444"/>
                </a:solidFill>
                <a:effectLst/>
                <a:latin typeface="Roboto" panose="02000000000000000000" pitchFamily="2" charset="0"/>
              </a:rPr>
              <a:t>.</a:t>
            </a:r>
            <a:endParaRPr lang="en-IN" dirty="0"/>
          </a:p>
        </p:txBody>
      </p:sp>
    </p:spTree>
    <p:extLst>
      <p:ext uri="{BB962C8B-B14F-4D97-AF65-F5344CB8AC3E}">
        <p14:creationId xmlns:p14="http://schemas.microsoft.com/office/powerpoint/2010/main" val="38329052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1577-8DDA-4CCF-9436-BDE945879C8E}"/>
              </a:ext>
            </a:extLst>
          </p:cNvPr>
          <p:cNvSpPr>
            <a:spLocks noGrp="1"/>
          </p:cNvSpPr>
          <p:nvPr>
            <p:ph type="title"/>
          </p:nvPr>
        </p:nvSpPr>
        <p:spPr>
          <a:xfrm>
            <a:off x="1269876" y="188640"/>
            <a:ext cx="10157354" cy="1397000"/>
          </a:xfrm>
        </p:spPr>
        <p:txBody>
          <a:bodyPr/>
          <a:lstStyle/>
          <a:p>
            <a:r>
              <a:rPr lang="en-IN" dirty="0">
                <a:solidFill>
                  <a:schemeClr val="accent4">
                    <a:lumMod val="50000"/>
                  </a:schemeClr>
                </a:solidFill>
              </a:rPr>
              <a:t>Spring Boot :</a:t>
            </a:r>
          </a:p>
        </p:txBody>
      </p:sp>
      <p:sp>
        <p:nvSpPr>
          <p:cNvPr id="3" name="Content Placeholder 2">
            <a:extLst>
              <a:ext uri="{FF2B5EF4-FFF2-40B4-BE49-F238E27FC236}">
                <a16:creationId xmlns:a16="http://schemas.microsoft.com/office/drawing/2014/main" id="{9B6621B3-96D9-45FF-8B12-EAA005D9CC94}"/>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Spring Boot is an open source Java-based framework used to create a micro Service and is used to build stand-alone and production ready spring applications.</a:t>
            </a:r>
          </a:p>
          <a:p>
            <a:r>
              <a:rPr lang="en-US" dirty="0">
                <a:latin typeface="Cambria" panose="02040503050406030204" pitchFamily="18" charset="0"/>
                <a:ea typeface="Cambria" panose="02040503050406030204" pitchFamily="18" charset="0"/>
              </a:rPr>
              <a:t>It provides a flexible way to configure Java Beans, XML configurations, and Database Transactions.</a:t>
            </a:r>
          </a:p>
          <a:p>
            <a:r>
              <a:rPr lang="en-US" dirty="0">
                <a:latin typeface="Cambria" panose="02040503050406030204" pitchFamily="18" charset="0"/>
                <a:ea typeface="Cambria" panose="02040503050406030204" pitchFamily="18" charset="0"/>
              </a:rPr>
              <a:t>It provides an easier and faster way to set up, configure, and run both simple and web-based applications.</a:t>
            </a:r>
          </a:p>
          <a:p>
            <a:endParaRPr lang="en-IN" dirty="0"/>
          </a:p>
        </p:txBody>
      </p:sp>
    </p:spTree>
    <p:extLst>
      <p:ext uri="{BB962C8B-B14F-4D97-AF65-F5344CB8AC3E}">
        <p14:creationId xmlns:p14="http://schemas.microsoft.com/office/powerpoint/2010/main" val="11835643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5973-EB82-419B-8FF5-91A08FB181A8}"/>
              </a:ext>
            </a:extLst>
          </p:cNvPr>
          <p:cNvSpPr>
            <a:spLocks noGrp="1"/>
          </p:cNvSpPr>
          <p:nvPr>
            <p:ph type="title"/>
          </p:nvPr>
        </p:nvSpPr>
        <p:spPr/>
        <p:txBody>
          <a:bodyPr/>
          <a:lstStyle/>
          <a:p>
            <a:r>
              <a:rPr lang="en-IN" dirty="0">
                <a:solidFill>
                  <a:schemeClr val="accent4">
                    <a:lumMod val="50000"/>
                  </a:schemeClr>
                </a:solidFill>
              </a:rPr>
              <a:t>MySQL :</a:t>
            </a:r>
          </a:p>
        </p:txBody>
      </p:sp>
      <p:sp>
        <p:nvSpPr>
          <p:cNvPr id="3" name="Content Placeholder 2">
            <a:extLst>
              <a:ext uri="{FF2B5EF4-FFF2-40B4-BE49-F238E27FC236}">
                <a16:creationId xmlns:a16="http://schemas.microsoft.com/office/drawing/2014/main" id="{008D9B94-FA29-43F5-90B0-D3DC03F41348}"/>
              </a:ext>
            </a:extLst>
          </p:cNvPr>
          <p:cNvSpPr>
            <a:spLocks noGrp="1"/>
          </p:cNvSpPr>
          <p:nvPr>
            <p:ph idx="1"/>
          </p:nvPr>
        </p:nvSpPr>
        <p:spPr>
          <a:xfrm>
            <a:off x="1117309" y="1701800"/>
            <a:ext cx="10157354" cy="4751536"/>
          </a:xfrm>
        </p:spPr>
        <p:txBody>
          <a:bodyPr/>
          <a:lstStyle/>
          <a:p>
            <a:r>
              <a:rPr lang="en-US" dirty="0">
                <a:latin typeface="Cambria" panose="02040503050406030204" pitchFamily="18" charset="0"/>
                <a:ea typeface="Cambria" panose="02040503050406030204" pitchFamily="18" charset="0"/>
              </a:rPr>
              <a:t>MySQL is currently the most popular database management system software used for managing the relational database. </a:t>
            </a:r>
          </a:p>
          <a:p>
            <a:r>
              <a:rPr lang="en-US" dirty="0">
                <a:latin typeface="Cambria" panose="02040503050406030204" pitchFamily="18" charset="0"/>
                <a:ea typeface="Cambria" panose="02040503050406030204" pitchFamily="18" charset="0"/>
              </a:rPr>
              <a:t>It is open-source database software, which is supported by Oracle Company.</a:t>
            </a:r>
          </a:p>
          <a:p>
            <a:r>
              <a:rPr lang="en-US" dirty="0">
                <a:latin typeface="Cambria" panose="02040503050406030204" pitchFamily="18" charset="0"/>
                <a:ea typeface="Cambria" panose="02040503050406030204" pitchFamily="18" charset="0"/>
              </a:rPr>
              <a:t> It is fast, scalable, and easy to use database management system in comparison with Microsoft SQL Server and Oracle Database.</a:t>
            </a:r>
          </a:p>
          <a:p>
            <a:r>
              <a:rPr lang="en-US" dirty="0">
                <a:latin typeface="Cambria" panose="02040503050406030204" pitchFamily="18" charset="0"/>
                <a:ea typeface="Cambria" panose="02040503050406030204" pitchFamily="18" charset="0"/>
              </a:rPr>
              <a:t>MySQL follows the working of Client-Server Architecture. This model is designed for the end-users called clients to access the resources from a central computer known as a server using network services.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5548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Override1.xml><?xml version="1.0" encoding="utf-8"?>
<a:themeOverride xmlns:a="http://schemas.openxmlformats.org/drawingml/2006/main">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themeOverride>
</file>

<file path=ppt/theme/themeOverride2.xml><?xml version="1.0" encoding="utf-8"?>
<a:themeOverride xmlns:a="http://schemas.openxmlformats.org/drawingml/2006/main">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themeOverride>
</file>

<file path=ppt/theme/themeOverride3.xml><?xml version="1.0" encoding="utf-8"?>
<a:themeOverride xmlns:a="http://schemas.openxmlformats.org/drawingml/2006/main">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themeOverride>
</file>

<file path=docProps/app.xml><?xml version="1.0" encoding="utf-8"?>
<Properties xmlns="http://schemas.openxmlformats.org/officeDocument/2006/extended-properties" xmlns:vt="http://schemas.openxmlformats.org/officeDocument/2006/docPropsVTypes">
  <Template/>
  <TotalTime>759</TotalTime>
  <Words>1342</Words>
  <Application>Microsoft Office PowerPoint</Application>
  <PresentationFormat>Custom</PresentationFormat>
  <Paragraphs>108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Cambria</vt:lpstr>
      <vt:lpstr>Century Gothic</vt:lpstr>
      <vt:lpstr>Roboto</vt:lpstr>
      <vt:lpstr>Times New Roman</vt:lpstr>
      <vt:lpstr>Wingdings</vt:lpstr>
      <vt:lpstr>Books 16x9</vt:lpstr>
      <vt:lpstr>ERP System for College Management        Group 03  </vt:lpstr>
      <vt:lpstr>Abstract :</vt:lpstr>
      <vt:lpstr>Objective :</vt:lpstr>
      <vt:lpstr>Project Architecture :</vt:lpstr>
      <vt:lpstr>Tools &amp; Technologies Used :</vt:lpstr>
      <vt:lpstr>HTML &amp; CSS :</vt:lpstr>
      <vt:lpstr>Angular :</vt:lpstr>
      <vt:lpstr>Spring Boot :</vt:lpstr>
      <vt:lpstr>MySQL :</vt:lpstr>
      <vt:lpstr>Modules Description :</vt:lpstr>
      <vt:lpstr>PowerPoint Presentation</vt:lpstr>
      <vt:lpstr>PowerPoint Presentation</vt:lpstr>
      <vt:lpstr>ER Diagram :</vt:lpstr>
      <vt:lpstr>Class Diagram :</vt:lpstr>
      <vt:lpstr>Outputs : Homepage :</vt:lpstr>
      <vt:lpstr>Sign up Page :</vt:lpstr>
      <vt:lpstr>View Books :</vt:lpstr>
      <vt:lpstr>View Timetable :</vt:lpstr>
      <vt:lpstr>Functional Testing using POSTMAN Tool :</vt:lpstr>
      <vt:lpstr>Advantages :</vt:lpstr>
      <vt:lpstr>Applications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ERP System for College Management        Group 03  </dc:title>
  <dc:creator>Dayavan Doiphode</dc:creator>
  <cp:lastModifiedBy>Dayavan Doiphode</cp:lastModifiedBy>
  <cp:revision>20</cp:revision>
  <dcterms:created xsi:type="dcterms:W3CDTF">2022-04-14T06:22:23Z</dcterms:created>
  <dcterms:modified xsi:type="dcterms:W3CDTF">2022-04-17T17:56:02Z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