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4" r:id="rId3"/>
    <p:sldId id="268" r:id="rId4"/>
    <p:sldId id="263" r:id="rId5"/>
    <p:sldId id="258" r:id="rId6"/>
    <p:sldId id="257" r:id="rId7"/>
    <p:sldId id="269" r:id="rId8"/>
    <p:sldId id="261" r:id="rId9"/>
    <p:sldId id="270" r:id="rId10"/>
    <p:sldId id="271" r:id="rId11"/>
    <p:sldId id="272" r:id="rId12"/>
    <p:sldId id="273" r:id="rId13"/>
    <p:sldId id="274" r:id="rId14"/>
    <p:sldId id="275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>
      <p:cViewPr varScale="1">
        <p:scale>
          <a:sx n="117" d="100"/>
          <a:sy n="117" d="100"/>
        </p:scale>
        <p:origin x="148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066EC-65BE-4388-8893-C81342CF1279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6BF3F960-8C1A-4F53-890D-674D64C2FF42}">
      <dgm:prSet/>
      <dgm:spPr/>
      <dgm:t>
        <a:bodyPr/>
        <a:lstStyle/>
        <a:p>
          <a:r>
            <a:rPr lang="en-US"/>
            <a:t>Pre-configured Scenes</a:t>
          </a:r>
        </a:p>
      </dgm:t>
    </dgm:pt>
    <dgm:pt modelId="{B60DE8B9-1E5D-4FF3-BF32-599B3C4564A7}" type="parTrans" cxnId="{39CB0EC3-D697-460D-BE48-53CF68FCCECE}">
      <dgm:prSet/>
      <dgm:spPr/>
      <dgm:t>
        <a:bodyPr/>
        <a:lstStyle/>
        <a:p>
          <a:endParaRPr lang="en-US"/>
        </a:p>
      </dgm:t>
    </dgm:pt>
    <dgm:pt modelId="{4EFC5923-B294-47DD-AF88-6734A5C24650}" type="sibTrans" cxnId="{39CB0EC3-D697-460D-BE48-53CF68FCCECE}">
      <dgm:prSet/>
      <dgm:spPr/>
      <dgm:t>
        <a:bodyPr/>
        <a:lstStyle/>
        <a:p>
          <a:endParaRPr lang="en-US"/>
        </a:p>
      </dgm:t>
    </dgm:pt>
    <dgm:pt modelId="{9CA5E471-826E-44AB-9A8E-1BC38C1ED766}">
      <dgm:prSet/>
      <dgm:spPr/>
      <dgm:t>
        <a:bodyPr/>
        <a:lstStyle/>
        <a:p>
          <a:r>
            <a:rPr lang="en-IN"/>
            <a:t>Good Morning Scene at 0600 hrs</a:t>
          </a:r>
          <a:endParaRPr lang="en-US"/>
        </a:p>
      </dgm:t>
    </dgm:pt>
    <dgm:pt modelId="{482AB467-F134-4024-968C-4950141C1A9A}" type="parTrans" cxnId="{BE0E8F40-9E13-486D-B3C6-8147696B32C6}">
      <dgm:prSet/>
      <dgm:spPr/>
      <dgm:t>
        <a:bodyPr/>
        <a:lstStyle/>
        <a:p>
          <a:endParaRPr lang="en-US"/>
        </a:p>
      </dgm:t>
    </dgm:pt>
    <dgm:pt modelId="{AFF9F0F8-C4F8-442F-8A85-79C06D2C2B7D}" type="sibTrans" cxnId="{BE0E8F40-9E13-486D-B3C6-8147696B32C6}">
      <dgm:prSet/>
      <dgm:spPr/>
      <dgm:t>
        <a:bodyPr/>
        <a:lstStyle/>
        <a:p>
          <a:endParaRPr lang="en-US"/>
        </a:p>
      </dgm:t>
    </dgm:pt>
    <dgm:pt modelId="{3C25D6E9-F3D9-4E9B-8143-9A5F2BF09FFA}">
      <dgm:prSet/>
      <dgm:spPr/>
      <dgm:t>
        <a:bodyPr/>
        <a:lstStyle/>
        <a:p>
          <a:r>
            <a:rPr lang="en-IN"/>
            <a:t>Main door opens or some one walks by</a:t>
          </a:r>
          <a:endParaRPr lang="en-US"/>
        </a:p>
      </dgm:t>
    </dgm:pt>
    <dgm:pt modelId="{766CBC71-325C-4F81-A744-56B0CA8BC264}" type="parTrans" cxnId="{E5884C92-C6B3-4894-830E-E82B230B24C0}">
      <dgm:prSet/>
      <dgm:spPr/>
      <dgm:t>
        <a:bodyPr/>
        <a:lstStyle/>
        <a:p>
          <a:endParaRPr lang="en-US"/>
        </a:p>
      </dgm:t>
    </dgm:pt>
    <dgm:pt modelId="{229F2791-E8A1-4284-B78A-EB0708938B18}" type="sibTrans" cxnId="{E5884C92-C6B3-4894-830E-E82B230B24C0}">
      <dgm:prSet/>
      <dgm:spPr/>
      <dgm:t>
        <a:bodyPr/>
        <a:lstStyle/>
        <a:p>
          <a:endParaRPr lang="en-US"/>
        </a:p>
      </dgm:t>
    </dgm:pt>
    <dgm:pt modelId="{EF03FEED-DBB3-46F2-8D62-CC853EAC22B1}">
      <dgm:prSet/>
      <dgm:spPr/>
      <dgm:t>
        <a:bodyPr/>
        <a:lstStyle/>
        <a:p>
          <a:r>
            <a:rPr lang="en-IN"/>
            <a:t>Fire incident is detected in living room .</a:t>
          </a:r>
          <a:endParaRPr lang="en-US"/>
        </a:p>
      </dgm:t>
    </dgm:pt>
    <dgm:pt modelId="{93B2DE67-B4A2-4CB6-B137-3AA40A023723}" type="parTrans" cxnId="{597BBBEE-88FE-4DA0-8B80-C70ABF88C1D4}">
      <dgm:prSet/>
      <dgm:spPr/>
      <dgm:t>
        <a:bodyPr/>
        <a:lstStyle/>
        <a:p>
          <a:endParaRPr lang="en-US"/>
        </a:p>
      </dgm:t>
    </dgm:pt>
    <dgm:pt modelId="{629B361F-1F4F-4B88-BC30-8F489F977C6D}" type="sibTrans" cxnId="{597BBBEE-88FE-4DA0-8B80-C70ABF88C1D4}">
      <dgm:prSet/>
      <dgm:spPr/>
      <dgm:t>
        <a:bodyPr/>
        <a:lstStyle/>
        <a:p>
          <a:endParaRPr lang="en-US"/>
        </a:p>
      </dgm:t>
    </dgm:pt>
    <dgm:pt modelId="{5CCEFB14-A0D6-4773-A097-5790472432C2}">
      <dgm:prSet/>
      <dgm:spPr/>
      <dgm:t>
        <a:bodyPr/>
        <a:lstStyle/>
        <a:p>
          <a:r>
            <a:rPr lang="en-IN"/>
            <a:t>Smoke is detected in Store or Garage</a:t>
          </a:r>
          <a:endParaRPr lang="en-US"/>
        </a:p>
      </dgm:t>
    </dgm:pt>
    <dgm:pt modelId="{8BCFC938-34B8-42CB-BFD3-7E13C8D0F604}" type="parTrans" cxnId="{0C159531-4C07-40DC-BB52-9D506E2739DF}">
      <dgm:prSet/>
      <dgm:spPr/>
      <dgm:t>
        <a:bodyPr/>
        <a:lstStyle/>
        <a:p>
          <a:endParaRPr lang="en-US"/>
        </a:p>
      </dgm:t>
    </dgm:pt>
    <dgm:pt modelId="{3251393E-FEE0-4CEE-AA8A-4C3C4D811370}" type="sibTrans" cxnId="{0C159531-4C07-40DC-BB52-9D506E2739DF}">
      <dgm:prSet/>
      <dgm:spPr/>
      <dgm:t>
        <a:bodyPr/>
        <a:lstStyle/>
        <a:p>
          <a:endParaRPr lang="en-US"/>
        </a:p>
      </dgm:t>
    </dgm:pt>
    <dgm:pt modelId="{FB67F7E2-15EA-44B5-B512-C3C9535115FB}">
      <dgm:prSet/>
      <dgm:spPr/>
      <dgm:t>
        <a:bodyPr/>
        <a:lstStyle/>
        <a:p>
          <a:r>
            <a:rPr lang="en-IN"/>
            <a:t>High level of Carbon Dioxide in bedroom</a:t>
          </a:r>
          <a:endParaRPr lang="en-US"/>
        </a:p>
      </dgm:t>
    </dgm:pt>
    <dgm:pt modelId="{39426797-785A-424E-9C7B-5E07A59E9571}" type="parTrans" cxnId="{5D09635C-C14F-4A7C-8573-5B5AF95CA997}">
      <dgm:prSet/>
      <dgm:spPr/>
      <dgm:t>
        <a:bodyPr/>
        <a:lstStyle/>
        <a:p>
          <a:endParaRPr lang="en-US"/>
        </a:p>
      </dgm:t>
    </dgm:pt>
    <dgm:pt modelId="{2720ED6A-16E0-447B-8B2C-E2AA1FF9A8C5}" type="sibTrans" cxnId="{5D09635C-C14F-4A7C-8573-5B5AF95CA997}">
      <dgm:prSet/>
      <dgm:spPr/>
      <dgm:t>
        <a:bodyPr/>
        <a:lstStyle/>
        <a:p>
          <a:endParaRPr lang="en-US"/>
        </a:p>
      </dgm:t>
    </dgm:pt>
    <dgm:pt modelId="{67CC8C3C-8884-4B09-A83B-60C57585517A}">
      <dgm:prSet/>
      <dgm:spPr/>
      <dgm:t>
        <a:bodyPr/>
        <a:lstStyle/>
        <a:p>
          <a:r>
            <a:rPr lang="en-IN"/>
            <a:t>High level of Carbon Mono-oxide in Kitchen</a:t>
          </a:r>
          <a:endParaRPr lang="en-US"/>
        </a:p>
      </dgm:t>
    </dgm:pt>
    <dgm:pt modelId="{95118B2F-3521-4641-B93B-BC0CD71F2202}" type="parTrans" cxnId="{EA91BD88-BCC4-40A0-8EDA-8BAA53BA416C}">
      <dgm:prSet/>
      <dgm:spPr/>
      <dgm:t>
        <a:bodyPr/>
        <a:lstStyle/>
        <a:p>
          <a:endParaRPr lang="en-US"/>
        </a:p>
      </dgm:t>
    </dgm:pt>
    <dgm:pt modelId="{47259B1C-6A03-41E4-80FA-E8D46C1D31B3}" type="sibTrans" cxnId="{EA91BD88-BCC4-40A0-8EDA-8BAA53BA416C}">
      <dgm:prSet/>
      <dgm:spPr/>
      <dgm:t>
        <a:bodyPr/>
        <a:lstStyle/>
        <a:p>
          <a:endParaRPr lang="en-US"/>
        </a:p>
      </dgm:t>
    </dgm:pt>
    <dgm:pt modelId="{D6ABA58D-8BE7-4EF2-8974-74A88C795301}">
      <dgm:prSet/>
      <dgm:spPr/>
      <dgm:t>
        <a:bodyPr/>
        <a:lstStyle/>
        <a:p>
          <a:r>
            <a:rPr lang="en-IN"/>
            <a:t>Room temperature rises</a:t>
          </a:r>
          <a:endParaRPr lang="en-US"/>
        </a:p>
      </dgm:t>
    </dgm:pt>
    <dgm:pt modelId="{85810FD0-442A-4084-948B-E9F81B3B0809}" type="parTrans" cxnId="{35CB5654-0FCF-4849-A6DD-B964FC2C36F8}">
      <dgm:prSet/>
      <dgm:spPr/>
      <dgm:t>
        <a:bodyPr/>
        <a:lstStyle/>
        <a:p>
          <a:endParaRPr lang="en-US"/>
        </a:p>
      </dgm:t>
    </dgm:pt>
    <dgm:pt modelId="{205C5E82-D8F2-41BD-AE26-BA9D142C21E8}" type="sibTrans" cxnId="{35CB5654-0FCF-4849-A6DD-B964FC2C36F8}">
      <dgm:prSet/>
      <dgm:spPr/>
      <dgm:t>
        <a:bodyPr/>
        <a:lstStyle/>
        <a:p>
          <a:endParaRPr lang="en-US"/>
        </a:p>
      </dgm:t>
    </dgm:pt>
    <dgm:pt modelId="{E8E0944B-5188-4CA4-8155-AAA089D05C1F}">
      <dgm:prSet/>
      <dgm:spPr/>
      <dgm:t>
        <a:bodyPr/>
        <a:lstStyle/>
        <a:p>
          <a:r>
            <a:rPr lang="en-US"/>
            <a:t>Manual Commands</a:t>
          </a:r>
        </a:p>
      </dgm:t>
    </dgm:pt>
    <dgm:pt modelId="{9C9DB160-32DD-4E04-BA76-ECE3166333D0}" type="parTrans" cxnId="{EC11C96F-250A-4F1C-ACAD-30470B5C5CDE}">
      <dgm:prSet/>
      <dgm:spPr/>
      <dgm:t>
        <a:bodyPr/>
        <a:lstStyle/>
        <a:p>
          <a:endParaRPr lang="en-US"/>
        </a:p>
      </dgm:t>
    </dgm:pt>
    <dgm:pt modelId="{2637906F-A119-48C3-A1F8-2B8F512F58F6}" type="sibTrans" cxnId="{EC11C96F-250A-4F1C-ACAD-30470B5C5CDE}">
      <dgm:prSet/>
      <dgm:spPr/>
      <dgm:t>
        <a:bodyPr/>
        <a:lstStyle/>
        <a:p>
          <a:endParaRPr lang="en-US"/>
        </a:p>
      </dgm:t>
    </dgm:pt>
    <dgm:pt modelId="{575331E3-3989-4BC9-974E-DD49DCF3D3C9}">
      <dgm:prSet/>
      <dgm:spPr/>
      <dgm:t>
        <a:bodyPr/>
        <a:lstStyle/>
        <a:p>
          <a:r>
            <a:rPr lang="en-US"/>
            <a:t>Deployment Layout</a:t>
          </a:r>
        </a:p>
      </dgm:t>
    </dgm:pt>
    <dgm:pt modelId="{C2C6603A-6957-48A0-9D92-BA0786C173F5}" type="parTrans" cxnId="{223531A6-E63D-4E49-8C54-0A1A4B6A1107}">
      <dgm:prSet/>
      <dgm:spPr/>
      <dgm:t>
        <a:bodyPr/>
        <a:lstStyle/>
        <a:p>
          <a:endParaRPr lang="en-US"/>
        </a:p>
      </dgm:t>
    </dgm:pt>
    <dgm:pt modelId="{D8A7FEC2-2876-4989-94D1-6994F29FDD50}" type="sibTrans" cxnId="{223531A6-E63D-4E49-8C54-0A1A4B6A1107}">
      <dgm:prSet/>
      <dgm:spPr/>
      <dgm:t>
        <a:bodyPr/>
        <a:lstStyle/>
        <a:p>
          <a:endParaRPr lang="en-US"/>
        </a:p>
      </dgm:t>
    </dgm:pt>
    <dgm:pt modelId="{0ABA7D49-89D1-4D37-8D19-1AB50F97B4EE}">
      <dgm:prSet/>
      <dgm:spPr/>
      <dgm:t>
        <a:bodyPr/>
        <a:lstStyle/>
        <a:p>
          <a:r>
            <a:rPr lang="en-US"/>
            <a:t>IoT Monitor</a:t>
          </a:r>
        </a:p>
      </dgm:t>
    </dgm:pt>
    <dgm:pt modelId="{0ADB9B46-E559-4F8A-BF46-57FB28AD3EA9}" type="parTrans" cxnId="{9F58D5DB-5A01-4069-8211-38E925BF5AD2}">
      <dgm:prSet/>
      <dgm:spPr/>
      <dgm:t>
        <a:bodyPr/>
        <a:lstStyle/>
        <a:p>
          <a:endParaRPr lang="en-US"/>
        </a:p>
      </dgm:t>
    </dgm:pt>
    <dgm:pt modelId="{BACA0197-679F-4B8A-8486-9D333BE40E65}" type="sibTrans" cxnId="{9F58D5DB-5A01-4069-8211-38E925BF5AD2}">
      <dgm:prSet/>
      <dgm:spPr/>
      <dgm:t>
        <a:bodyPr/>
        <a:lstStyle/>
        <a:p>
          <a:endParaRPr lang="en-US"/>
        </a:p>
      </dgm:t>
    </dgm:pt>
    <dgm:pt modelId="{24022765-763D-4CD0-905C-F3E57C8450D0}">
      <dgm:prSet/>
      <dgm:spPr/>
      <dgm:t>
        <a:bodyPr/>
        <a:lstStyle/>
        <a:p>
          <a:r>
            <a:rPr lang="en-US"/>
            <a:t>Protocol &amp; Security </a:t>
          </a:r>
        </a:p>
      </dgm:t>
    </dgm:pt>
    <dgm:pt modelId="{D8D0ED25-E170-4D00-B7D9-46F1DC73C185}" type="parTrans" cxnId="{E72FEF17-48BE-497D-ABB8-2ACFEDF4E85F}">
      <dgm:prSet/>
      <dgm:spPr/>
      <dgm:t>
        <a:bodyPr/>
        <a:lstStyle/>
        <a:p>
          <a:endParaRPr lang="en-US"/>
        </a:p>
      </dgm:t>
    </dgm:pt>
    <dgm:pt modelId="{0A05BE64-B32B-48AC-92B7-F9A445CBF616}" type="sibTrans" cxnId="{E72FEF17-48BE-497D-ABB8-2ACFEDF4E85F}">
      <dgm:prSet/>
      <dgm:spPr/>
      <dgm:t>
        <a:bodyPr/>
        <a:lstStyle/>
        <a:p>
          <a:endParaRPr lang="en-US"/>
        </a:p>
      </dgm:t>
    </dgm:pt>
    <dgm:pt modelId="{32A7D641-9787-4C64-A94D-AD2341A2AEE1}">
      <dgm:prSet/>
      <dgm:spPr/>
      <dgm:t>
        <a:bodyPr/>
        <a:lstStyle/>
        <a:p>
          <a:r>
            <a:rPr lang="en-US"/>
            <a:t>Communication protocols</a:t>
          </a:r>
        </a:p>
      </dgm:t>
    </dgm:pt>
    <dgm:pt modelId="{F13422C6-564F-46A3-B766-02128E311FB6}" type="parTrans" cxnId="{8815CDB5-1556-4469-B794-9CE670D971E4}">
      <dgm:prSet/>
      <dgm:spPr/>
      <dgm:t>
        <a:bodyPr/>
        <a:lstStyle/>
        <a:p>
          <a:endParaRPr lang="en-US"/>
        </a:p>
      </dgm:t>
    </dgm:pt>
    <dgm:pt modelId="{EEE81A83-2570-4088-A9EA-BB9EBB10380F}" type="sibTrans" cxnId="{8815CDB5-1556-4469-B794-9CE670D971E4}">
      <dgm:prSet/>
      <dgm:spPr/>
      <dgm:t>
        <a:bodyPr/>
        <a:lstStyle/>
        <a:p>
          <a:endParaRPr lang="en-US"/>
        </a:p>
      </dgm:t>
    </dgm:pt>
    <dgm:pt modelId="{23254FAD-7DE0-449D-8A52-7E0A79E35388}">
      <dgm:prSet/>
      <dgm:spPr/>
      <dgm:t>
        <a:bodyPr/>
        <a:lstStyle/>
        <a:p>
          <a:r>
            <a:rPr lang="en-US"/>
            <a:t>Authentication and Communication Security</a:t>
          </a:r>
        </a:p>
      </dgm:t>
    </dgm:pt>
    <dgm:pt modelId="{58A530D4-D56C-4B81-A265-E1CB839B28CD}" type="parTrans" cxnId="{E53C4CF4-4557-41BE-9D49-66FB3AA6EF04}">
      <dgm:prSet/>
      <dgm:spPr/>
      <dgm:t>
        <a:bodyPr/>
        <a:lstStyle/>
        <a:p>
          <a:endParaRPr lang="en-US"/>
        </a:p>
      </dgm:t>
    </dgm:pt>
    <dgm:pt modelId="{D3A2A696-1944-4212-883B-821BA6368B5A}" type="sibTrans" cxnId="{E53C4CF4-4557-41BE-9D49-66FB3AA6EF04}">
      <dgm:prSet/>
      <dgm:spPr/>
      <dgm:t>
        <a:bodyPr/>
        <a:lstStyle/>
        <a:p>
          <a:endParaRPr lang="en-US"/>
        </a:p>
      </dgm:t>
    </dgm:pt>
    <dgm:pt modelId="{9D20F433-D388-DB4B-AF27-B4253A0936F2}" type="pres">
      <dgm:prSet presAssocID="{901066EC-65BE-4388-8893-C81342CF1279}" presName="linear" presStyleCnt="0">
        <dgm:presLayoutVars>
          <dgm:dir/>
          <dgm:animLvl val="lvl"/>
          <dgm:resizeHandles val="exact"/>
        </dgm:presLayoutVars>
      </dgm:prSet>
      <dgm:spPr/>
    </dgm:pt>
    <dgm:pt modelId="{545FA8FC-0C62-BD48-B986-E1F1C9335D07}" type="pres">
      <dgm:prSet presAssocID="{6BF3F960-8C1A-4F53-890D-674D64C2FF42}" presName="parentLin" presStyleCnt="0"/>
      <dgm:spPr/>
    </dgm:pt>
    <dgm:pt modelId="{0D4B2E6A-859C-7749-A500-C4B1BF4AFE12}" type="pres">
      <dgm:prSet presAssocID="{6BF3F960-8C1A-4F53-890D-674D64C2FF42}" presName="parentLeftMargin" presStyleLbl="node1" presStyleIdx="0" presStyleCnt="3"/>
      <dgm:spPr/>
    </dgm:pt>
    <dgm:pt modelId="{FE509F2D-E499-6B4A-8FBD-9BE4510EF529}" type="pres">
      <dgm:prSet presAssocID="{6BF3F960-8C1A-4F53-890D-674D64C2FF4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2710618-8700-9145-90E5-01902AA01FDF}" type="pres">
      <dgm:prSet presAssocID="{6BF3F960-8C1A-4F53-890D-674D64C2FF42}" presName="negativeSpace" presStyleCnt="0"/>
      <dgm:spPr/>
    </dgm:pt>
    <dgm:pt modelId="{A5B54EDE-EFE2-4E40-B03A-11D0EE7AC779}" type="pres">
      <dgm:prSet presAssocID="{6BF3F960-8C1A-4F53-890D-674D64C2FF42}" presName="childText" presStyleLbl="conFgAcc1" presStyleIdx="0" presStyleCnt="3">
        <dgm:presLayoutVars>
          <dgm:bulletEnabled val="1"/>
        </dgm:presLayoutVars>
      </dgm:prSet>
      <dgm:spPr/>
    </dgm:pt>
    <dgm:pt modelId="{355ECBDA-0A24-144D-B09F-9DEE19C798ED}" type="pres">
      <dgm:prSet presAssocID="{4EFC5923-B294-47DD-AF88-6734A5C24650}" presName="spaceBetweenRectangles" presStyleCnt="0"/>
      <dgm:spPr/>
    </dgm:pt>
    <dgm:pt modelId="{9A5A25C5-AABB-A743-8187-035BB0F7F92B}" type="pres">
      <dgm:prSet presAssocID="{E8E0944B-5188-4CA4-8155-AAA089D05C1F}" presName="parentLin" presStyleCnt="0"/>
      <dgm:spPr/>
    </dgm:pt>
    <dgm:pt modelId="{4E0B3B2F-CA65-EF42-9506-24D98D31B623}" type="pres">
      <dgm:prSet presAssocID="{E8E0944B-5188-4CA4-8155-AAA089D05C1F}" presName="parentLeftMargin" presStyleLbl="node1" presStyleIdx="0" presStyleCnt="3"/>
      <dgm:spPr/>
    </dgm:pt>
    <dgm:pt modelId="{40FD63C5-DCE3-C946-9C41-0034ADB89097}" type="pres">
      <dgm:prSet presAssocID="{E8E0944B-5188-4CA4-8155-AAA089D05C1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15E013C-B4EE-E04F-8B0C-0DB02B7735BD}" type="pres">
      <dgm:prSet presAssocID="{E8E0944B-5188-4CA4-8155-AAA089D05C1F}" presName="negativeSpace" presStyleCnt="0"/>
      <dgm:spPr/>
    </dgm:pt>
    <dgm:pt modelId="{F725A0E9-D9EC-6242-A458-F247443B9ACF}" type="pres">
      <dgm:prSet presAssocID="{E8E0944B-5188-4CA4-8155-AAA089D05C1F}" presName="childText" presStyleLbl="conFgAcc1" presStyleIdx="1" presStyleCnt="3">
        <dgm:presLayoutVars>
          <dgm:bulletEnabled val="1"/>
        </dgm:presLayoutVars>
      </dgm:prSet>
      <dgm:spPr/>
    </dgm:pt>
    <dgm:pt modelId="{09A3A1F7-535C-2242-BE0C-8842FBB1B544}" type="pres">
      <dgm:prSet presAssocID="{2637906F-A119-48C3-A1F8-2B8F512F58F6}" presName="spaceBetweenRectangles" presStyleCnt="0"/>
      <dgm:spPr/>
    </dgm:pt>
    <dgm:pt modelId="{C2AB7A69-05FC-C540-89EB-12BA4F0858FC}" type="pres">
      <dgm:prSet presAssocID="{24022765-763D-4CD0-905C-F3E57C8450D0}" presName="parentLin" presStyleCnt="0"/>
      <dgm:spPr/>
    </dgm:pt>
    <dgm:pt modelId="{DC3EEE16-78DF-084B-A2EC-521860029ED9}" type="pres">
      <dgm:prSet presAssocID="{24022765-763D-4CD0-905C-F3E57C8450D0}" presName="parentLeftMargin" presStyleLbl="node1" presStyleIdx="1" presStyleCnt="3"/>
      <dgm:spPr/>
    </dgm:pt>
    <dgm:pt modelId="{8EACDA6D-7975-EF48-9D72-B651EFE99D7C}" type="pres">
      <dgm:prSet presAssocID="{24022765-763D-4CD0-905C-F3E57C8450D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A3AA6D6-531F-8442-9748-8EAC234328B0}" type="pres">
      <dgm:prSet presAssocID="{24022765-763D-4CD0-905C-F3E57C8450D0}" presName="negativeSpace" presStyleCnt="0"/>
      <dgm:spPr/>
    </dgm:pt>
    <dgm:pt modelId="{8B944D49-0BBF-8F48-8A9C-8822ADA1BBAA}" type="pres">
      <dgm:prSet presAssocID="{24022765-763D-4CD0-905C-F3E57C8450D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D226905-B9A1-7447-9162-9FBE3CF03359}" type="presOf" srcId="{EF03FEED-DBB3-46F2-8D62-CC853EAC22B1}" destId="{A5B54EDE-EFE2-4E40-B03A-11D0EE7AC779}" srcOrd="0" destOrd="2" presId="urn:microsoft.com/office/officeart/2005/8/layout/list1"/>
    <dgm:cxn modelId="{09A8F80D-839C-6C46-855D-713608B73FB6}" type="presOf" srcId="{3C25D6E9-F3D9-4E9B-8143-9A5F2BF09FFA}" destId="{A5B54EDE-EFE2-4E40-B03A-11D0EE7AC779}" srcOrd="0" destOrd="1" presId="urn:microsoft.com/office/officeart/2005/8/layout/list1"/>
    <dgm:cxn modelId="{25311016-3395-2345-BD44-E2EC056370F2}" type="presOf" srcId="{901066EC-65BE-4388-8893-C81342CF1279}" destId="{9D20F433-D388-DB4B-AF27-B4253A0936F2}" srcOrd="0" destOrd="0" presId="urn:microsoft.com/office/officeart/2005/8/layout/list1"/>
    <dgm:cxn modelId="{E72FEF17-48BE-497D-ABB8-2ACFEDF4E85F}" srcId="{901066EC-65BE-4388-8893-C81342CF1279}" destId="{24022765-763D-4CD0-905C-F3E57C8450D0}" srcOrd="2" destOrd="0" parTransId="{D8D0ED25-E170-4D00-B7D9-46F1DC73C185}" sibTransId="{0A05BE64-B32B-48AC-92B7-F9A445CBF616}"/>
    <dgm:cxn modelId="{0C159531-4C07-40DC-BB52-9D506E2739DF}" srcId="{6BF3F960-8C1A-4F53-890D-674D64C2FF42}" destId="{5CCEFB14-A0D6-4773-A097-5790472432C2}" srcOrd="3" destOrd="0" parTransId="{8BCFC938-34B8-42CB-BFD3-7E13C8D0F604}" sibTransId="{3251393E-FEE0-4CEE-AA8A-4C3C4D811370}"/>
    <dgm:cxn modelId="{7D56D035-6466-0643-8047-5E9557865118}" type="presOf" srcId="{23254FAD-7DE0-449D-8A52-7E0A79E35388}" destId="{8B944D49-0BBF-8F48-8A9C-8822ADA1BBAA}" srcOrd="0" destOrd="1" presId="urn:microsoft.com/office/officeart/2005/8/layout/list1"/>
    <dgm:cxn modelId="{BE0E8F40-9E13-486D-B3C6-8147696B32C6}" srcId="{6BF3F960-8C1A-4F53-890D-674D64C2FF42}" destId="{9CA5E471-826E-44AB-9A8E-1BC38C1ED766}" srcOrd="0" destOrd="0" parTransId="{482AB467-F134-4024-968C-4950141C1A9A}" sibTransId="{AFF9F0F8-C4F8-442F-8A85-79C06D2C2B7D}"/>
    <dgm:cxn modelId="{35CB5654-0FCF-4849-A6DD-B964FC2C36F8}" srcId="{6BF3F960-8C1A-4F53-890D-674D64C2FF42}" destId="{D6ABA58D-8BE7-4EF2-8974-74A88C795301}" srcOrd="6" destOrd="0" parTransId="{85810FD0-442A-4084-948B-E9F81B3B0809}" sibTransId="{205C5E82-D8F2-41BD-AE26-BA9D142C21E8}"/>
    <dgm:cxn modelId="{5D09635C-C14F-4A7C-8573-5B5AF95CA997}" srcId="{6BF3F960-8C1A-4F53-890D-674D64C2FF42}" destId="{FB67F7E2-15EA-44B5-B512-C3C9535115FB}" srcOrd="4" destOrd="0" parTransId="{39426797-785A-424E-9C7B-5E07A59E9571}" sibTransId="{2720ED6A-16E0-447B-8B2C-E2AA1FF9A8C5}"/>
    <dgm:cxn modelId="{6FE8835D-2217-7242-A2F1-58E66D084B05}" type="presOf" srcId="{E8E0944B-5188-4CA4-8155-AAA089D05C1F}" destId="{4E0B3B2F-CA65-EF42-9506-24D98D31B623}" srcOrd="0" destOrd="0" presId="urn:microsoft.com/office/officeart/2005/8/layout/list1"/>
    <dgm:cxn modelId="{EC11C96F-250A-4F1C-ACAD-30470B5C5CDE}" srcId="{901066EC-65BE-4388-8893-C81342CF1279}" destId="{E8E0944B-5188-4CA4-8155-AAA089D05C1F}" srcOrd="1" destOrd="0" parTransId="{9C9DB160-32DD-4E04-BA76-ECE3166333D0}" sibTransId="{2637906F-A119-48C3-A1F8-2B8F512F58F6}"/>
    <dgm:cxn modelId="{E0B94179-14A2-9A4B-BDF9-68A64A793D6B}" type="presOf" srcId="{575331E3-3989-4BC9-974E-DD49DCF3D3C9}" destId="{F725A0E9-D9EC-6242-A458-F247443B9ACF}" srcOrd="0" destOrd="0" presId="urn:microsoft.com/office/officeart/2005/8/layout/list1"/>
    <dgm:cxn modelId="{677EBF80-61EF-6F4A-824C-B96EAC09B627}" type="presOf" srcId="{6BF3F960-8C1A-4F53-890D-674D64C2FF42}" destId="{0D4B2E6A-859C-7749-A500-C4B1BF4AFE12}" srcOrd="0" destOrd="0" presId="urn:microsoft.com/office/officeart/2005/8/layout/list1"/>
    <dgm:cxn modelId="{EA91BD88-BCC4-40A0-8EDA-8BAA53BA416C}" srcId="{6BF3F960-8C1A-4F53-890D-674D64C2FF42}" destId="{67CC8C3C-8884-4B09-A83B-60C57585517A}" srcOrd="5" destOrd="0" parTransId="{95118B2F-3521-4641-B93B-BC0CD71F2202}" sibTransId="{47259B1C-6A03-41E4-80FA-E8D46C1D31B3}"/>
    <dgm:cxn modelId="{D177288A-01E9-6E40-8770-F35EFF69A956}" type="presOf" srcId="{67CC8C3C-8884-4B09-A83B-60C57585517A}" destId="{A5B54EDE-EFE2-4E40-B03A-11D0EE7AC779}" srcOrd="0" destOrd="5" presId="urn:microsoft.com/office/officeart/2005/8/layout/list1"/>
    <dgm:cxn modelId="{E5884C92-C6B3-4894-830E-E82B230B24C0}" srcId="{6BF3F960-8C1A-4F53-890D-674D64C2FF42}" destId="{3C25D6E9-F3D9-4E9B-8143-9A5F2BF09FFA}" srcOrd="1" destOrd="0" parTransId="{766CBC71-325C-4F81-A744-56B0CA8BC264}" sibTransId="{229F2791-E8A1-4284-B78A-EB0708938B18}"/>
    <dgm:cxn modelId="{11AD199C-0ED4-F44E-BC1D-14E06B24CE7E}" type="presOf" srcId="{24022765-763D-4CD0-905C-F3E57C8450D0}" destId="{DC3EEE16-78DF-084B-A2EC-521860029ED9}" srcOrd="0" destOrd="0" presId="urn:microsoft.com/office/officeart/2005/8/layout/list1"/>
    <dgm:cxn modelId="{223531A6-E63D-4E49-8C54-0A1A4B6A1107}" srcId="{E8E0944B-5188-4CA4-8155-AAA089D05C1F}" destId="{575331E3-3989-4BC9-974E-DD49DCF3D3C9}" srcOrd="0" destOrd="0" parTransId="{C2C6603A-6957-48A0-9D92-BA0786C173F5}" sibTransId="{D8A7FEC2-2876-4989-94D1-6994F29FDD50}"/>
    <dgm:cxn modelId="{0428FEAE-33E1-224A-B7D5-304E7E3DDB85}" type="presOf" srcId="{FB67F7E2-15EA-44B5-B512-C3C9535115FB}" destId="{A5B54EDE-EFE2-4E40-B03A-11D0EE7AC779}" srcOrd="0" destOrd="4" presId="urn:microsoft.com/office/officeart/2005/8/layout/list1"/>
    <dgm:cxn modelId="{8815CDB5-1556-4469-B794-9CE670D971E4}" srcId="{24022765-763D-4CD0-905C-F3E57C8450D0}" destId="{32A7D641-9787-4C64-A94D-AD2341A2AEE1}" srcOrd="0" destOrd="0" parTransId="{F13422C6-564F-46A3-B766-02128E311FB6}" sibTransId="{EEE81A83-2570-4088-A9EA-BB9EBB10380F}"/>
    <dgm:cxn modelId="{EE02B0B9-A974-D546-B673-0AABDEE3777B}" type="presOf" srcId="{24022765-763D-4CD0-905C-F3E57C8450D0}" destId="{8EACDA6D-7975-EF48-9D72-B651EFE99D7C}" srcOrd="1" destOrd="0" presId="urn:microsoft.com/office/officeart/2005/8/layout/list1"/>
    <dgm:cxn modelId="{725C6EBB-74E2-6C47-8D41-C4426E8D4B02}" type="presOf" srcId="{6BF3F960-8C1A-4F53-890D-674D64C2FF42}" destId="{FE509F2D-E499-6B4A-8FBD-9BE4510EF529}" srcOrd="1" destOrd="0" presId="urn:microsoft.com/office/officeart/2005/8/layout/list1"/>
    <dgm:cxn modelId="{6FE1CBBB-23F7-F34D-9A29-6C9BB4790D3A}" type="presOf" srcId="{D6ABA58D-8BE7-4EF2-8974-74A88C795301}" destId="{A5B54EDE-EFE2-4E40-B03A-11D0EE7AC779}" srcOrd="0" destOrd="6" presId="urn:microsoft.com/office/officeart/2005/8/layout/list1"/>
    <dgm:cxn modelId="{39CB0EC3-D697-460D-BE48-53CF68FCCECE}" srcId="{901066EC-65BE-4388-8893-C81342CF1279}" destId="{6BF3F960-8C1A-4F53-890D-674D64C2FF42}" srcOrd="0" destOrd="0" parTransId="{B60DE8B9-1E5D-4FF3-BF32-599B3C4564A7}" sibTransId="{4EFC5923-B294-47DD-AF88-6734A5C24650}"/>
    <dgm:cxn modelId="{3ADD3CCD-1D1B-3E47-BA3A-B945F0AB1326}" type="presOf" srcId="{32A7D641-9787-4C64-A94D-AD2341A2AEE1}" destId="{8B944D49-0BBF-8F48-8A9C-8822ADA1BBAA}" srcOrd="0" destOrd="0" presId="urn:microsoft.com/office/officeart/2005/8/layout/list1"/>
    <dgm:cxn modelId="{363FDDCE-F55A-A746-BAE5-8B69B6CAE373}" type="presOf" srcId="{E8E0944B-5188-4CA4-8155-AAA089D05C1F}" destId="{40FD63C5-DCE3-C946-9C41-0034ADB89097}" srcOrd="1" destOrd="0" presId="urn:microsoft.com/office/officeart/2005/8/layout/list1"/>
    <dgm:cxn modelId="{9F58D5DB-5A01-4069-8211-38E925BF5AD2}" srcId="{E8E0944B-5188-4CA4-8155-AAA089D05C1F}" destId="{0ABA7D49-89D1-4D37-8D19-1AB50F97B4EE}" srcOrd="1" destOrd="0" parTransId="{0ADB9B46-E559-4F8A-BF46-57FB28AD3EA9}" sibTransId="{BACA0197-679F-4B8A-8486-9D333BE40E65}"/>
    <dgm:cxn modelId="{57D834EB-5305-E246-B636-DAF9265205E7}" type="presOf" srcId="{5CCEFB14-A0D6-4773-A097-5790472432C2}" destId="{A5B54EDE-EFE2-4E40-B03A-11D0EE7AC779}" srcOrd="0" destOrd="3" presId="urn:microsoft.com/office/officeart/2005/8/layout/list1"/>
    <dgm:cxn modelId="{597BBBEE-88FE-4DA0-8B80-C70ABF88C1D4}" srcId="{6BF3F960-8C1A-4F53-890D-674D64C2FF42}" destId="{EF03FEED-DBB3-46F2-8D62-CC853EAC22B1}" srcOrd="2" destOrd="0" parTransId="{93B2DE67-B4A2-4CB6-B137-3AA40A023723}" sibTransId="{629B361F-1F4F-4B88-BC30-8F489F977C6D}"/>
    <dgm:cxn modelId="{E53C4CF4-4557-41BE-9D49-66FB3AA6EF04}" srcId="{24022765-763D-4CD0-905C-F3E57C8450D0}" destId="{23254FAD-7DE0-449D-8A52-7E0A79E35388}" srcOrd="1" destOrd="0" parTransId="{58A530D4-D56C-4B81-A265-E1CB839B28CD}" sibTransId="{D3A2A696-1944-4212-883B-821BA6368B5A}"/>
    <dgm:cxn modelId="{AEFA79FB-CA52-5947-86A9-F455F81E707E}" type="presOf" srcId="{0ABA7D49-89D1-4D37-8D19-1AB50F97B4EE}" destId="{F725A0E9-D9EC-6242-A458-F247443B9ACF}" srcOrd="0" destOrd="1" presId="urn:microsoft.com/office/officeart/2005/8/layout/list1"/>
    <dgm:cxn modelId="{98C856FF-B092-B640-AD34-92AF68DEBEDD}" type="presOf" srcId="{9CA5E471-826E-44AB-9A8E-1BC38C1ED766}" destId="{A5B54EDE-EFE2-4E40-B03A-11D0EE7AC779}" srcOrd="0" destOrd="0" presId="urn:microsoft.com/office/officeart/2005/8/layout/list1"/>
    <dgm:cxn modelId="{EBAAC3D6-0840-AF46-9506-B7B4B722FA42}" type="presParOf" srcId="{9D20F433-D388-DB4B-AF27-B4253A0936F2}" destId="{545FA8FC-0C62-BD48-B986-E1F1C9335D07}" srcOrd="0" destOrd="0" presId="urn:microsoft.com/office/officeart/2005/8/layout/list1"/>
    <dgm:cxn modelId="{92482BC7-C024-4C4D-92BC-78CDAB166F27}" type="presParOf" srcId="{545FA8FC-0C62-BD48-B986-E1F1C9335D07}" destId="{0D4B2E6A-859C-7749-A500-C4B1BF4AFE12}" srcOrd="0" destOrd="0" presId="urn:microsoft.com/office/officeart/2005/8/layout/list1"/>
    <dgm:cxn modelId="{0973F071-EE15-1D4F-A878-5EDDDEACD209}" type="presParOf" srcId="{545FA8FC-0C62-BD48-B986-E1F1C9335D07}" destId="{FE509F2D-E499-6B4A-8FBD-9BE4510EF529}" srcOrd="1" destOrd="0" presId="urn:microsoft.com/office/officeart/2005/8/layout/list1"/>
    <dgm:cxn modelId="{EC3A4AB4-BA77-B643-A89B-2B381BF32615}" type="presParOf" srcId="{9D20F433-D388-DB4B-AF27-B4253A0936F2}" destId="{72710618-8700-9145-90E5-01902AA01FDF}" srcOrd="1" destOrd="0" presId="urn:microsoft.com/office/officeart/2005/8/layout/list1"/>
    <dgm:cxn modelId="{0016ECD2-F4DE-EB4A-AFD0-BDED8FD7D4E1}" type="presParOf" srcId="{9D20F433-D388-DB4B-AF27-B4253A0936F2}" destId="{A5B54EDE-EFE2-4E40-B03A-11D0EE7AC779}" srcOrd="2" destOrd="0" presId="urn:microsoft.com/office/officeart/2005/8/layout/list1"/>
    <dgm:cxn modelId="{36BE499D-D456-174C-A835-3A48D20229C9}" type="presParOf" srcId="{9D20F433-D388-DB4B-AF27-B4253A0936F2}" destId="{355ECBDA-0A24-144D-B09F-9DEE19C798ED}" srcOrd="3" destOrd="0" presId="urn:microsoft.com/office/officeart/2005/8/layout/list1"/>
    <dgm:cxn modelId="{63A21DE2-439E-7141-B568-313ABFB317AC}" type="presParOf" srcId="{9D20F433-D388-DB4B-AF27-B4253A0936F2}" destId="{9A5A25C5-AABB-A743-8187-035BB0F7F92B}" srcOrd="4" destOrd="0" presId="urn:microsoft.com/office/officeart/2005/8/layout/list1"/>
    <dgm:cxn modelId="{48C0C9B4-D494-4740-985C-BAB42D13A6B9}" type="presParOf" srcId="{9A5A25C5-AABB-A743-8187-035BB0F7F92B}" destId="{4E0B3B2F-CA65-EF42-9506-24D98D31B623}" srcOrd="0" destOrd="0" presId="urn:microsoft.com/office/officeart/2005/8/layout/list1"/>
    <dgm:cxn modelId="{252FF8FA-B4C7-BA45-8E2F-8FE5D4FBB0AB}" type="presParOf" srcId="{9A5A25C5-AABB-A743-8187-035BB0F7F92B}" destId="{40FD63C5-DCE3-C946-9C41-0034ADB89097}" srcOrd="1" destOrd="0" presId="urn:microsoft.com/office/officeart/2005/8/layout/list1"/>
    <dgm:cxn modelId="{A0B55498-912C-CB4E-BAA8-589B1962E0D2}" type="presParOf" srcId="{9D20F433-D388-DB4B-AF27-B4253A0936F2}" destId="{C15E013C-B4EE-E04F-8B0C-0DB02B7735BD}" srcOrd="5" destOrd="0" presId="urn:microsoft.com/office/officeart/2005/8/layout/list1"/>
    <dgm:cxn modelId="{D32CF768-74FE-D346-81A6-59A461E28F4C}" type="presParOf" srcId="{9D20F433-D388-DB4B-AF27-B4253A0936F2}" destId="{F725A0E9-D9EC-6242-A458-F247443B9ACF}" srcOrd="6" destOrd="0" presId="urn:microsoft.com/office/officeart/2005/8/layout/list1"/>
    <dgm:cxn modelId="{AC0CDACB-7111-5042-8FF0-1151D9614F84}" type="presParOf" srcId="{9D20F433-D388-DB4B-AF27-B4253A0936F2}" destId="{09A3A1F7-535C-2242-BE0C-8842FBB1B544}" srcOrd="7" destOrd="0" presId="urn:microsoft.com/office/officeart/2005/8/layout/list1"/>
    <dgm:cxn modelId="{357F785B-6ED6-DA4C-83A2-B88C0496696F}" type="presParOf" srcId="{9D20F433-D388-DB4B-AF27-B4253A0936F2}" destId="{C2AB7A69-05FC-C540-89EB-12BA4F0858FC}" srcOrd="8" destOrd="0" presId="urn:microsoft.com/office/officeart/2005/8/layout/list1"/>
    <dgm:cxn modelId="{8214EF9C-3A46-934B-B9CD-A8EAB2693932}" type="presParOf" srcId="{C2AB7A69-05FC-C540-89EB-12BA4F0858FC}" destId="{DC3EEE16-78DF-084B-A2EC-521860029ED9}" srcOrd="0" destOrd="0" presId="urn:microsoft.com/office/officeart/2005/8/layout/list1"/>
    <dgm:cxn modelId="{A751AB67-3F0B-734E-A162-F0739AF60AF4}" type="presParOf" srcId="{C2AB7A69-05FC-C540-89EB-12BA4F0858FC}" destId="{8EACDA6D-7975-EF48-9D72-B651EFE99D7C}" srcOrd="1" destOrd="0" presId="urn:microsoft.com/office/officeart/2005/8/layout/list1"/>
    <dgm:cxn modelId="{C5B97666-B461-104B-BE24-129FE95AD899}" type="presParOf" srcId="{9D20F433-D388-DB4B-AF27-B4253A0936F2}" destId="{8A3AA6D6-531F-8442-9748-8EAC234328B0}" srcOrd="9" destOrd="0" presId="urn:microsoft.com/office/officeart/2005/8/layout/list1"/>
    <dgm:cxn modelId="{9911917B-8848-EE40-9DD1-F0F4D3454EB4}" type="presParOf" srcId="{9D20F433-D388-DB4B-AF27-B4253A0936F2}" destId="{8B944D49-0BBF-8F48-8A9C-8822ADA1BBA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B54EDE-EFE2-4E40-B03A-11D0EE7AC779}">
      <dsp:nvSpPr>
        <dsp:cNvPr id="0" name=""/>
        <dsp:cNvSpPr/>
      </dsp:nvSpPr>
      <dsp:spPr>
        <a:xfrm>
          <a:off x="0" y="481463"/>
          <a:ext cx="4697730" cy="226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596" tIns="333248" rIns="36459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/>
            <a:t>Good Morning Scene at 0600 hrs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/>
            <a:t>Main door opens or some one walks by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/>
            <a:t>Fire incident is detected in living room 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/>
            <a:t>Smoke is detected in Store or Garage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/>
            <a:t>High level of Carbon Dioxide in bedroom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/>
            <a:t>High level of Carbon Mono-oxide in Kitchen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/>
            <a:t>Room temperature rises</a:t>
          </a:r>
          <a:endParaRPr lang="en-US" sz="1600" kern="1200"/>
        </a:p>
      </dsp:txBody>
      <dsp:txXfrm>
        <a:off x="0" y="481463"/>
        <a:ext cx="4697730" cy="2268000"/>
      </dsp:txXfrm>
    </dsp:sp>
    <dsp:sp modelId="{FE509F2D-E499-6B4A-8FBD-9BE4510EF529}">
      <dsp:nvSpPr>
        <dsp:cNvPr id="0" name=""/>
        <dsp:cNvSpPr/>
      </dsp:nvSpPr>
      <dsp:spPr>
        <a:xfrm>
          <a:off x="234886" y="245303"/>
          <a:ext cx="3288411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294" tIns="0" rIns="12429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Pre-configured Scenes</a:t>
          </a:r>
        </a:p>
      </dsp:txBody>
      <dsp:txXfrm>
        <a:off x="257943" y="268360"/>
        <a:ext cx="3242297" cy="426206"/>
      </dsp:txXfrm>
    </dsp:sp>
    <dsp:sp modelId="{F725A0E9-D9EC-6242-A458-F247443B9ACF}">
      <dsp:nvSpPr>
        <dsp:cNvPr id="0" name=""/>
        <dsp:cNvSpPr/>
      </dsp:nvSpPr>
      <dsp:spPr>
        <a:xfrm>
          <a:off x="0" y="3072023"/>
          <a:ext cx="4697730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596" tIns="333248" rIns="36459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Deployment Layout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IoT Monitor</a:t>
          </a:r>
        </a:p>
      </dsp:txBody>
      <dsp:txXfrm>
        <a:off x="0" y="3072023"/>
        <a:ext cx="4697730" cy="932400"/>
      </dsp:txXfrm>
    </dsp:sp>
    <dsp:sp modelId="{40FD63C5-DCE3-C946-9C41-0034ADB89097}">
      <dsp:nvSpPr>
        <dsp:cNvPr id="0" name=""/>
        <dsp:cNvSpPr/>
      </dsp:nvSpPr>
      <dsp:spPr>
        <a:xfrm>
          <a:off x="234886" y="2835863"/>
          <a:ext cx="3288411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294" tIns="0" rIns="12429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Manual Commands</a:t>
          </a:r>
        </a:p>
      </dsp:txBody>
      <dsp:txXfrm>
        <a:off x="257943" y="2858920"/>
        <a:ext cx="3242297" cy="426206"/>
      </dsp:txXfrm>
    </dsp:sp>
    <dsp:sp modelId="{8B944D49-0BBF-8F48-8A9C-8822ADA1BBAA}">
      <dsp:nvSpPr>
        <dsp:cNvPr id="0" name=""/>
        <dsp:cNvSpPr/>
      </dsp:nvSpPr>
      <dsp:spPr>
        <a:xfrm>
          <a:off x="0" y="4326984"/>
          <a:ext cx="4697730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596" tIns="333248" rIns="36459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Communication protocols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Authentication and Communication Security</a:t>
          </a:r>
        </a:p>
      </dsp:txBody>
      <dsp:txXfrm>
        <a:off x="0" y="4326984"/>
        <a:ext cx="4697730" cy="932400"/>
      </dsp:txXfrm>
    </dsp:sp>
    <dsp:sp modelId="{8EACDA6D-7975-EF48-9D72-B651EFE99D7C}">
      <dsp:nvSpPr>
        <dsp:cNvPr id="0" name=""/>
        <dsp:cNvSpPr/>
      </dsp:nvSpPr>
      <dsp:spPr>
        <a:xfrm>
          <a:off x="234886" y="4090824"/>
          <a:ext cx="3288411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294" tIns="0" rIns="12429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Protocol &amp; Security </a:t>
          </a:r>
        </a:p>
      </dsp:txBody>
      <dsp:txXfrm>
        <a:off x="257943" y="4113881"/>
        <a:ext cx="3242297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1EE72-38D3-4426-B3B9-81D3728AB6AC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17029-E6A5-44C2-AE43-3510F76D3ED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D158-A779-4FF8-AB39-684927DEE095}" type="datetime1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C9B3-492B-4264-A13C-1AAD3C1A18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8FC9-8EC2-46B0-816F-0680BCF982EA}" type="datetime1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C9B3-492B-4264-A13C-1AAD3C1A18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59CF-AB47-4405-958F-8BC9641D64B8}" type="datetime1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C9B3-492B-4264-A13C-1AAD3C1A18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EE72-896E-4A89-A4E6-D492E7284A3E}" type="datetime1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C9B3-492B-4264-A13C-1AAD3C1A18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03AB9-8175-478B-BC34-1E4B2D5BF916}" type="datetime1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C9B3-492B-4264-A13C-1AAD3C1A18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D06D-55C5-488C-99D8-6A2679AB5F25}" type="datetime1">
              <a:rPr lang="en-US" smtClean="0"/>
              <a:t>11/11/21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C9B3-492B-4264-A13C-1AAD3C1A18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FFE1-087C-4932-893C-32D0CA09316F}" type="datetime1">
              <a:rPr lang="en-US" smtClean="0"/>
              <a:t>11/11/21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C9B3-492B-4264-A13C-1AAD3C1A18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7B080-A388-4777-B421-B79E48AC8E00}" type="datetime1">
              <a:rPr lang="en-US" smtClean="0"/>
              <a:t>11/11/21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C9B3-492B-4264-A13C-1AAD3C1A18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2E03-47D5-44F9-8D7E-57F10CEB7F37}" type="datetime1">
              <a:rPr lang="en-US" smtClean="0"/>
              <a:t>11/11/21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C9B3-492B-4264-A13C-1AAD3C1A18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669E-9521-40AB-9123-002577E43B5D}" type="datetime1">
              <a:rPr lang="en-US" smtClean="0"/>
              <a:t>11/11/21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C9B3-492B-4264-A13C-1AAD3C1A18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9BA41-9084-4031-81D5-BA24B4BD78A2}" type="datetime1">
              <a:rPr lang="en-US" smtClean="0"/>
              <a:t>11/11/21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C9B3-492B-4264-A13C-1AAD3C1A18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113C5-0A3D-4F44-9032-B82852F528BB}" type="datetime1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CC9B3-492B-4264-A13C-1AAD3C1A185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95725" y="639763"/>
            <a:ext cx="4767263" cy="557688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lvl="0" algn="ctr"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3200" b="1" dirty="0"/>
              <a:t>Scene Implementation </a:t>
            </a:r>
            <a:br>
              <a:rPr lang="en-US" sz="3200" b="1" dirty="0"/>
            </a:br>
            <a:r>
              <a:rPr lang="en-US" sz="3200" b="1" dirty="0"/>
              <a:t>in a </a:t>
            </a:r>
            <a:br>
              <a:rPr lang="en-US" sz="3200" b="1" dirty="0"/>
            </a:br>
            <a:r>
              <a:rPr lang="en-US" sz="3200" b="1" dirty="0"/>
              <a:t>Smart Home</a:t>
            </a:r>
          </a:p>
          <a:p>
            <a:pPr lvl="0" algn="ctr">
              <a:spcBef>
                <a:spcPct val="0"/>
              </a:spcBef>
              <a:spcAft>
                <a:spcPts val="600"/>
              </a:spcAft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 algn="ctr">
              <a:spcBef>
                <a:spcPct val="0"/>
              </a:spcBef>
              <a:spcAft>
                <a:spcPts val="600"/>
              </a:spcAft>
              <a:defRPr/>
            </a:pPr>
            <a:endParaRPr lang="en-US" sz="2800" b="1" dirty="0">
              <a:latin typeface="+mj-lt"/>
              <a:ea typeface="+mj-ea"/>
              <a:cs typeface="+mj-cs"/>
            </a:endParaRPr>
          </a:p>
          <a:p>
            <a:pPr lvl="0" algn="ctr">
              <a:spcBef>
                <a:spcPct val="0"/>
              </a:spcBef>
              <a:spcAft>
                <a:spcPts val="600"/>
              </a:spcAft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GitHub Repository:</a:t>
            </a:r>
          </a:p>
          <a:p>
            <a:pPr lvl="0" algn="ctr"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2800" i="1" dirty="0">
                <a:latin typeface="+mj-lt"/>
                <a:ea typeface="+mj-ea"/>
                <a:cs typeface="+mj-cs"/>
              </a:rPr>
              <a:t>https://</a:t>
            </a:r>
            <a:r>
              <a:rPr lang="en-US" sz="2800" i="1" dirty="0" err="1">
                <a:latin typeface="+mj-lt"/>
                <a:ea typeface="+mj-ea"/>
                <a:cs typeface="+mj-cs"/>
              </a:rPr>
              <a:t>github.com</a:t>
            </a:r>
            <a:r>
              <a:rPr lang="en-US" sz="2800" i="1" dirty="0">
                <a:latin typeface="+mj-lt"/>
                <a:ea typeface="+mj-ea"/>
                <a:cs typeface="+mj-cs"/>
              </a:rPr>
              <a:t>/</a:t>
            </a:r>
            <a:r>
              <a:rPr lang="en-US" sz="2800" i="1" dirty="0" err="1">
                <a:latin typeface="+mj-lt"/>
                <a:ea typeface="+mj-ea"/>
                <a:cs typeface="+mj-cs"/>
              </a:rPr>
              <a:t>Deepakrewa</a:t>
            </a:r>
            <a:r>
              <a:rPr lang="en-US" sz="2800" i="1" dirty="0">
                <a:latin typeface="+mj-lt"/>
                <a:ea typeface="+mj-ea"/>
                <a:cs typeface="+mj-cs"/>
              </a:rPr>
              <a:t>/ELL893CyberPhisicalSystem</a:t>
            </a:r>
            <a:endParaRPr kumimoji="0" lang="en-US" sz="280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8480" y="640081"/>
            <a:ext cx="2532887" cy="3681976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chemeClr val="bg1"/>
                </a:solidFill>
              </a:rPr>
              <a:t>ELL897 </a:t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Project Presentation</a:t>
            </a:r>
            <a:br>
              <a:rPr lang="en-US" sz="2400" b="1" dirty="0">
                <a:solidFill>
                  <a:schemeClr val="bg1"/>
                </a:solidFill>
              </a:rPr>
            </a:br>
            <a:endParaRPr lang="en-US" sz="27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8480" y="4460487"/>
            <a:ext cx="2532888" cy="1757433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1900">
                <a:solidFill>
                  <a:schemeClr val="bg1"/>
                </a:solidFill>
              </a:rPr>
              <a:t>11 November 2021</a:t>
            </a:r>
          </a:p>
          <a:p>
            <a:pPr algn="l"/>
            <a:r>
              <a:rPr lang="en-US" sz="1900">
                <a:solidFill>
                  <a:schemeClr val="bg1"/>
                </a:solidFill>
              </a:rPr>
              <a:t>2020ANZ8599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94857" y="6356350"/>
            <a:ext cx="469082" cy="365125"/>
          </a:xfrm>
          <a:noFill/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5CC9B3-492B-4264-A13C-1AAD3C1A185A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C207D10-D28A-4E84-940A-15770F8C8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194" y="347471"/>
            <a:ext cx="8325612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C0C2F-9F57-F541-B848-724500610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5216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>
                <a:solidFill>
                  <a:schemeClr val="bg1"/>
                </a:solidFill>
              </a:rPr>
              <a:t>High level of Carbon Monoxide in Kitchen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1339DF6D-9E6D-8540-9E24-6A0C2889D6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6835"/>
          <a:stretch/>
        </p:blipFill>
        <p:spPr>
          <a:xfrm>
            <a:off x="630936" y="2516777"/>
            <a:ext cx="3761613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144BC-128C-5C4B-B0FF-520FBF252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3737" y="2516777"/>
            <a:ext cx="3761613" cy="3660185"/>
          </a:xfrm>
        </p:spPr>
        <p:txBody>
          <a:bodyPr anchor="ctr">
            <a:normAutofit/>
          </a:bodyPr>
          <a:lstStyle/>
          <a:p>
            <a:r>
              <a:rPr lang="en-IN" sz="1900"/>
              <a:t>Switch of the kitchen appliance </a:t>
            </a:r>
          </a:p>
          <a:p>
            <a:r>
              <a:rPr lang="en-IN" sz="1900"/>
              <a:t>Open windows and doors </a:t>
            </a:r>
          </a:p>
          <a:p>
            <a:r>
              <a:rPr lang="en-IN" sz="1900"/>
              <a:t>Sound alarm to alert the user</a:t>
            </a:r>
            <a:endParaRPr lang="en-US" sz="19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C802F-A1DE-F544-BD0C-BA4CA76B0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5CC9B3-492B-4264-A13C-1AAD3C1A185A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49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5ADDFE1-D1CF-47D6-A56D-A1DFD8329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79" y="347471"/>
            <a:ext cx="8325612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B1415-9094-D048-AD8A-D77203D6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5216"/>
            <a:ext cx="7886700" cy="13255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Room Temperature Rises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3F5CE-1003-D14E-89F7-D3DB64EA1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516777"/>
            <a:ext cx="3761613" cy="366018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1600"/>
              <a:t>Temperature rises above 18 ◦Celsius then the FAN is switched ON. </a:t>
            </a:r>
          </a:p>
          <a:p>
            <a:pPr>
              <a:lnSpc>
                <a:spcPct val="90000"/>
              </a:lnSpc>
            </a:pPr>
            <a:r>
              <a:rPr lang="en-IN" sz="1600"/>
              <a:t>Temperature rises above 20 ◦Celsius then AC is also switched On </a:t>
            </a:r>
          </a:p>
          <a:p>
            <a:pPr>
              <a:lnSpc>
                <a:spcPct val="90000"/>
              </a:lnSpc>
            </a:pPr>
            <a:r>
              <a:rPr lang="en-IN" sz="1600"/>
              <a:t>Temperature drops below 20 ◦Celsius then AC is switched Off </a:t>
            </a:r>
          </a:p>
          <a:p>
            <a:pPr>
              <a:lnSpc>
                <a:spcPct val="90000"/>
              </a:lnSpc>
            </a:pPr>
            <a:r>
              <a:rPr lang="en-IN" sz="1600"/>
              <a:t>Temperature further drops below 18 ◦Celsius then FAN is switched Off </a:t>
            </a:r>
          </a:p>
          <a:p>
            <a:pPr>
              <a:lnSpc>
                <a:spcPct val="90000"/>
              </a:lnSpc>
            </a:pPr>
            <a:r>
              <a:rPr lang="en-IN" sz="1600"/>
              <a:t>Temperature drops below 15 ◦Celsius then heating equipment is switched On.</a:t>
            </a:r>
            <a:endParaRPr lang="en-US" sz="160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E2C4FAEE-B1AF-B94F-AC63-202BAEC1EF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81" b="2"/>
          <a:stretch/>
        </p:blipFill>
        <p:spPr>
          <a:xfrm>
            <a:off x="4753737" y="2516777"/>
            <a:ext cx="3761613" cy="366018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328AF-2D0E-9B43-81C5-C13C715D6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5CC9B3-492B-4264-A13C-1AAD3C1A185A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31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94981" y="352931"/>
            <a:ext cx="8579094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81F7FE-AE72-4844-8111-E714170C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952" y="506727"/>
            <a:ext cx="2913856" cy="1526741"/>
          </a:xfrm>
        </p:spPr>
        <p:txBody>
          <a:bodyPr>
            <a:normAutofit/>
          </a:bodyPr>
          <a:lstStyle/>
          <a:p>
            <a:pPr algn="r"/>
            <a:r>
              <a:rPr lang="en-US" sz="2600">
                <a:solidFill>
                  <a:schemeClr val="bg1"/>
                </a:solidFill>
              </a:rPr>
              <a:t>Manual User Interface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554904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1A99E-FEBD-644D-97A9-F66DF200B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9002" y="506727"/>
            <a:ext cx="4957440" cy="1526741"/>
          </a:xfrm>
        </p:spPr>
        <p:txBody>
          <a:bodyPr anchor="ctr">
            <a:normAutofit/>
          </a:bodyPr>
          <a:lstStyle/>
          <a:p>
            <a:r>
              <a:rPr lang="en-US" sz="1900">
                <a:solidFill>
                  <a:schemeClr val="bg1"/>
                </a:solidFill>
              </a:rPr>
              <a:t>IoT Emulation Layout</a:t>
            </a:r>
          </a:p>
          <a:p>
            <a:r>
              <a:rPr lang="en-US" sz="1900">
                <a:solidFill>
                  <a:schemeClr val="bg1"/>
                </a:solidFill>
              </a:rPr>
              <a:t>IoT Monitor</a:t>
            </a:r>
          </a:p>
        </p:txBody>
      </p:sp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A596F5FB-9D48-544B-86B9-5800817B3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694" y="3276600"/>
            <a:ext cx="4169610" cy="1824204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76ED89AF-1D65-CF44-89B7-FBE8364A0A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167539"/>
            <a:ext cx="4160216" cy="239162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4B306-C75C-4041-8FBC-79751195D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5CC9B3-492B-4264-A13C-1AAD3C1A185A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80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867FF-F34F-334E-B9BF-4A474EC09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Protocol &amp; Security</a:t>
            </a:r>
          </a:p>
        </p:txBody>
      </p:sp>
      <p:pic>
        <p:nvPicPr>
          <p:cNvPr id="7" name="Content Placeholder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985BB729-2C6E-104A-93CC-4B5D13AEA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987" y="904144"/>
            <a:ext cx="5085525" cy="504738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BFA09B-27DB-C847-A9B5-D103A2F1A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5638" y="6356350"/>
            <a:ext cx="38576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15CC9B3-492B-4264-A13C-1AAD3C1A185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54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94981" y="352931"/>
            <a:ext cx="8579094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09B58E-D2A5-534E-9933-382D8DADD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952" y="506727"/>
            <a:ext cx="2913856" cy="1526741"/>
          </a:xfrm>
        </p:spPr>
        <p:txBody>
          <a:bodyPr>
            <a:normAutofit/>
          </a:bodyPr>
          <a:lstStyle/>
          <a:p>
            <a:pPr algn="r"/>
            <a:r>
              <a:rPr lang="en-US" sz="2600">
                <a:solidFill>
                  <a:schemeClr val="bg1"/>
                </a:solidFill>
              </a:rPr>
              <a:t>Authentication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554904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2F784-FC96-0E46-83E9-69E95BBA5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9002" y="506727"/>
            <a:ext cx="4957440" cy="1526741"/>
          </a:xfrm>
        </p:spPr>
        <p:txBody>
          <a:bodyPr anchor="ctr">
            <a:normAutofit/>
          </a:bodyPr>
          <a:lstStyle/>
          <a:p>
            <a:r>
              <a:rPr lang="en-US" sz="1900">
                <a:solidFill>
                  <a:schemeClr val="bg1"/>
                </a:solidFill>
              </a:rPr>
              <a:t>User Authentication</a:t>
            </a:r>
          </a:p>
          <a:p>
            <a:r>
              <a:rPr lang="en-US" sz="1900">
                <a:solidFill>
                  <a:schemeClr val="bg1"/>
                </a:solidFill>
              </a:rPr>
              <a:t>IoT Equipment Authentication</a:t>
            </a: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2232FBD-500A-3146-8362-BC75B3685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81" y="3545317"/>
            <a:ext cx="4169610" cy="1706235"/>
          </a:xfrm>
          <a:prstGeom prst="rect">
            <a:avLst/>
          </a:prstGeom>
        </p:spPr>
      </p:pic>
      <p:pic>
        <p:nvPicPr>
          <p:cNvPr id="8" name="Picture 7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15D00CC6-9B72-FB42-9713-2232F6DB6D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802" y="3381316"/>
            <a:ext cx="4160216" cy="204240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25068-FCCD-B444-B87E-C345DEB1F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5CC9B3-492B-4264-A13C-1AAD3C1A185A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58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943224" y="3428999"/>
            <a:ext cx="3604268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2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Thank You</a:t>
            </a:r>
          </a:p>
        </p:txBody>
      </p:sp>
      <p:pic>
        <p:nvPicPr>
          <p:cNvPr id="10" name="Graphic 9" descr="Smiling Face with No Fill">
            <a:extLst>
              <a:ext uri="{FF2B5EF4-FFF2-40B4-BE49-F238E27FC236}">
                <a16:creationId xmlns:a16="http://schemas.microsoft.com/office/drawing/2014/main" id="{DC379FE5-F4E3-48B2-889A-FDB63CE42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352" y="2333040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-5977"/>
            <a:ext cx="4679005" cy="6863979"/>
            <a:chOff x="305" y="-5977"/>
            <a:chExt cx="6238675" cy="6863979"/>
          </a:xfrm>
        </p:grpSpPr>
        <p:sp>
          <p:nvSpPr>
            <p:cNvPr id="8" name="Freeform: Shape 17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reeform: Shape 18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: Shape 19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15CC9B3-492B-4264-A13C-1AAD3C1A185A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samsnungSlid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533400"/>
            <a:ext cx="9144000" cy="63644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C9B3-492B-4264-A13C-1AAD3C1A185A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199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555" y="620392"/>
            <a:ext cx="2856201" cy="5504688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bg1"/>
                </a:solidFill>
              </a:rPr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5CC9B3-492B-4264-A13C-1AAD3C1A185A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D97C44D-B45C-4C94-B827-894DCA468B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6083835"/>
              </p:ext>
            </p:extLst>
          </p:nvPr>
        </p:nvGraphicFramePr>
        <p:xfrm>
          <a:off x="4101291" y="620392"/>
          <a:ext cx="469773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Smart Home Layout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6800" y="1981200"/>
            <a:ext cx="4953000" cy="396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Living Room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2286000"/>
            <a:ext cx="685800" cy="304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6800" y="4419600"/>
            <a:ext cx="3124200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Bed Room</a:t>
            </a:r>
          </a:p>
        </p:txBody>
      </p:sp>
      <p:sp>
        <p:nvSpPr>
          <p:cNvPr id="8" name="Rectangle 7"/>
          <p:cNvSpPr/>
          <p:nvPr/>
        </p:nvSpPr>
        <p:spPr>
          <a:xfrm>
            <a:off x="1066800" y="1981200"/>
            <a:ext cx="2133600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Play Room</a:t>
            </a:r>
          </a:p>
        </p:txBody>
      </p:sp>
      <p:sp>
        <p:nvSpPr>
          <p:cNvPr id="9" name="Rectangle 8"/>
          <p:cNvSpPr/>
          <p:nvPr/>
        </p:nvSpPr>
        <p:spPr>
          <a:xfrm>
            <a:off x="3200400" y="1981200"/>
            <a:ext cx="2057400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Kitchen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43600" y="3276600"/>
            <a:ext cx="228600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53200" y="4724400"/>
            <a:ext cx="1905000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 Room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348733" y="347293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Garden/lawn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5632966" y="343483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DOOR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96200" y="4648200"/>
            <a:ext cx="685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362200" y="1905000"/>
            <a:ext cx="5105400" cy="34163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sz="2400" b="1" u="sng" dirty="0"/>
              <a:t>PLATFORM USED:</a:t>
            </a:r>
            <a:endParaRPr lang="en-US" sz="24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/>
              <a:t>CISCO Packet Tracker v8.0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/>
              <a:t>MCU for controller implementation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/>
              <a:t>Python as programming language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/>
              <a:t>Communication: MQTT/HTTPS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/>
              <a:t>UI: Standard CPT GUI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79" y="347471"/>
            <a:ext cx="8325612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85216"/>
            <a:ext cx="78867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Good Morning Routine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FA5AE43D-A472-1F43-990A-3C9F7562A7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7" r="4085" b="-3"/>
          <a:stretch/>
        </p:blipFill>
        <p:spPr>
          <a:xfrm>
            <a:off x="630936" y="2516777"/>
            <a:ext cx="4677156" cy="366018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0136" y="2516777"/>
            <a:ext cx="2852928" cy="366018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/>
              <a:t>Sun rises at 0600 Hrs </a:t>
            </a:r>
          </a:p>
          <a:p>
            <a:pPr lvl="1">
              <a:lnSpc>
                <a:spcPct val="90000"/>
              </a:lnSpc>
            </a:pPr>
            <a:r>
              <a:rPr lang="en-US" sz="1300"/>
              <a:t>Solar panels start generating electricity </a:t>
            </a:r>
          </a:p>
          <a:p>
            <a:pPr lvl="1">
              <a:lnSpc>
                <a:spcPct val="90000"/>
              </a:lnSpc>
            </a:pPr>
            <a:r>
              <a:rPr lang="en-US" sz="1300"/>
              <a:t>Start water sprinkler at lawn</a:t>
            </a:r>
          </a:p>
          <a:p>
            <a:pPr>
              <a:lnSpc>
                <a:spcPct val="90000"/>
              </a:lnSpc>
            </a:pPr>
            <a:r>
              <a:rPr lang="en-US" sz="1300"/>
              <a:t>Bedroom</a:t>
            </a:r>
          </a:p>
          <a:p>
            <a:pPr lvl="1">
              <a:lnSpc>
                <a:spcPct val="90000"/>
              </a:lnSpc>
            </a:pPr>
            <a:r>
              <a:rPr lang="en-US" sz="1300"/>
              <a:t>Switched the light to dim</a:t>
            </a:r>
          </a:p>
          <a:p>
            <a:pPr lvl="1">
              <a:lnSpc>
                <a:spcPct val="90000"/>
              </a:lnSpc>
            </a:pPr>
            <a:r>
              <a:rPr lang="en-US" sz="1300"/>
              <a:t>Turn off AC</a:t>
            </a:r>
          </a:p>
          <a:p>
            <a:pPr lvl="1">
              <a:lnSpc>
                <a:spcPct val="90000"/>
              </a:lnSpc>
            </a:pPr>
            <a:r>
              <a:rPr lang="en-US" sz="1300"/>
              <a:t>Unlock the door</a:t>
            </a:r>
          </a:p>
          <a:p>
            <a:pPr>
              <a:lnSpc>
                <a:spcPct val="90000"/>
              </a:lnSpc>
            </a:pPr>
            <a:r>
              <a:rPr lang="en-US" sz="1300"/>
              <a:t>Kitchen</a:t>
            </a:r>
          </a:p>
          <a:p>
            <a:pPr lvl="1">
              <a:lnSpc>
                <a:spcPct val="90000"/>
              </a:lnSpc>
            </a:pPr>
            <a:r>
              <a:rPr lang="en-US" sz="1300"/>
              <a:t>Open the Window</a:t>
            </a:r>
          </a:p>
          <a:p>
            <a:pPr lvl="1">
              <a:lnSpc>
                <a:spcPct val="90000"/>
              </a:lnSpc>
            </a:pPr>
            <a:r>
              <a:rPr lang="en-US" sz="1300"/>
              <a:t>Start kitchen appliance, Coffee Maker</a:t>
            </a:r>
          </a:p>
          <a:p>
            <a:pPr>
              <a:lnSpc>
                <a:spcPct val="90000"/>
              </a:lnSpc>
            </a:pPr>
            <a:r>
              <a:rPr lang="en-US" sz="1300"/>
              <a:t>Living Room</a:t>
            </a:r>
          </a:p>
          <a:p>
            <a:pPr lvl="1">
              <a:lnSpc>
                <a:spcPct val="90000"/>
              </a:lnSpc>
            </a:pPr>
            <a:r>
              <a:rPr lang="en-US" sz="1300"/>
              <a:t>Switch on the Fan with medium speed</a:t>
            </a:r>
          </a:p>
          <a:p>
            <a:pPr lvl="1">
              <a:lnSpc>
                <a:spcPct val="90000"/>
              </a:lnSpc>
            </a:pPr>
            <a:r>
              <a:rPr lang="en-US" sz="1300"/>
              <a:t>Open windows for fresh air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5CC9B3-492B-4264-A13C-1AAD3C1A185A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79" y="347471"/>
            <a:ext cx="8325612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85216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>
                <a:solidFill>
                  <a:schemeClr val="bg1"/>
                </a:solidFill>
              </a:rPr>
              <a:t>Main door opens or someone walks by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4EC2B01-E11E-934A-872D-BA2FD4534D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53" r="2108" b="-3"/>
          <a:stretch/>
        </p:blipFill>
        <p:spPr>
          <a:xfrm>
            <a:off x="630936" y="2516777"/>
            <a:ext cx="4677156" cy="366018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0136" y="2516777"/>
            <a:ext cx="2852928" cy="3660185"/>
          </a:xfrm>
        </p:spPr>
        <p:txBody>
          <a:bodyPr anchor="ctr">
            <a:normAutofit/>
          </a:bodyPr>
          <a:lstStyle/>
          <a:p>
            <a:r>
              <a:rPr lang="en-US" sz="1900"/>
              <a:t>Light at front door gets switched on</a:t>
            </a:r>
          </a:p>
          <a:p>
            <a:r>
              <a:rPr lang="en-US" sz="1900"/>
              <a:t>Front door camera is switched on and started recording</a:t>
            </a:r>
          </a:p>
          <a:p>
            <a:r>
              <a:rPr lang="en-US" sz="1900"/>
              <a:t>  Live video feed from camera is sent to the smart phone or tablet of the owner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5CC9B3-492B-4264-A13C-1AAD3C1A185A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79" y="347471"/>
            <a:ext cx="8325612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99F384-C7A5-A548-87F3-048DCE0AA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5216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>
                <a:solidFill>
                  <a:schemeClr val="bg1"/>
                </a:solidFill>
              </a:rPr>
              <a:t>Fire incident is detected in living room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3068520-4EA5-AA43-95F0-4D632BAAC0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90" r="-1" b="31364"/>
          <a:stretch/>
        </p:blipFill>
        <p:spPr>
          <a:xfrm>
            <a:off x="630936" y="2516777"/>
            <a:ext cx="4677156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3ABCA-B6D2-5A4A-BA69-140E14289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136" y="2516777"/>
            <a:ext cx="2852928" cy="366018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1600" dirty="0"/>
              <a:t>Sound the siren to alert home users </a:t>
            </a:r>
          </a:p>
          <a:p>
            <a:pPr>
              <a:lnSpc>
                <a:spcPct val="90000"/>
              </a:lnSpc>
            </a:pPr>
            <a:r>
              <a:rPr lang="en-IN" sz="1600" dirty="0"/>
              <a:t>Initiate fire sprinkler to contain and eliminate fire </a:t>
            </a:r>
          </a:p>
          <a:p>
            <a:pPr>
              <a:lnSpc>
                <a:spcPct val="90000"/>
              </a:lnSpc>
            </a:pPr>
            <a:r>
              <a:rPr lang="en-IN" sz="1600" dirty="0"/>
              <a:t>Open all doors and windows to allow fresh air in home and enhance escape routes for home users </a:t>
            </a:r>
          </a:p>
          <a:p>
            <a:pPr>
              <a:lnSpc>
                <a:spcPct val="90000"/>
              </a:lnSpc>
            </a:pPr>
            <a:r>
              <a:rPr lang="en-IN" sz="1600" dirty="0"/>
              <a:t>Announce appropriate recorded message through speaker suggesting users to exit the premise to safety.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1F2D41-FCF7-084E-BEE4-08B4FBEE1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5CC9B3-492B-4264-A13C-1AAD3C1A185A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48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659" y="321732"/>
            <a:ext cx="5293730" cy="1964266"/>
          </a:xfrm>
          <a:prstGeom prst="rect">
            <a:avLst/>
          </a:prstGeom>
          <a:solidFill>
            <a:srgbClr val="465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92" y="516804"/>
            <a:ext cx="4945641" cy="162521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Smoke in Store or Garage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6888" y="2432305"/>
            <a:ext cx="5292501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CAD5222-80EC-564F-9D17-B6CE06F8A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72" y="2743200"/>
            <a:ext cx="5264728" cy="28956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91" y="321732"/>
            <a:ext cx="3251710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1989" y="917725"/>
            <a:ext cx="2568554" cy="4852362"/>
          </a:xfrm>
        </p:spPr>
        <p:txBody>
          <a:bodyPr anchor="ctr">
            <a:normAutofit/>
          </a:bodyPr>
          <a:lstStyle/>
          <a:p>
            <a:pPr lvl="1"/>
            <a:r>
              <a:rPr lang="en-US" sz="1700">
                <a:solidFill>
                  <a:srgbClr val="FFFFFF"/>
                </a:solidFill>
              </a:rPr>
              <a:t>Sound the siren so that owner can know</a:t>
            </a:r>
          </a:p>
          <a:p>
            <a:pPr lvl="1"/>
            <a:r>
              <a:rPr lang="en-US" sz="1700">
                <a:solidFill>
                  <a:srgbClr val="FFFFFF"/>
                </a:solidFill>
              </a:rPr>
              <a:t>Start fire sprinkler</a:t>
            </a:r>
          </a:p>
          <a:p>
            <a:pPr lvl="1"/>
            <a:r>
              <a:rPr lang="en-US" sz="1700">
                <a:solidFill>
                  <a:srgbClr val="FFFFFF"/>
                </a:solidFill>
              </a:rPr>
              <a:t>Open all doors &amp; Windows</a:t>
            </a:r>
          </a:p>
          <a:p>
            <a:pPr lvl="1"/>
            <a:r>
              <a:rPr lang="en-US" sz="1700">
                <a:solidFill>
                  <a:srgbClr val="FFFFFF"/>
                </a:solidFill>
              </a:rPr>
              <a:t>If no smoke then switch off sprinkler, however siren and doors/windows needs to be closed with manual intervention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60293" y="6535157"/>
            <a:ext cx="730250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5CC9B3-492B-4264-A13C-1AAD3C1A185A}" type="slidenum"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659" y="321732"/>
            <a:ext cx="5293730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DEA268-4EE4-5349-A2C4-A6AE00A23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92" y="516804"/>
            <a:ext cx="4945641" cy="1625210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High level of CO</a:t>
            </a:r>
            <a:r>
              <a:rPr lang="en-IN" baseline="-25000">
                <a:solidFill>
                  <a:srgbClr val="FFFFFF"/>
                </a:solidFill>
              </a:rPr>
              <a:t>2</a:t>
            </a:r>
            <a:r>
              <a:rPr lang="en-IN">
                <a:solidFill>
                  <a:srgbClr val="FFFFFF"/>
                </a:solidFill>
              </a:rPr>
              <a:t> bedroom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6888" y="2432305"/>
            <a:ext cx="5292501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248A57A6-8139-384A-BB38-7CD40A0A8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98" y="2894123"/>
            <a:ext cx="5292501" cy="310769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91" y="321732"/>
            <a:ext cx="3251710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E3A39-A10E-4A47-9493-96ED987FE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1989" y="917725"/>
            <a:ext cx="2568554" cy="4852362"/>
          </a:xfrm>
        </p:spPr>
        <p:txBody>
          <a:bodyPr anchor="ctr">
            <a:normAutofit/>
          </a:bodyPr>
          <a:lstStyle/>
          <a:p>
            <a:r>
              <a:rPr lang="en-IN" sz="1700">
                <a:solidFill>
                  <a:srgbClr val="FFFFFF"/>
                </a:solidFill>
              </a:rPr>
              <a:t>Open the Door and Windows of bedroom </a:t>
            </a:r>
          </a:p>
          <a:p>
            <a:r>
              <a:rPr lang="en-IN" sz="1700">
                <a:solidFill>
                  <a:srgbClr val="FFFFFF"/>
                </a:solidFill>
              </a:rPr>
              <a:t>Switch off the AC</a:t>
            </a:r>
          </a:p>
          <a:p>
            <a:r>
              <a:rPr lang="en-IN" sz="1700">
                <a:solidFill>
                  <a:srgbClr val="FFFFFF"/>
                </a:solidFill>
              </a:rPr>
              <a:t>Set the FAN to the highest speed to disperse the high concentrated CO2</a:t>
            </a:r>
          </a:p>
          <a:p>
            <a:r>
              <a:rPr lang="en-IN" sz="1700">
                <a:solidFill>
                  <a:srgbClr val="FFFFFF"/>
                </a:solidFill>
              </a:rPr>
              <a:t>Switch On the bedroom light</a:t>
            </a:r>
          </a:p>
          <a:p>
            <a:r>
              <a:rPr lang="en-IN" sz="1700">
                <a:solidFill>
                  <a:srgbClr val="FFFFFF"/>
                </a:solidFill>
              </a:rPr>
              <a:t>Alert the user by activating the siren</a:t>
            </a:r>
            <a:endParaRPr lang="en-US" sz="170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0D241-84B1-884B-9F0A-C0354A3D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60293" y="6535157"/>
            <a:ext cx="730250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5CC9B3-492B-4264-A13C-1AAD3C1A185A}" type="slidenum"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744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17140</TotalTime>
  <Words>485</Words>
  <Application>Microsoft Macintosh PowerPoint</Application>
  <PresentationFormat>On-screen Show (4:3)</PresentationFormat>
  <Paragraphs>103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ELL897  Project Presentation </vt:lpstr>
      <vt:lpstr>PowerPoint Presentation</vt:lpstr>
      <vt:lpstr>Overview</vt:lpstr>
      <vt:lpstr>Smart Home Layout</vt:lpstr>
      <vt:lpstr>Good Morning Routine</vt:lpstr>
      <vt:lpstr>Main door opens or someone walks by</vt:lpstr>
      <vt:lpstr>Fire incident is detected in living room</vt:lpstr>
      <vt:lpstr>Smoke in Store or Garage</vt:lpstr>
      <vt:lpstr>High level of CO2 bedroom</vt:lpstr>
      <vt:lpstr>High level of Carbon Monoxide in Kitchen</vt:lpstr>
      <vt:lpstr>Room Temperature Rises</vt:lpstr>
      <vt:lpstr>Manual User Interface</vt:lpstr>
      <vt:lpstr>Protocol &amp; Security</vt:lpstr>
      <vt:lpstr>Authentication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Deepak Kumar Vishwakarma</cp:lastModifiedBy>
  <cp:revision>52</cp:revision>
  <dcterms:created xsi:type="dcterms:W3CDTF">2021-10-29T23:53:49Z</dcterms:created>
  <dcterms:modified xsi:type="dcterms:W3CDTF">2021-11-10T21:37:09Z</dcterms:modified>
</cp:coreProperties>
</file>