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1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5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5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8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0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0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2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4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5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7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8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0A8739-7B44-48F9-A1A1-2CC3253D90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DDDE5B-13F0-450F-9C2C-D3227B6B3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5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AC7-2335-8732-35A1-85D833237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RETENSION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483D-9B93-9A61-16EF-92610D81A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3363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C696-8F2A-F252-763A-A55B9509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0614-8D6C-A8AF-6748-AFE3CD4D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>
              <a:solidFill>
                <a:srgbClr val="11111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IN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find the combination of both utilitarian value and hedonistic values that affect the repeat purchase intention (loyalty) positively</a:t>
            </a:r>
            <a:r>
              <a:rPr lang="en-IN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8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4AC0-FAD5-AD1C-570B-7BACD86B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75624"/>
            <a:ext cx="9601196" cy="1187693"/>
          </a:xfrm>
        </p:spPr>
        <p:txBody>
          <a:bodyPr>
            <a:normAutofit/>
          </a:bodyPr>
          <a:lstStyle/>
          <a:p>
            <a:r>
              <a:rPr lang="en-IN" sz="54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4E40-9FC4-DAE3-6651-708D3A99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16491"/>
          </a:xfrm>
        </p:spPr>
        <p:txBody>
          <a:bodyPr/>
          <a:lstStyle/>
          <a:p>
            <a:r>
              <a:rPr lang="en-IN" dirty="0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4D96-1056-DBFC-2135-7585EAD4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98623"/>
            <a:ext cx="9601196" cy="377724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8587F-663E-3CF6-28B7-BF0B1174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49" y="2527304"/>
            <a:ext cx="5717406" cy="2854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8A552-CC4C-D2CA-CB97-E1BD8EB75383}"/>
              </a:ext>
            </a:extLst>
          </p:cNvPr>
          <p:cNvSpPr txBox="1"/>
          <p:nvPr/>
        </p:nvSpPr>
        <p:spPr>
          <a:xfrm flipH="1">
            <a:off x="3573905" y="5381821"/>
            <a:ext cx="76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Female participants is more compared to male participants.</a:t>
            </a:r>
          </a:p>
        </p:txBody>
      </p:sp>
    </p:spTree>
    <p:extLst>
      <p:ext uri="{BB962C8B-B14F-4D97-AF65-F5344CB8AC3E}">
        <p14:creationId xmlns:p14="http://schemas.microsoft.com/office/powerpoint/2010/main" val="33876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9C44-18CB-9B5A-0C15-1143A51D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0058E-92D5-0754-AB70-89CB71CA9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2476302"/>
            <a:ext cx="7220958" cy="32103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F2F445-7186-C8FA-D7C7-456D8C0AC8B0}"/>
              </a:ext>
            </a:extLst>
          </p:cNvPr>
          <p:cNvSpPr txBox="1"/>
          <p:nvPr/>
        </p:nvSpPr>
        <p:spPr>
          <a:xfrm>
            <a:off x="1851284" y="5686675"/>
            <a:ext cx="848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Young people are doing more online purchases than teens and middle age.</a:t>
            </a:r>
          </a:p>
        </p:txBody>
      </p:sp>
    </p:spTree>
    <p:extLst>
      <p:ext uri="{BB962C8B-B14F-4D97-AF65-F5344CB8AC3E}">
        <p14:creationId xmlns:p14="http://schemas.microsoft.com/office/powerpoint/2010/main" val="25212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2C0A-27A8-DB1C-8243-09336295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Retention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6A3F2-6995-8E5E-E7B8-DCCF25B5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74" y="2527483"/>
            <a:ext cx="6823651" cy="3498144"/>
          </a:xfrm>
        </p:spPr>
      </p:pic>
    </p:spTree>
    <p:extLst>
      <p:ext uri="{BB962C8B-B14F-4D97-AF65-F5344CB8AC3E}">
        <p14:creationId xmlns:p14="http://schemas.microsoft.com/office/powerpoint/2010/main" val="24018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99E3-C78F-0906-AE3E-7C347516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D083D-0176-0D14-B7AD-990E62DCA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5184" y="2803488"/>
            <a:ext cx="9032823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 How old are you? 0.278446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Which channel did you follow to arrive at your favorite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online store for the first time? 0.243183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Shopping on the website helps you fulfill certain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roles 0.180391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Offering a wide variety of listed product in several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category 0.178993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3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58C3-347F-12A7-93CE-C362A46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1954"/>
            <a:ext cx="9601196" cy="130386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C2F6E-EB92-840D-5823-FF3E7B806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447" y="2606857"/>
            <a:ext cx="7141106" cy="3269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919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108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Garamond</vt:lpstr>
      <vt:lpstr>Organic</vt:lpstr>
      <vt:lpstr>CUSTOMER RETENSION</vt:lpstr>
      <vt:lpstr>PROBLEM STATEMENT</vt:lpstr>
      <vt:lpstr>DATA ANALYSIS</vt:lpstr>
      <vt:lpstr>GENDER</vt:lpstr>
      <vt:lpstr>AGE</vt:lpstr>
      <vt:lpstr>Retention Trend</vt:lpstr>
      <vt:lpstr>CORRELATION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RETENSION</dc:title>
  <dc:creator>DEEPAK SEBASTIAN</dc:creator>
  <cp:lastModifiedBy>DEEPAK SEBASTIAN</cp:lastModifiedBy>
  <cp:revision>8</cp:revision>
  <dcterms:created xsi:type="dcterms:W3CDTF">2022-05-16T15:08:15Z</dcterms:created>
  <dcterms:modified xsi:type="dcterms:W3CDTF">2022-05-16T16:04:13Z</dcterms:modified>
</cp:coreProperties>
</file>