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cific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f939c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af939c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af939c8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af939c8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search?rlz=1C1YTUH_enIN968IN968&amp;sxsrf=APq-WBs3erzYFHEFN5EUafzm9kbi9maffg:1649513159487&amp;q=What+does+%F0%9F%99%84+emoji+mean%3F&amp;sa=X&amp;ved=2ahUKEwies7Gvk4f3AhW67XMBHTr2DL8Qzmd6BAg4EAU" TargetMode="External"/><Relationship Id="rId4" Type="http://schemas.openxmlformats.org/officeDocument/2006/relationships/hyperlink" Target="https://emojipedia.org/slightly-smiling-face/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0250" y="3100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Team Wizards</a:t>
            </a:r>
            <a:endParaRPr sz="2500">
              <a:solidFill>
                <a:schemeClr val="dk2"/>
              </a:solidFill>
              <a:highlight>
                <a:schemeClr val="lt1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                     </a:t>
            </a:r>
            <a:r>
              <a:rPr lang="en"/>
              <a:t>                      </a:t>
            </a:r>
            <a:endParaRPr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All-in-one solution for College  Students</a:t>
            </a:r>
            <a:endParaRPr b="1" sz="2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600" y="163450"/>
            <a:ext cx="2845400" cy="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65500" y="3476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Yash, Devansh, Deepak &amp; Saikat</a:t>
            </a:r>
            <a:endParaRPr b="1"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088" y="1051375"/>
            <a:ext cx="2288025" cy="2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712150"/>
            <a:ext cx="8258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Too many cards to keep?</a:t>
            </a:r>
            <a:endParaRPr sz="2400"/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Why do we need to carry an ID Card, a Library Card, a Bus Card, a hostel card, or maybe a debit card in a university campus all the time?</a:t>
            </a:r>
            <a:r>
              <a:rPr b="0" lang="en" sz="1200">
                <a:solidFill>
                  <a:srgbClr val="B7B7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r>
              <a:rPr b="0" lang="en" sz="12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🙄</a:t>
            </a:r>
            <a:endParaRPr b="0" sz="1800">
              <a:solidFill>
                <a:srgbClr val="B7B7B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For multiple operations… Right?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But what if we tell you that there’s no need to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carry individual cards all the time and just one card can solve the purpose.</a:t>
            </a:r>
            <a:r>
              <a:rPr b="0" lang="en" sz="1500" u="sng">
                <a:solidFill>
                  <a:srgbClr val="8AB4F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🙂</a:t>
            </a:r>
            <a:r>
              <a:rPr b="0" lang="en" sz="18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375" y="1632550"/>
            <a:ext cx="3106225" cy="211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Operations,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1D Card!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00" y="544850"/>
            <a:ext cx="3529800" cy="45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How does</a:t>
            </a:r>
            <a:r>
              <a:rPr lang="en"/>
              <a:t> it work?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1D Card is an integrated dataset card that uses a common UIMS(University Information Management System)  and derives all its’ data from  it.</a:t>
            </a:r>
            <a:endParaRPr b="0"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card is based on tap and swap  payment technique as well as a QR code is provided on this card  carrying UID of every student/teacher that can be scanned by the concerned department for attendance, issuance, entry/exit etc.</a:t>
            </a:r>
            <a:endParaRPr b="0"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payment card uses Digital Wallet protocol and works only under LAN in university premises/ university ID.</a:t>
            </a:r>
            <a:endParaRPr b="0"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94000" y="512175"/>
            <a:ext cx="62442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does it make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the difference?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46775" y="2212150"/>
            <a:ext cx="8227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don’t need  to use separate cards when you have our multipurpose ID card. Every need of a university student has been assembled in our ID card. Just swap, scan and pay. It’ll save students’ as well as staffs’ time, reduce paper-work significantly, and help to unite all the essentials into an ecosystem; An  University made ecosystem- Students, staff and merchants.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283099" y="712150"/>
            <a:ext cx="886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resource unified is a barrier removed.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07" name="Google Shape;107;p18"/>
          <p:cNvSpPr txBox="1"/>
          <p:nvPr/>
        </p:nvSpPr>
        <p:spPr>
          <a:xfrm>
            <a:off x="686525" y="1840150"/>
            <a:ext cx="82818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Rather than bearing a library card to issue a book, an identity card for attendance and your phone/wallet all the time to pay merchants inside university premises. Also several institutions are located in remote areas so the network coverage is terrible-which significantly reduces success rate in online transactions. This tap and pay feature using near field communication using LAN server will increase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reliability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will reduce time variable significantly and save a lot of time.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49200" y="100000"/>
            <a:ext cx="8445600" cy="14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Screenshots of our UI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1931" r="0" t="1931"/>
          <a:stretch/>
        </p:blipFill>
        <p:spPr>
          <a:xfrm>
            <a:off x="0" y="1253175"/>
            <a:ext cx="1931550" cy="38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179" y="1253175"/>
            <a:ext cx="2140019" cy="38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135" y="1253175"/>
            <a:ext cx="2197465" cy="38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526" y="1224651"/>
            <a:ext cx="2197475" cy="39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