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3" r:id="rId3"/>
    <p:sldId id="257" r:id="rId4"/>
    <p:sldId id="259" r:id="rId5"/>
    <p:sldId id="256" r:id="rId6"/>
    <p:sldId id="262" r:id="rId7"/>
    <p:sldId id="265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KDowMfhbDXo8lp8PDCtMFT3t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1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02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45903" y="1121598"/>
            <a:ext cx="9944690" cy="49423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484060" y="328655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392080" y="3370607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A49F3C-A51C-40A7-B17F-BD6E5F88B429}"/>
              </a:ext>
            </a:extLst>
          </p:cNvPr>
          <p:cNvSpPr/>
          <p:nvPr/>
        </p:nvSpPr>
        <p:spPr>
          <a:xfrm>
            <a:off x="1787855" y="3010486"/>
            <a:ext cx="1321105" cy="103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Control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E88C43-02CC-41B6-A31F-F591C14F94E4}"/>
              </a:ext>
            </a:extLst>
          </p:cNvPr>
          <p:cNvSpPr/>
          <p:nvPr/>
        </p:nvSpPr>
        <p:spPr>
          <a:xfrm>
            <a:off x="4799737" y="3010486"/>
            <a:ext cx="1321105" cy="103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787F4A-2F93-4F93-8623-7524EA437668}"/>
              </a:ext>
            </a:extLst>
          </p:cNvPr>
          <p:cNvSpPr/>
          <p:nvPr/>
        </p:nvSpPr>
        <p:spPr>
          <a:xfrm>
            <a:off x="7825687" y="3010486"/>
            <a:ext cx="1321105" cy="103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en-IN" dirty="0"/>
          </a:p>
        </p:txBody>
      </p:sp>
      <p:pic>
        <p:nvPicPr>
          <p:cNvPr id="19" name="Google Shape;106;p2">
            <a:extLst>
              <a:ext uri="{FF2B5EF4-FFF2-40B4-BE49-F238E27FC236}">
                <a16:creationId xmlns:a16="http://schemas.microsoft.com/office/drawing/2014/main" id="{1DF07B77-3395-4407-A5E7-A641FB922C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339" y="654739"/>
            <a:ext cx="1198136" cy="119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09;p2">
            <a:extLst>
              <a:ext uri="{FF2B5EF4-FFF2-40B4-BE49-F238E27FC236}">
                <a16:creationId xmlns:a16="http://schemas.microsoft.com/office/drawing/2014/main" id="{661CF205-A74C-4D1F-9658-A67F35110D7E}"/>
              </a:ext>
            </a:extLst>
          </p:cNvPr>
          <p:cNvSpPr/>
          <p:nvPr/>
        </p:nvSpPr>
        <p:spPr>
          <a:xfrm rot="5400000">
            <a:off x="1948843" y="2338435"/>
            <a:ext cx="848023" cy="3258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718C1-7D71-4557-BE8C-CE8C178BBFB7}"/>
              </a:ext>
            </a:extLst>
          </p:cNvPr>
          <p:cNvSpPr txBox="1"/>
          <p:nvPr/>
        </p:nvSpPr>
        <p:spPr>
          <a:xfrm>
            <a:off x="2535781" y="2198251"/>
            <a:ext cx="183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Commit Changes 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7606E-B4AF-4756-A40B-9634D4DA823F}"/>
              </a:ext>
            </a:extLst>
          </p:cNvPr>
          <p:cNvSpPr txBox="1"/>
          <p:nvPr/>
        </p:nvSpPr>
        <p:spPr>
          <a:xfrm>
            <a:off x="4370488" y="4241027"/>
            <a:ext cx="271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Build Code and run unit tests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4C15A-CF7F-496F-8D81-2136357A1652}"/>
              </a:ext>
            </a:extLst>
          </p:cNvPr>
          <p:cNvSpPr txBox="1"/>
          <p:nvPr/>
        </p:nvSpPr>
        <p:spPr>
          <a:xfrm>
            <a:off x="7825687" y="4202332"/>
            <a:ext cx="228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Application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968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45903" y="1121598"/>
            <a:ext cx="9944690" cy="49423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73" y="3133034"/>
            <a:ext cx="2110100" cy="6427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A49F3C-A51C-40A7-B17F-BD6E5F88B429}"/>
              </a:ext>
            </a:extLst>
          </p:cNvPr>
          <p:cNvSpPr/>
          <p:nvPr/>
        </p:nvSpPr>
        <p:spPr>
          <a:xfrm>
            <a:off x="1787855" y="2487859"/>
            <a:ext cx="2333308" cy="208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 Stage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E88C43-02CC-41B6-A31F-F591C14F94E4}"/>
              </a:ext>
            </a:extLst>
          </p:cNvPr>
          <p:cNvSpPr/>
          <p:nvPr/>
        </p:nvSpPr>
        <p:spPr>
          <a:xfrm>
            <a:off x="6435288" y="2495116"/>
            <a:ext cx="3271102" cy="208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Stage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                             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718C1-7D71-4557-BE8C-CE8C178BBFB7}"/>
              </a:ext>
            </a:extLst>
          </p:cNvPr>
          <p:cNvSpPr txBox="1"/>
          <p:nvPr/>
        </p:nvSpPr>
        <p:spPr>
          <a:xfrm>
            <a:off x="4473526" y="1296883"/>
            <a:ext cx="16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Pipeline</a:t>
            </a:r>
            <a:endParaRPr lang="en-IN" sz="2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BBF791-648D-4CAE-B2F9-6F1B7F128EEC}"/>
              </a:ext>
            </a:extLst>
          </p:cNvPr>
          <p:cNvSpPr/>
          <p:nvPr/>
        </p:nvSpPr>
        <p:spPr>
          <a:xfrm>
            <a:off x="2391948" y="3409759"/>
            <a:ext cx="1125122" cy="3659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D4B2AA-4F07-4AD9-85C5-98807D0320DB}"/>
              </a:ext>
            </a:extLst>
          </p:cNvPr>
          <p:cNvSpPr/>
          <p:nvPr/>
        </p:nvSpPr>
        <p:spPr>
          <a:xfrm>
            <a:off x="6925923" y="3355145"/>
            <a:ext cx="913702" cy="355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 1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E29647-2DE4-4C88-A990-93D2DB79C35E}"/>
              </a:ext>
            </a:extLst>
          </p:cNvPr>
          <p:cNvSpPr/>
          <p:nvPr/>
        </p:nvSpPr>
        <p:spPr>
          <a:xfrm>
            <a:off x="8210041" y="3342223"/>
            <a:ext cx="913702" cy="355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 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1669-57AF-4AB9-9922-FD71424CAE11}"/>
              </a:ext>
            </a:extLst>
          </p:cNvPr>
          <p:cNvSpPr txBox="1"/>
          <p:nvPr/>
        </p:nvSpPr>
        <p:spPr>
          <a:xfrm>
            <a:off x="4839446" y="2827606"/>
            <a:ext cx="877559" cy="30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Artifact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66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172966" y="1212169"/>
            <a:ext cx="9908460" cy="471303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885" y="2646218"/>
            <a:ext cx="1321105" cy="13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l="35499" t="15439" r="35914" b="43673"/>
          <a:stretch/>
        </p:blipFill>
        <p:spPr>
          <a:xfrm>
            <a:off x="8863311" y="2646216"/>
            <a:ext cx="1441205" cy="13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l="35499" t="15439" r="35914" b="43673"/>
          <a:stretch/>
        </p:blipFill>
        <p:spPr>
          <a:xfrm>
            <a:off x="2030359" y="2646216"/>
            <a:ext cx="1441205" cy="13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1893" y="731057"/>
            <a:ext cx="1198136" cy="119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3778073" y="3212507"/>
            <a:ext cx="1321105" cy="2954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235697" y="3257239"/>
            <a:ext cx="1321105" cy="3114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5400000">
            <a:off x="2480799" y="2139121"/>
            <a:ext cx="540323" cy="2493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938363" y="4044925"/>
            <a:ext cx="181017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Source S3 Bucket</a:t>
            </a:r>
            <a:endParaRPr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425521" y="4036150"/>
            <a:ext cx="181017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AWS CodePipeline</a:t>
            </a:r>
            <a:endParaRPr b="1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584683" y="3940675"/>
            <a:ext cx="2216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Production S3 Bucket</a:t>
            </a:r>
            <a:endParaRPr b="1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8556802" y="4140697"/>
            <a:ext cx="24466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[Static website Hosting]</a:t>
            </a:r>
            <a:endParaRPr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280203" y="1392992"/>
            <a:ext cx="119813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Code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zip</a:t>
            </a:r>
            <a:endParaRPr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172966" y="1212169"/>
            <a:ext cx="9908460" cy="471303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885" y="2646218"/>
            <a:ext cx="1321105" cy="13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l="35499" t="15439" r="35914" b="43673"/>
          <a:stretch/>
        </p:blipFill>
        <p:spPr>
          <a:xfrm>
            <a:off x="8863311" y="2646216"/>
            <a:ext cx="1441205" cy="13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1893" y="731057"/>
            <a:ext cx="1198136" cy="119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3879271" y="3273275"/>
            <a:ext cx="1321105" cy="2954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235697" y="3273275"/>
            <a:ext cx="1321105" cy="3114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5400000">
            <a:off x="2480799" y="2139121"/>
            <a:ext cx="540323" cy="2493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938363" y="4091400"/>
            <a:ext cx="194090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AWS CodeCommit</a:t>
            </a:r>
            <a:endParaRPr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317821" y="4065836"/>
            <a:ext cx="2216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b="1">
                <a:solidFill>
                  <a:schemeClr val="dk1"/>
                </a:solidFill>
                <a:latin typeface="+mj-lt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AWS CodePipeline</a:t>
            </a:r>
            <a:endParaRPr dirty="0"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584683" y="3940675"/>
            <a:ext cx="2216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Production S3 Bucket</a:t>
            </a:r>
            <a:endParaRPr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8556802" y="4140697"/>
            <a:ext cx="24466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[Static website Hosting]</a:t>
            </a:r>
            <a:endParaRPr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175223" y="1487565"/>
            <a:ext cx="11537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b="1">
                <a:solidFill>
                  <a:schemeClr val="dk1"/>
                </a:solidFill>
                <a:latin typeface="+mj-lt"/>
                <a:ea typeface="Calibri"/>
                <a:cs typeface="Calibri"/>
              </a:defRPr>
            </a:lvl1pPr>
          </a:lstStyle>
          <a:p>
            <a:r>
              <a:rPr lang="en-US" dirty="0">
                <a:latin typeface="+mn-lt"/>
                <a:sym typeface="Calibri"/>
              </a:rPr>
              <a:t>Code.zip</a:t>
            </a:r>
            <a:endParaRPr dirty="0">
              <a:latin typeface="+mn-lt"/>
              <a:sym typeface="Calibri"/>
            </a:endParaRPr>
          </a:p>
        </p:txBody>
      </p:sp>
      <p:pic>
        <p:nvPicPr>
          <p:cNvPr id="15" name="Google Shape;85;p1">
            <a:extLst>
              <a:ext uri="{FF2B5EF4-FFF2-40B4-BE49-F238E27FC236}">
                <a16:creationId xmlns:a16="http://schemas.microsoft.com/office/drawing/2014/main" id="{6D9C18B3-D9FC-403C-BC10-B293B6CA161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2350" r="1"/>
          <a:stretch/>
        </p:blipFill>
        <p:spPr>
          <a:xfrm flipH="1">
            <a:off x="2061815" y="2648749"/>
            <a:ext cx="1321105" cy="1335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6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90905" y="1003190"/>
            <a:ext cx="9944690" cy="49423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62350" r="1"/>
          <a:stretch/>
        </p:blipFill>
        <p:spPr>
          <a:xfrm flipH="1">
            <a:off x="1741813" y="2788710"/>
            <a:ext cx="1321105" cy="133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8434" y="2810748"/>
            <a:ext cx="1321105" cy="13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243" y="609599"/>
            <a:ext cx="1244911" cy="112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 l="35499" t="15439" r="35914" b="43673"/>
          <a:stretch/>
        </p:blipFill>
        <p:spPr>
          <a:xfrm>
            <a:off x="9008982" y="2784577"/>
            <a:ext cx="1441205" cy="13211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7279034" y="3443673"/>
            <a:ext cx="1394247" cy="256129"/>
          </a:xfrm>
          <a:prstGeom prst="rightArrow">
            <a:avLst>
              <a:gd name="adj1" fmla="val 61611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247391" y="3456325"/>
            <a:ext cx="1465286" cy="3561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7247" y="3045020"/>
            <a:ext cx="17845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Build Artifact</a:t>
            </a:r>
            <a:endParaRPr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181785" y="3074234"/>
            <a:ext cx="17574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Source Artifact</a:t>
            </a:r>
            <a:endParaRPr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487698" y="4237218"/>
            <a:ext cx="22605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AWS CodeCommit</a:t>
            </a:r>
            <a:endParaRPr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55333" y="1884844"/>
            <a:ext cx="25264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AWS CodePipeline</a:t>
            </a:r>
            <a:endParaRPr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322361" y="4047252"/>
            <a:ext cx="166928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Font typeface="Arial"/>
              <a:buNone/>
            </a:pPr>
            <a:endParaRPr lang="en-US"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marL="0" lvl="0" indent="0"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AWS CodeBuild</a:t>
            </a:r>
            <a:endParaRPr b="1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73579-0D21-4732-B22D-2D07164E0F12}"/>
              </a:ext>
            </a:extLst>
          </p:cNvPr>
          <p:cNvSpPr txBox="1"/>
          <p:nvPr/>
        </p:nvSpPr>
        <p:spPr>
          <a:xfrm>
            <a:off x="8783680" y="4262655"/>
            <a:ext cx="2251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Production S3 Bucket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2FB8CAF-C537-465C-9BA1-044930A6D7C9}"/>
              </a:ext>
            </a:extLst>
          </p:cNvPr>
          <p:cNvSpPr/>
          <p:nvPr/>
        </p:nvSpPr>
        <p:spPr>
          <a:xfrm>
            <a:off x="1515954" y="1002570"/>
            <a:ext cx="9160092" cy="513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Explore Cloud Compute with AWS Unit | Salesforce Trailhead">
            <a:extLst>
              <a:ext uri="{FF2B5EF4-FFF2-40B4-BE49-F238E27FC236}">
                <a16:creationId xmlns:a16="http://schemas.microsoft.com/office/drawing/2014/main" id="{562E7F02-00A4-49D3-BA8F-E4710468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54" y="3416180"/>
            <a:ext cx="1036701" cy="10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9D80C7BC-8708-4DBD-999D-E6773DFA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08" y="3414842"/>
            <a:ext cx="1009954" cy="10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0833E7-9C30-4CE0-9B7D-FA17586269BB}"/>
              </a:ext>
            </a:extLst>
          </p:cNvPr>
          <p:cNvSpPr txBox="1"/>
          <p:nvPr/>
        </p:nvSpPr>
        <p:spPr>
          <a:xfrm>
            <a:off x="6236787" y="3027043"/>
            <a:ext cx="167937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E676BF-45B6-4DCE-B034-821A4EF592C9}"/>
              </a:ext>
            </a:extLst>
          </p:cNvPr>
          <p:cNvSpPr/>
          <p:nvPr/>
        </p:nvSpPr>
        <p:spPr>
          <a:xfrm rot="10800000">
            <a:off x="3520155" y="3809562"/>
            <a:ext cx="3308041" cy="220512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D4FDB-F723-471F-849B-79324B657CDE}"/>
              </a:ext>
            </a:extLst>
          </p:cNvPr>
          <p:cNvSpPr txBox="1"/>
          <p:nvPr/>
        </p:nvSpPr>
        <p:spPr>
          <a:xfrm>
            <a:off x="1980956" y="4613376"/>
            <a:ext cx="1811161" cy="40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AWS CodeDeploy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E2A91-4FF8-4092-948B-C854F61CDA8F}"/>
              </a:ext>
            </a:extLst>
          </p:cNvPr>
          <p:cNvSpPr txBox="1"/>
          <p:nvPr/>
        </p:nvSpPr>
        <p:spPr>
          <a:xfrm>
            <a:off x="7032221" y="4581760"/>
            <a:ext cx="1666805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EC2</a:t>
            </a:r>
            <a:endParaRPr lang="en-IN" b="1" dirty="0"/>
          </a:p>
        </p:txBody>
      </p:sp>
      <p:pic>
        <p:nvPicPr>
          <p:cNvPr id="20" name="Google Shape;88;p1">
            <a:extLst>
              <a:ext uri="{FF2B5EF4-FFF2-40B4-BE49-F238E27FC236}">
                <a16:creationId xmlns:a16="http://schemas.microsoft.com/office/drawing/2014/main" id="{4F0338BC-E89F-4E6F-8EBF-1BC3DC9DEC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5499" t="15439" r="35914" b="43673"/>
          <a:stretch/>
        </p:blipFill>
        <p:spPr>
          <a:xfrm>
            <a:off x="2271115" y="1795538"/>
            <a:ext cx="918140" cy="111095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364173E-32A7-42A4-8A75-968FA6699044}"/>
              </a:ext>
            </a:extLst>
          </p:cNvPr>
          <p:cNvSpPr/>
          <p:nvPr/>
        </p:nvSpPr>
        <p:spPr>
          <a:xfrm rot="1270333">
            <a:off x="3527780" y="2837439"/>
            <a:ext cx="3463967" cy="260964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241DE-F9A0-4EDF-BC97-7CB268621AE9}"/>
              </a:ext>
            </a:extLst>
          </p:cNvPr>
          <p:cNvSpPr txBox="1"/>
          <p:nvPr/>
        </p:nvSpPr>
        <p:spPr>
          <a:xfrm>
            <a:off x="3972006" y="4038900"/>
            <a:ext cx="2404337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 for new deployment 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9BBDD-C6B6-4FCA-8A41-105420995E9B}"/>
              </a:ext>
            </a:extLst>
          </p:cNvPr>
          <p:cNvSpPr txBox="1"/>
          <p:nvPr/>
        </p:nvSpPr>
        <p:spPr>
          <a:xfrm rot="1354497">
            <a:off x="4328478" y="2537047"/>
            <a:ext cx="2372093" cy="35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Download Build Artifacts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7AA74-9E61-4B5A-B8DB-403806FA433F}"/>
              </a:ext>
            </a:extLst>
          </p:cNvPr>
          <p:cNvSpPr/>
          <p:nvPr/>
        </p:nvSpPr>
        <p:spPr>
          <a:xfrm>
            <a:off x="8345046" y="3545059"/>
            <a:ext cx="2219790" cy="571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EC2 need IAM role to access bucket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6868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2FB8CAF-C537-465C-9BA1-044930A6D7C9}"/>
              </a:ext>
            </a:extLst>
          </p:cNvPr>
          <p:cNvSpPr/>
          <p:nvPr/>
        </p:nvSpPr>
        <p:spPr>
          <a:xfrm>
            <a:off x="1515954" y="1236144"/>
            <a:ext cx="9160092" cy="467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Explore Cloud Compute with AWS Unit | Salesforce Trailhead">
            <a:extLst>
              <a:ext uri="{FF2B5EF4-FFF2-40B4-BE49-F238E27FC236}">
                <a16:creationId xmlns:a16="http://schemas.microsoft.com/office/drawing/2014/main" id="{562E7F02-00A4-49D3-BA8F-E4710468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570" y="3095314"/>
            <a:ext cx="1036701" cy="10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9D80C7BC-8708-4DBD-999D-E6773DFA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27" y="3077210"/>
            <a:ext cx="1009954" cy="10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0833E7-9C30-4CE0-9B7D-FA17586269BB}"/>
              </a:ext>
            </a:extLst>
          </p:cNvPr>
          <p:cNvSpPr txBox="1"/>
          <p:nvPr/>
        </p:nvSpPr>
        <p:spPr>
          <a:xfrm>
            <a:off x="6833309" y="2707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E676BF-45B6-4DCE-B034-821A4EF592C9}"/>
              </a:ext>
            </a:extLst>
          </p:cNvPr>
          <p:cNvSpPr/>
          <p:nvPr/>
        </p:nvSpPr>
        <p:spPr>
          <a:xfrm rot="10800000">
            <a:off x="4487594" y="3429000"/>
            <a:ext cx="2893941" cy="369332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D4FDB-F723-471F-849B-79324B657CDE}"/>
              </a:ext>
            </a:extLst>
          </p:cNvPr>
          <p:cNvSpPr txBox="1"/>
          <p:nvPr/>
        </p:nvSpPr>
        <p:spPr>
          <a:xfrm>
            <a:off x="2495317" y="4294211"/>
            <a:ext cx="199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AWS CodeDeploy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E2A91-4FF8-4092-948B-C854F61CDA8F}"/>
              </a:ext>
            </a:extLst>
          </p:cNvPr>
          <p:cNvSpPr txBox="1"/>
          <p:nvPr/>
        </p:nvSpPr>
        <p:spPr>
          <a:xfrm>
            <a:off x="7704408" y="4294211"/>
            <a:ext cx="1833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EC2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885488-F80D-4381-9870-1D8E0571668C}"/>
              </a:ext>
            </a:extLst>
          </p:cNvPr>
          <p:cNvSpPr/>
          <p:nvPr/>
        </p:nvSpPr>
        <p:spPr>
          <a:xfrm>
            <a:off x="4690602" y="3922786"/>
            <a:ext cx="2672862" cy="328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for new deployments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6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2FB8CAF-C537-465C-9BA1-044930A6D7C9}"/>
              </a:ext>
            </a:extLst>
          </p:cNvPr>
          <p:cNvSpPr/>
          <p:nvPr/>
        </p:nvSpPr>
        <p:spPr>
          <a:xfrm>
            <a:off x="1515954" y="1236144"/>
            <a:ext cx="9160092" cy="467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9B2F1D-C1A2-48AF-8375-DCCE9C1B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07" y="871140"/>
            <a:ext cx="980067" cy="9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lore Cloud Compute with AWS Unit | Salesforce Trailhead">
            <a:extLst>
              <a:ext uri="{FF2B5EF4-FFF2-40B4-BE49-F238E27FC236}">
                <a16:creationId xmlns:a16="http://schemas.microsoft.com/office/drawing/2014/main" id="{562E7F02-00A4-49D3-BA8F-E4710468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532" y="3008973"/>
            <a:ext cx="1036701" cy="10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0F45F290-8A24-4FF1-BBD9-484CA79F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40" y="3050648"/>
            <a:ext cx="1042466" cy="104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D55118E8-415C-4386-AF1C-8D02372B8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2" t="13793" r="30158" b="17816"/>
          <a:stretch/>
        </p:blipFill>
        <p:spPr bwMode="auto">
          <a:xfrm>
            <a:off x="4495519" y="3028708"/>
            <a:ext cx="1001895" cy="1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9D80C7BC-8708-4DBD-999D-E6773DFA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88" y="3066904"/>
            <a:ext cx="1009954" cy="10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0833E7-9C30-4CE0-9B7D-FA17586269BB}"/>
              </a:ext>
            </a:extLst>
          </p:cNvPr>
          <p:cNvSpPr txBox="1"/>
          <p:nvPr/>
        </p:nvSpPr>
        <p:spPr>
          <a:xfrm>
            <a:off x="6833309" y="2707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2386D-9310-4780-A7BA-09CF29F717B1}"/>
              </a:ext>
            </a:extLst>
          </p:cNvPr>
          <p:cNvSpPr txBox="1"/>
          <p:nvPr/>
        </p:nvSpPr>
        <p:spPr>
          <a:xfrm>
            <a:off x="2878268" y="3086279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Artifact </a:t>
            </a:r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0D613-08F1-4059-AA80-DCCCF484D408}"/>
              </a:ext>
            </a:extLst>
          </p:cNvPr>
          <p:cNvSpPr txBox="1"/>
          <p:nvPr/>
        </p:nvSpPr>
        <p:spPr>
          <a:xfrm>
            <a:off x="5657539" y="3092152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Artifact</a:t>
            </a:r>
            <a:endParaRPr lang="en-IN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778ED5-1AC2-497C-8440-A77587BA874A}"/>
              </a:ext>
            </a:extLst>
          </p:cNvPr>
          <p:cNvSpPr txBox="1"/>
          <p:nvPr/>
        </p:nvSpPr>
        <p:spPr>
          <a:xfrm>
            <a:off x="703998" y="1910202"/>
            <a:ext cx="19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Code Pipeline</a:t>
            </a:r>
            <a:endParaRPr lang="en-IN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C86FAA-B1C8-4AE2-9BDA-374F8AD21164}"/>
              </a:ext>
            </a:extLst>
          </p:cNvPr>
          <p:cNvSpPr/>
          <p:nvPr/>
        </p:nvSpPr>
        <p:spPr>
          <a:xfrm>
            <a:off x="3186455" y="3468377"/>
            <a:ext cx="1001895" cy="29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ED22F2-210C-47C2-8CE6-E53AD460C638}"/>
              </a:ext>
            </a:extLst>
          </p:cNvPr>
          <p:cNvSpPr/>
          <p:nvPr/>
        </p:nvSpPr>
        <p:spPr>
          <a:xfrm>
            <a:off x="5841863" y="3402150"/>
            <a:ext cx="1096747" cy="28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E676BF-45B6-4DCE-B034-821A4EF592C9}"/>
              </a:ext>
            </a:extLst>
          </p:cNvPr>
          <p:cNvSpPr/>
          <p:nvPr/>
        </p:nvSpPr>
        <p:spPr>
          <a:xfrm>
            <a:off x="8351920" y="3336838"/>
            <a:ext cx="888516" cy="327105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464F-0DF4-4FFB-B964-7C0F0316321C}"/>
              </a:ext>
            </a:extLst>
          </p:cNvPr>
          <p:cNvSpPr txBox="1"/>
          <p:nvPr/>
        </p:nvSpPr>
        <p:spPr>
          <a:xfrm>
            <a:off x="1549265" y="4174402"/>
            <a:ext cx="199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AWS CodeCommit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0F7F3-BC8A-465D-99BD-5D2726C18BC2}"/>
              </a:ext>
            </a:extLst>
          </p:cNvPr>
          <p:cNvSpPr txBox="1"/>
          <p:nvPr/>
        </p:nvSpPr>
        <p:spPr>
          <a:xfrm>
            <a:off x="4319637" y="4186488"/>
            <a:ext cx="1778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AWS CodeBuild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D4FDB-F723-471F-849B-79324B657CDE}"/>
              </a:ext>
            </a:extLst>
          </p:cNvPr>
          <p:cNvSpPr txBox="1"/>
          <p:nvPr/>
        </p:nvSpPr>
        <p:spPr>
          <a:xfrm>
            <a:off x="6888294" y="4174402"/>
            <a:ext cx="199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AWS CodeDeploy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E2A91-4FF8-4092-948B-C854F61CDA8F}"/>
              </a:ext>
            </a:extLst>
          </p:cNvPr>
          <p:cNvSpPr txBox="1"/>
          <p:nvPr/>
        </p:nvSpPr>
        <p:spPr>
          <a:xfrm>
            <a:off x="9203106" y="4171067"/>
            <a:ext cx="16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EC2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896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113</Words>
  <Application>Microsoft Office PowerPoint</Application>
  <PresentationFormat>Widescreen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sharma</dc:creator>
  <cp:lastModifiedBy>Sumit</cp:lastModifiedBy>
  <cp:revision>21</cp:revision>
  <dcterms:created xsi:type="dcterms:W3CDTF">2021-01-01T17:32:27Z</dcterms:created>
  <dcterms:modified xsi:type="dcterms:W3CDTF">2021-01-02T17:14:33Z</dcterms:modified>
</cp:coreProperties>
</file>