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3143250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D71"/>
    <a:srgbClr val="353535"/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>
      <p:cViewPr varScale="1">
        <p:scale>
          <a:sx n="66" d="100"/>
          <a:sy n="66" d="100"/>
        </p:scale>
        <p:origin x="25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44" y="1325531"/>
            <a:ext cx="2671763" cy="2819800"/>
          </a:xfrm>
        </p:spPr>
        <p:txBody>
          <a:bodyPr anchor="b"/>
          <a:lstStyle>
            <a:lvl1pPr algn="ctr">
              <a:defRPr sz="2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06" y="4254073"/>
            <a:ext cx="2357438" cy="1955486"/>
          </a:xfrm>
        </p:spPr>
        <p:txBody>
          <a:bodyPr/>
          <a:lstStyle>
            <a:lvl1pPr marL="0" indent="0" algn="ctr">
              <a:buNone/>
              <a:defRPr sz="825"/>
            </a:lvl1pPr>
            <a:lvl2pPr marL="157185" indent="0" algn="ctr">
              <a:buNone/>
              <a:defRPr sz="688"/>
            </a:lvl2pPr>
            <a:lvl3pPr marL="314371" indent="0" algn="ctr">
              <a:buNone/>
              <a:defRPr sz="619"/>
            </a:lvl3pPr>
            <a:lvl4pPr marL="471556" indent="0" algn="ctr">
              <a:buNone/>
              <a:defRPr sz="550"/>
            </a:lvl4pPr>
            <a:lvl5pPr marL="628741" indent="0" algn="ctr">
              <a:buNone/>
              <a:defRPr sz="550"/>
            </a:lvl5pPr>
            <a:lvl6pPr marL="785927" indent="0" algn="ctr">
              <a:buNone/>
              <a:defRPr sz="550"/>
            </a:lvl6pPr>
            <a:lvl7pPr marL="943112" indent="0" algn="ctr">
              <a:buNone/>
              <a:defRPr sz="550"/>
            </a:lvl7pPr>
            <a:lvl8pPr marL="1100298" indent="0" algn="ctr">
              <a:buNone/>
              <a:defRPr sz="550"/>
            </a:lvl8pPr>
            <a:lvl9pPr marL="1257483" indent="0" algn="ctr">
              <a:buNone/>
              <a:defRPr sz="5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4893-C1B1-4343-9FB5-5E84A4567E2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36643-6539-499B-959B-41A42705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8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4893-C1B1-4343-9FB5-5E84A4567E2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36643-6539-499B-959B-41A42705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15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9389" y="431220"/>
            <a:ext cx="677763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99" y="431220"/>
            <a:ext cx="1993999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4893-C1B1-4343-9FB5-5E84A4567E2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36643-6539-499B-959B-41A42705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8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4893-C1B1-4343-9FB5-5E84A4567E2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36643-6539-499B-959B-41A42705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20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62" y="2019234"/>
            <a:ext cx="2711053" cy="3369135"/>
          </a:xfrm>
        </p:spPr>
        <p:txBody>
          <a:bodyPr anchor="b"/>
          <a:lstStyle>
            <a:lvl1pPr>
              <a:defRPr sz="2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462" y="5420242"/>
            <a:ext cx="2711053" cy="1771749"/>
          </a:xfrm>
        </p:spPr>
        <p:txBody>
          <a:bodyPr/>
          <a:lstStyle>
            <a:lvl1pPr marL="0" indent="0">
              <a:buNone/>
              <a:defRPr sz="825">
                <a:solidFill>
                  <a:schemeClr val="tx1"/>
                </a:solidFill>
              </a:defRPr>
            </a:lvl1pPr>
            <a:lvl2pPr marL="157185" indent="0">
              <a:buNone/>
              <a:defRPr sz="688">
                <a:solidFill>
                  <a:schemeClr val="tx1">
                    <a:tint val="75000"/>
                  </a:schemeClr>
                </a:solidFill>
              </a:defRPr>
            </a:lvl2pPr>
            <a:lvl3pPr marL="314371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3pPr>
            <a:lvl4pPr marL="471556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4pPr>
            <a:lvl5pPr marL="628741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5pPr>
            <a:lvl6pPr marL="785927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6pPr>
            <a:lvl7pPr marL="943112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7pPr>
            <a:lvl8pPr marL="1100298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8pPr>
            <a:lvl9pPr marL="1257483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4893-C1B1-4343-9FB5-5E84A4567E2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36643-6539-499B-959B-41A42705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36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99" y="2156097"/>
            <a:ext cx="133588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1270" y="2156097"/>
            <a:ext cx="133588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4893-C1B1-4343-9FB5-5E84A4567E2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36643-6539-499B-959B-41A42705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39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08" y="431221"/>
            <a:ext cx="2711053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08" y="1985485"/>
            <a:ext cx="1329742" cy="973055"/>
          </a:xfrm>
        </p:spPr>
        <p:txBody>
          <a:bodyPr anchor="b"/>
          <a:lstStyle>
            <a:lvl1pPr marL="0" indent="0">
              <a:buNone/>
              <a:defRPr sz="825" b="1"/>
            </a:lvl1pPr>
            <a:lvl2pPr marL="157185" indent="0">
              <a:buNone/>
              <a:defRPr sz="688" b="1"/>
            </a:lvl2pPr>
            <a:lvl3pPr marL="314371" indent="0">
              <a:buNone/>
              <a:defRPr sz="619" b="1"/>
            </a:lvl3pPr>
            <a:lvl4pPr marL="471556" indent="0">
              <a:buNone/>
              <a:defRPr sz="550" b="1"/>
            </a:lvl4pPr>
            <a:lvl5pPr marL="628741" indent="0">
              <a:buNone/>
              <a:defRPr sz="550" b="1"/>
            </a:lvl5pPr>
            <a:lvl6pPr marL="785927" indent="0">
              <a:buNone/>
              <a:defRPr sz="550" b="1"/>
            </a:lvl6pPr>
            <a:lvl7pPr marL="943112" indent="0">
              <a:buNone/>
              <a:defRPr sz="550" b="1"/>
            </a:lvl7pPr>
            <a:lvl8pPr marL="1100298" indent="0">
              <a:buNone/>
              <a:defRPr sz="550" b="1"/>
            </a:lvl8pPr>
            <a:lvl9pPr marL="1257483" indent="0">
              <a:buNone/>
              <a:defRPr sz="5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508" y="2958540"/>
            <a:ext cx="1329742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1270" y="1985485"/>
            <a:ext cx="1336291" cy="973055"/>
          </a:xfrm>
        </p:spPr>
        <p:txBody>
          <a:bodyPr anchor="b"/>
          <a:lstStyle>
            <a:lvl1pPr marL="0" indent="0">
              <a:buNone/>
              <a:defRPr sz="825" b="1"/>
            </a:lvl1pPr>
            <a:lvl2pPr marL="157185" indent="0">
              <a:buNone/>
              <a:defRPr sz="688" b="1"/>
            </a:lvl2pPr>
            <a:lvl3pPr marL="314371" indent="0">
              <a:buNone/>
              <a:defRPr sz="619" b="1"/>
            </a:lvl3pPr>
            <a:lvl4pPr marL="471556" indent="0">
              <a:buNone/>
              <a:defRPr sz="550" b="1"/>
            </a:lvl4pPr>
            <a:lvl5pPr marL="628741" indent="0">
              <a:buNone/>
              <a:defRPr sz="550" b="1"/>
            </a:lvl5pPr>
            <a:lvl6pPr marL="785927" indent="0">
              <a:buNone/>
              <a:defRPr sz="550" b="1"/>
            </a:lvl6pPr>
            <a:lvl7pPr marL="943112" indent="0">
              <a:buNone/>
              <a:defRPr sz="550" b="1"/>
            </a:lvl7pPr>
            <a:lvl8pPr marL="1100298" indent="0">
              <a:buNone/>
              <a:defRPr sz="550" b="1"/>
            </a:lvl8pPr>
            <a:lvl9pPr marL="1257483" indent="0">
              <a:buNone/>
              <a:defRPr sz="5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91270" y="2958540"/>
            <a:ext cx="1336291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4893-C1B1-4343-9FB5-5E84A4567E2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36643-6539-499B-959B-41A42705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6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4893-C1B1-4343-9FB5-5E84A4567E2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36643-6539-499B-959B-41A42705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78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4893-C1B1-4343-9FB5-5E84A4567E2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36643-6539-499B-959B-41A42705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24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08" y="539962"/>
            <a:ext cx="1013780" cy="1889866"/>
          </a:xfrm>
        </p:spPr>
        <p:txBody>
          <a:bodyPr anchor="b"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291" y="1166169"/>
            <a:ext cx="1591270" cy="5755841"/>
          </a:xfrm>
        </p:spPr>
        <p:txBody>
          <a:bodyPr/>
          <a:lstStyle>
            <a:lvl1pPr>
              <a:defRPr sz="1100"/>
            </a:lvl1pPr>
            <a:lvl2pPr>
              <a:defRPr sz="963"/>
            </a:lvl2pPr>
            <a:lvl3pPr>
              <a:defRPr sz="825"/>
            </a:lvl3pPr>
            <a:lvl4pPr>
              <a:defRPr sz="688"/>
            </a:lvl4pPr>
            <a:lvl5pPr>
              <a:defRPr sz="688"/>
            </a:lvl5pPr>
            <a:lvl6pPr>
              <a:defRPr sz="688"/>
            </a:lvl6pPr>
            <a:lvl7pPr>
              <a:defRPr sz="688"/>
            </a:lvl7pPr>
            <a:lvl8pPr>
              <a:defRPr sz="688"/>
            </a:lvl8pPr>
            <a:lvl9pPr>
              <a:defRPr sz="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508" y="2429828"/>
            <a:ext cx="1013780" cy="4501556"/>
          </a:xfrm>
        </p:spPr>
        <p:txBody>
          <a:bodyPr/>
          <a:lstStyle>
            <a:lvl1pPr marL="0" indent="0">
              <a:buNone/>
              <a:defRPr sz="550"/>
            </a:lvl1pPr>
            <a:lvl2pPr marL="157185" indent="0">
              <a:buNone/>
              <a:defRPr sz="481"/>
            </a:lvl2pPr>
            <a:lvl3pPr marL="314371" indent="0">
              <a:buNone/>
              <a:defRPr sz="413"/>
            </a:lvl3pPr>
            <a:lvl4pPr marL="471556" indent="0">
              <a:buNone/>
              <a:defRPr sz="344"/>
            </a:lvl4pPr>
            <a:lvl5pPr marL="628741" indent="0">
              <a:buNone/>
              <a:defRPr sz="344"/>
            </a:lvl5pPr>
            <a:lvl6pPr marL="785927" indent="0">
              <a:buNone/>
              <a:defRPr sz="344"/>
            </a:lvl6pPr>
            <a:lvl7pPr marL="943112" indent="0">
              <a:buNone/>
              <a:defRPr sz="344"/>
            </a:lvl7pPr>
            <a:lvl8pPr marL="1100298" indent="0">
              <a:buNone/>
              <a:defRPr sz="344"/>
            </a:lvl8pPr>
            <a:lvl9pPr marL="1257483" indent="0">
              <a:buNone/>
              <a:defRPr sz="3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4893-C1B1-4343-9FB5-5E84A4567E2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36643-6539-499B-959B-41A42705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08" y="539962"/>
            <a:ext cx="1013780" cy="1889866"/>
          </a:xfrm>
        </p:spPr>
        <p:txBody>
          <a:bodyPr anchor="b"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6291" y="1166169"/>
            <a:ext cx="1591270" cy="5755841"/>
          </a:xfrm>
        </p:spPr>
        <p:txBody>
          <a:bodyPr anchor="t"/>
          <a:lstStyle>
            <a:lvl1pPr marL="0" indent="0">
              <a:buNone/>
              <a:defRPr sz="1100"/>
            </a:lvl1pPr>
            <a:lvl2pPr marL="157185" indent="0">
              <a:buNone/>
              <a:defRPr sz="963"/>
            </a:lvl2pPr>
            <a:lvl3pPr marL="314371" indent="0">
              <a:buNone/>
              <a:defRPr sz="825"/>
            </a:lvl3pPr>
            <a:lvl4pPr marL="471556" indent="0">
              <a:buNone/>
              <a:defRPr sz="688"/>
            </a:lvl4pPr>
            <a:lvl5pPr marL="628741" indent="0">
              <a:buNone/>
              <a:defRPr sz="688"/>
            </a:lvl5pPr>
            <a:lvl6pPr marL="785927" indent="0">
              <a:buNone/>
              <a:defRPr sz="688"/>
            </a:lvl6pPr>
            <a:lvl7pPr marL="943112" indent="0">
              <a:buNone/>
              <a:defRPr sz="688"/>
            </a:lvl7pPr>
            <a:lvl8pPr marL="1100298" indent="0">
              <a:buNone/>
              <a:defRPr sz="688"/>
            </a:lvl8pPr>
            <a:lvl9pPr marL="1257483" indent="0">
              <a:buNone/>
              <a:defRPr sz="6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508" y="2429828"/>
            <a:ext cx="1013780" cy="4501556"/>
          </a:xfrm>
        </p:spPr>
        <p:txBody>
          <a:bodyPr/>
          <a:lstStyle>
            <a:lvl1pPr marL="0" indent="0">
              <a:buNone/>
              <a:defRPr sz="550"/>
            </a:lvl1pPr>
            <a:lvl2pPr marL="157185" indent="0">
              <a:buNone/>
              <a:defRPr sz="481"/>
            </a:lvl2pPr>
            <a:lvl3pPr marL="314371" indent="0">
              <a:buNone/>
              <a:defRPr sz="413"/>
            </a:lvl3pPr>
            <a:lvl4pPr marL="471556" indent="0">
              <a:buNone/>
              <a:defRPr sz="344"/>
            </a:lvl4pPr>
            <a:lvl5pPr marL="628741" indent="0">
              <a:buNone/>
              <a:defRPr sz="344"/>
            </a:lvl5pPr>
            <a:lvl6pPr marL="785927" indent="0">
              <a:buNone/>
              <a:defRPr sz="344"/>
            </a:lvl6pPr>
            <a:lvl7pPr marL="943112" indent="0">
              <a:buNone/>
              <a:defRPr sz="344"/>
            </a:lvl7pPr>
            <a:lvl8pPr marL="1100298" indent="0">
              <a:buNone/>
              <a:defRPr sz="344"/>
            </a:lvl8pPr>
            <a:lvl9pPr marL="1257483" indent="0">
              <a:buNone/>
              <a:defRPr sz="3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4893-C1B1-4343-9FB5-5E84A4567E2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36643-6539-499B-959B-41A42705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2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99" y="431221"/>
            <a:ext cx="2711053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99" y="2156097"/>
            <a:ext cx="2711053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99" y="7506969"/>
            <a:ext cx="707231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4893-C1B1-4343-9FB5-5E84A4567E2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1202" y="7506969"/>
            <a:ext cx="1060847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9920" y="7506969"/>
            <a:ext cx="707231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36643-6539-499B-959B-41A42705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3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4371" rtl="0" eaLnBrk="1" latinLnBrk="0" hangingPunct="1">
        <a:lnSpc>
          <a:spcPct val="90000"/>
        </a:lnSpc>
        <a:spcBef>
          <a:spcPct val="0"/>
        </a:spcBef>
        <a:buNone/>
        <a:defRPr sz="15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593" indent="-78593" algn="l" defTabSz="314371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963" kern="1200">
          <a:solidFill>
            <a:schemeClr val="tx1"/>
          </a:solidFill>
          <a:latin typeface="+mn-lt"/>
          <a:ea typeface="+mn-ea"/>
          <a:cs typeface="+mn-cs"/>
        </a:defRPr>
      </a:lvl1pPr>
      <a:lvl2pPr marL="235778" indent="-78593" algn="l" defTabSz="314371" rtl="0" eaLnBrk="1" latinLnBrk="0" hangingPunct="1">
        <a:lnSpc>
          <a:spcPct val="90000"/>
        </a:lnSpc>
        <a:spcBef>
          <a:spcPts val="172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2pPr>
      <a:lvl3pPr marL="392963" indent="-78593" algn="l" defTabSz="314371" rtl="0" eaLnBrk="1" latinLnBrk="0" hangingPunct="1">
        <a:lnSpc>
          <a:spcPct val="90000"/>
        </a:lnSpc>
        <a:spcBef>
          <a:spcPts val="172"/>
        </a:spcBef>
        <a:buFont typeface="Arial" panose="020B0604020202020204" pitchFamily="34" charset="0"/>
        <a:buChar char="•"/>
        <a:defRPr sz="688" kern="1200">
          <a:solidFill>
            <a:schemeClr val="tx1"/>
          </a:solidFill>
          <a:latin typeface="+mn-lt"/>
          <a:ea typeface="+mn-ea"/>
          <a:cs typeface="+mn-cs"/>
        </a:defRPr>
      </a:lvl3pPr>
      <a:lvl4pPr marL="550149" indent="-78593" algn="l" defTabSz="314371" rtl="0" eaLnBrk="1" latinLnBrk="0" hangingPunct="1">
        <a:lnSpc>
          <a:spcPct val="90000"/>
        </a:lnSpc>
        <a:spcBef>
          <a:spcPts val="172"/>
        </a:spcBef>
        <a:buFont typeface="Arial" panose="020B0604020202020204" pitchFamily="34" charset="0"/>
        <a:buChar char="•"/>
        <a:defRPr sz="619" kern="1200">
          <a:solidFill>
            <a:schemeClr val="tx1"/>
          </a:solidFill>
          <a:latin typeface="+mn-lt"/>
          <a:ea typeface="+mn-ea"/>
          <a:cs typeface="+mn-cs"/>
        </a:defRPr>
      </a:lvl4pPr>
      <a:lvl5pPr marL="707334" indent="-78593" algn="l" defTabSz="314371" rtl="0" eaLnBrk="1" latinLnBrk="0" hangingPunct="1">
        <a:lnSpc>
          <a:spcPct val="90000"/>
        </a:lnSpc>
        <a:spcBef>
          <a:spcPts val="172"/>
        </a:spcBef>
        <a:buFont typeface="Arial" panose="020B0604020202020204" pitchFamily="34" charset="0"/>
        <a:buChar char="•"/>
        <a:defRPr sz="619" kern="1200">
          <a:solidFill>
            <a:schemeClr val="tx1"/>
          </a:solidFill>
          <a:latin typeface="+mn-lt"/>
          <a:ea typeface="+mn-ea"/>
          <a:cs typeface="+mn-cs"/>
        </a:defRPr>
      </a:lvl5pPr>
      <a:lvl6pPr marL="864519" indent="-78593" algn="l" defTabSz="314371" rtl="0" eaLnBrk="1" latinLnBrk="0" hangingPunct="1">
        <a:lnSpc>
          <a:spcPct val="90000"/>
        </a:lnSpc>
        <a:spcBef>
          <a:spcPts val="172"/>
        </a:spcBef>
        <a:buFont typeface="Arial" panose="020B0604020202020204" pitchFamily="34" charset="0"/>
        <a:buChar char="•"/>
        <a:defRPr sz="619" kern="1200">
          <a:solidFill>
            <a:schemeClr val="tx1"/>
          </a:solidFill>
          <a:latin typeface="+mn-lt"/>
          <a:ea typeface="+mn-ea"/>
          <a:cs typeface="+mn-cs"/>
        </a:defRPr>
      </a:lvl6pPr>
      <a:lvl7pPr marL="1021705" indent="-78593" algn="l" defTabSz="314371" rtl="0" eaLnBrk="1" latinLnBrk="0" hangingPunct="1">
        <a:lnSpc>
          <a:spcPct val="90000"/>
        </a:lnSpc>
        <a:spcBef>
          <a:spcPts val="172"/>
        </a:spcBef>
        <a:buFont typeface="Arial" panose="020B0604020202020204" pitchFamily="34" charset="0"/>
        <a:buChar char="•"/>
        <a:defRPr sz="619" kern="1200">
          <a:solidFill>
            <a:schemeClr val="tx1"/>
          </a:solidFill>
          <a:latin typeface="+mn-lt"/>
          <a:ea typeface="+mn-ea"/>
          <a:cs typeface="+mn-cs"/>
        </a:defRPr>
      </a:lvl7pPr>
      <a:lvl8pPr marL="1178890" indent="-78593" algn="l" defTabSz="314371" rtl="0" eaLnBrk="1" latinLnBrk="0" hangingPunct="1">
        <a:lnSpc>
          <a:spcPct val="90000"/>
        </a:lnSpc>
        <a:spcBef>
          <a:spcPts val="172"/>
        </a:spcBef>
        <a:buFont typeface="Arial" panose="020B0604020202020204" pitchFamily="34" charset="0"/>
        <a:buChar char="•"/>
        <a:defRPr sz="619" kern="1200">
          <a:solidFill>
            <a:schemeClr val="tx1"/>
          </a:solidFill>
          <a:latin typeface="+mn-lt"/>
          <a:ea typeface="+mn-ea"/>
          <a:cs typeface="+mn-cs"/>
        </a:defRPr>
      </a:lvl8pPr>
      <a:lvl9pPr marL="1336076" indent="-78593" algn="l" defTabSz="314371" rtl="0" eaLnBrk="1" latinLnBrk="0" hangingPunct="1">
        <a:lnSpc>
          <a:spcPct val="90000"/>
        </a:lnSpc>
        <a:spcBef>
          <a:spcPts val="172"/>
        </a:spcBef>
        <a:buFont typeface="Arial" panose="020B0604020202020204" pitchFamily="34" charset="0"/>
        <a:buChar char="•"/>
        <a:defRPr sz="6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4371" rtl="0" eaLnBrk="1" latinLnBrk="0" hangingPunct="1">
        <a:defRPr sz="619" kern="1200">
          <a:solidFill>
            <a:schemeClr val="tx1"/>
          </a:solidFill>
          <a:latin typeface="+mn-lt"/>
          <a:ea typeface="+mn-ea"/>
          <a:cs typeface="+mn-cs"/>
        </a:defRPr>
      </a:lvl1pPr>
      <a:lvl2pPr marL="157185" algn="l" defTabSz="314371" rtl="0" eaLnBrk="1" latinLnBrk="0" hangingPunct="1">
        <a:defRPr sz="619" kern="1200">
          <a:solidFill>
            <a:schemeClr val="tx1"/>
          </a:solidFill>
          <a:latin typeface="+mn-lt"/>
          <a:ea typeface="+mn-ea"/>
          <a:cs typeface="+mn-cs"/>
        </a:defRPr>
      </a:lvl2pPr>
      <a:lvl3pPr marL="314371" algn="l" defTabSz="314371" rtl="0" eaLnBrk="1" latinLnBrk="0" hangingPunct="1">
        <a:defRPr sz="619" kern="1200">
          <a:solidFill>
            <a:schemeClr val="tx1"/>
          </a:solidFill>
          <a:latin typeface="+mn-lt"/>
          <a:ea typeface="+mn-ea"/>
          <a:cs typeface="+mn-cs"/>
        </a:defRPr>
      </a:lvl3pPr>
      <a:lvl4pPr marL="471556" algn="l" defTabSz="314371" rtl="0" eaLnBrk="1" latinLnBrk="0" hangingPunct="1">
        <a:defRPr sz="619" kern="1200">
          <a:solidFill>
            <a:schemeClr val="tx1"/>
          </a:solidFill>
          <a:latin typeface="+mn-lt"/>
          <a:ea typeface="+mn-ea"/>
          <a:cs typeface="+mn-cs"/>
        </a:defRPr>
      </a:lvl4pPr>
      <a:lvl5pPr marL="628741" algn="l" defTabSz="314371" rtl="0" eaLnBrk="1" latinLnBrk="0" hangingPunct="1">
        <a:defRPr sz="619" kern="1200">
          <a:solidFill>
            <a:schemeClr val="tx1"/>
          </a:solidFill>
          <a:latin typeface="+mn-lt"/>
          <a:ea typeface="+mn-ea"/>
          <a:cs typeface="+mn-cs"/>
        </a:defRPr>
      </a:lvl5pPr>
      <a:lvl6pPr marL="785927" algn="l" defTabSz="314371" rtl="0" eaLnBrk="1" latinLnBrk="0" hangingPunct="1">
        <a:defRPr sz="619" kern="1200">
          <a:solidFill>
            <a:schemeClr val="tx1"/>
          </a:solidFill>
          <a:latin typeface="+mn-lt"/>
          <a:ea typeface="+mn-ea"/>
          <a:cs typeface="+mn-cs"/>
        </a:defRPr>
      </a:lvl6pPr>
      <a:lvl7pPr marL="943112" algn="l" defTabSz="314371" rtl="0" eaLnBrk="1" latinLnBrk="0" hangingPunct="1">
        <a:defRPr sz="619" kern="1200">
          <a:solidFill>
            <a:schemeClr val="tx1"/>
          </a:solidFill>
          <a:latin typeface="+mn-lt"/>
          <a:ea typeface="+mn-ea"/>
          <a:cs typeface="+mn-cs"/>
        </a:defRPr>
      </a:lvl7pPr>
      <a:lvl8pPr marL="1100298" algn="l" defTabSz="314371" rtl="0" eaLnBrk="1" latinLnBrk="0" hangingPunct="1">
        <a:defRPr sz="619" kern="1200">
          <a:solidFill>
            <a:schemeClr val="tx1"/>
          </a:solidFill>
          <a:latin typeface="+mn-lt"/>
          <a:ea typeface="+mn-ea"/>
          <a:cs typeface="+mn-cs"/>
        </a:defRPr>
      </a:lvl8pPr>
      <a:lvl9pPr marL="1257483" algn="l" defTabSz="314371" rtl="0" eaLnBrk="1" latinLnBrk="0" hangingPunct="1">
        <a:defRPr sz="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889B4-CED3-0D06-3A28-8B572035151A}"/>
              </a:ext>
            </a:extLst>
          </p:cNvPr>
          <p:cNvSpPr txBox="1"/>
          <p:nvPr/>
        </p:nvSpPr>
        <p:spPr>
          <a:xfrm>
            <a:off x="550800" y="5508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Menu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215EF-4D8F-97E9-E866-9889EEC80811}"/>
              </a:ext>
            </a:extLst>
          </p:cNvPr>
          <p:cNvSpPr txBox="1"/>
          <p:nvPr/>
        </p:nvSpPr>
        <p:spPr>
          <a:xfrm>
            <a:off x="550800" y="351456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Filters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FEEA2-9E80-941D-44DD-F28172E9E27C}"/>
              </a:ext>
            </a:extLst>
          </p:cNvPr>
          <p:cNvSpPr txBox="1"/>
          <p:nvPr/>
        </p:nvSpPr>
        <p:spPr>
          <a:xfrm>
            <a:off x="998998" y="920132"/>
            <a:ext cx="2029723" cy="222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Home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E5AD7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Sales &amp; Products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Customer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Shipping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36CA31-2439-8024-8E5C-858D0AE51333}"/>
              </a:ext>
            </a:extLst>
          </p:cNvPr>
          <p:cNvCxnSpPr>
            <a:cxnSpLocks/>
          </p:cNvCxnSpPr>
          <p:nvPr/>
        </p:nvCxnSpPr>
        <p:spPr>
          <a:xfrm>
            <a:off x="720000" y="3310359"/>
            <a:ext cx="1681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FC5ED1-4E03-8916-7EEB-29B9A635A513}"/>
              </a:ext>
            </a:extLst>
          </p:cNvPr>
          <p:cNvSpPr txBox="1"/>
          <p:nvPr/>
        </p:nvSpPr>
        <p:spPr>
          <a:xfrm>
            <a:off x="554400" y="393891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Inter Italic" panose="02000503000000020004" pitchFamily="2" charset="0"/>
                <a:ea typeface="Inter Italic" panose="02000503000000020004" pitchFamily="2" charset="0"/>
              </a:rPr>
              <a:t>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F1BFE-04FE-E336-FD46-353398D221D1}"/>
              </a:ext>
            </a:extLst>
          </p:cNvPr>
          <p:cNvSpPr txBox="1"/>
          <p:nvPr/>
        </p:nvSpPr>
        <p:spPr>
          <a:xfrm>
            <a:off x="554400" y="4736739"/>
            <a:ext cx="1954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Inter Italic" panose="02000503000000020004" pitchFamily="2" charset="0"/>
                <a:ea typeface="Inter Italic" panose="02000503000000020004" pitchFamily="2" charset="0"/>
              </a:rPr>
              <a:t>Salesman Country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8B6997-9602-AD62-7557-FE94F075D87A}"/>
              </a:ext>
            </a:extLst>
          </p:cNvPr>
          <p:cNvSpPr txBox="1"/>
          <p:nvPr/>
        </p:nvSpPr>
        <p:spPr>
          <a:xfrm>
            <a:off x="554400" y="5699699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Inter Italic" panose="02000503000000020004" pitchFamily="2" charset="0"/>
                <a:ea typeface="Inter Italic" panose="02000503000000020004" pitchFamily="2" charset="0"/>
              </a:rPr>
              <a:t>Customer Country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BA4ECF-2A62-4444-E85A-42ADFA123EF6}"/>
              </a:ext>
            </a:extLst>
          </p:cNvPr>
          <p:cNvCxnSpPr>
            <a:cxnSpLocks/>
          </p:cNvCxnSpPr>
          <p:nvPr/>
        </p:nvCxnSpPr>
        <p:spPr>
          <a:xfrm>
            <a:off x="719999" y="6726819"/>
            <a:ext cx="1681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6781E6-6C1D-FB16-92D5-90D7A733A45C}"/>
              </a:ext>
            </a:extLst>
          </p:cNvPr>
          <p:cNvSpPr/>
          <p:nvPr/>
        </p:nvSpPr>
        <p:spPr>
          <a:xfrm>
            <a:off x="719999" y="7176304"/>
            <a:ext cx="1681200" cy="372319"/>
          </a:xfrm>
          <a:prstGeom prst="round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</a:rPr>
              <a:t>Deepak V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3F5C58-8E9F-C933-1152-D320B05F5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1" y="1363804"/>
            <a:ext cx="475418" cy="92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8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889B4-CED3-0D06-3A28-8B572035151A}"/>
              </a:ext>
            </a:extLst>
          </p:cNvPr>
          <p:cNvSpPr txBox="1"/>
          <p:nvPr/>
        </p:nvSpPr>
        <p:spPr>
          <a:xfrm>
            <a:off x="550800" y="5508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Menu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215EF-4D8F-97E9-E866-9889EEC80811}"/>
              </a:ext>
            </a:extLst>
          </p:cNvPr>
          <p:cNvSpPr txBox="1"/>
          <p:nvPr/>
        </p:nvSpPr>
        <p:spPr>
          <a:xfrm>
            <a:off x="550800" y="351456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Filters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FEEA2-9E80-941D-44DD-F28172E9E27C}"/>
              </a:ext>
            </a:extLst>
          </p:cNvPr>
          <p:cNvSpPr txBox="1"/>
          <p:nvPr/>
        </p:nvSpPr>
        <p:spPr>
          <a:xfrm>
            <a:off x="998998" y="920132"/>
            <a:ext cx="2029723" cy="222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Home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Sales &amp; Products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E5AD7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Customer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Shipping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36CA31-2439-8024-8E5C-858D0AE51333}"/>
              </a:ext>
            </a:extLst>
          </p:cNvPr>
          <p:cNvCxnSpPr>
            <a:cxnSpLocks/>
          </p:cNvCxnSpPr>
          <p:nvPr/>
        </p:nvCxnSpPr>
        <p:spPr>
          <a:xfrm>
            <a:off x="720000" y="3310359"/>
            <a:ext cx="1681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FC5ED1-4E03-8916-7EEB-29B9A635A513}"/>
              </a:ext>
            </a:extLst>
          </p:cNvPr>
          <p:cNvSpPr txBox="1"/>
          <p:nvPr/>
        </p:nvSpPr>
        <p:spPr>
          <a:xfrm>
            <a:off x="554400" y="393891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Inter Italic" panose="02000503000000020004" pitchFamily="2" charset="0"/>
                <a:ea typeface="Inter Italic" panose="02000503000000020004" pitchFamily="2" charset="0"/>
              </a:rPr>
              <a:t>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F1BFE-04FE-E336-FD46-353398D221D1}"/>
              </a:ext>
            </a:extLst>
          </p:cNvPr>
          <p:cNvSpPr txBox="1"/>
          <p:nvPr/>
        </p:nvSpPr>
        <p:spPr>
          <a:xfrm>
            <a:off x="554400" y="4736739"/>
            <a:ext cx="1954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Inter Italic" panose="02000503000000020004" pitchFamily="2" charset="0"/>
                <a:ea typeface="Inter Italic" panose="02000503000000020004" pitchFamily="2" charset="0"/>
              </a:rPr>
              <a:t>Salesman Country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8B6997-9602-AD62-7557-FE94F075D87A}"/>
              </a:ext>
            </a:extLst>
          </p:cNvPr>
          <p:cNvSpPr txBox="1"/>
          <p:nvPr/>
        </p:nvSpPr>
        <p:spPr>
          <a:xfrm>
            <a:off x="554400" y="5699699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Inter Italic" panose="02000503000000020004" pitchFamily="2" charset="0"/>
                <a:ea typeface="Inter Italic" panose="02000503000000020004" pitchFamily="2" charset="0"/>
              </a:rPr>
              <a:t>Customer Country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BA4ECF-2A62-4444-E85A-42ADFA123EF6}"/>
              </a:ext>
            </a:extLst>
          </p:cNvPr>
          <p:cNvCxnSpPr>
            <a:cxnSpLocks/>
          </p:cNvCxnSpPr>
          <p:nvPr/>
        </p:nvCxnSpPr>
        <p:spPr>
          <a:xfrm>
            <a:off x="719999" y="6726819"/>
            <a:ext cx="1681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6781E6-6C1D-FB16-92D5-90D7A733A45C}"/>
              </a:ext>
            </a:extLst>
          </p:cNvPr>
          <p:cNvSpPr/>
          <p:nvPr/>
        </p:nvSpPr>
        <p:spPr>
          <a:xfrm>
            <a:off x="719999" y="7176304"/>
            <a:ext cx="1681200" cy="372319"/>
          </a:xfrm>
          <a:prstGeom prst="round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</a:rPr>
              <a:t>Deepak 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127569-0140-7E94-E536-D975127D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1" y="1935493"/>
            <a:ext cx="475418" cy="92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F889B4-CED3-0D06-3A28-8B572035151A}"/>
              </a:ext>
            </a:extLst>
          </p:cNvPr>
          <p:cNvSpPr txBox="1"/>
          <p:nvPr/>
        </p:nvSpPr>
        <p:spPr>
          <a:xfrm>
            <a:off x="550800" y="5508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Menu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215EF-4D8F-97E9-E866-9889EEC80811}"/>
              </a:ext>
            </a:extLst>
          </p:cNvPr>
          <p:cNvSpPr txBox="1"/>
          <p:nvPr/>
        </p:nvSpPr>
        <p:spPr>
          <a:xfrm>
            <a:off x="550800" y="351456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Filters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FEEA2-9E80-941D-44DD-F28172E9E27C}"/>
              </a:ext>
            </a:extLst>
          </p:cNvPr>
          <p:cNvSpPr txBox="1"/>
          <p:nvPr/>
        </p:nvSpPr>
        <p:spPr>
          <a:xfrm>
            <a:off x="998998" y="920132"/>
            <a:ext cx="2029723" cy="2225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Home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Sales &amp; Products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Customer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E5AD7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Shipping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36CA31-2439-8024-8E5C-858D0AE51333}"/>
              </a:ext>
            </a:extLst>
          </p:cNvPr>
          <p:cNvCxnSpPr>
            <a:cxnSpLocks/>
          </p:cNvCxnSpPr>
          <p:nvPr/>
        </p:nvCxnSpPr>
        <p:spPr>
          <a:xfrm>
            <a:off x="720000" y="3310359"/>
            <a:ext cx="1681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FC5ED1-4E03-8916-7EEB-29B9A635A513}"/>
              </a:ext>
            </a:extLst>
          </p:cNvPr>
          <p:cNvSpPr txBox="1"/>
          <p:nvPr/>
        </p:nvSpPr>
        <p:spPr>
          <a:xfrm>
            <a:off x="554400" y="393891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Inter Italic" panose="02000503000000020004" pitchFamily="2" charset="0"/>
                <a:ea typeface="Inter Italic" panose="02000503000000020004" pitchFamily="2" charset="0"/>
              </a:rPr>
              <a:t>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F1BFE-04FE-E336-FD46-353398D221D1}"/>
              </a:ext>
            </a:extLst>
          </p:cNvPr>
          <p:cNvSpPr txBox="1"/>
          <p:nvPr/>
        </p:nvSpPr>
        <p:spPr>
          <a:xfrm>
            <a:off x="554400" y="4736739"/>
            <a:ext cx="1954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Inter Italic" panose="02000503000000020004" pitchFamily="2" charset="0"/>
                <a:ea typeface="Inter Italic" panose="02000503000000020004" pitchFamily="2" charset="0"/>
              </a:rPr>
              <a:t>Salesman Country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8B6997-9602-AD62-7557-FE94F075D87A}"/>
              </a:ext>
            </a:extLst>
          </p:cNvPr>
          <p:cNvSpPr txBox="1"/>
          <p:nvPr/>
        </p:nvSpPr>
        <p:spPr>
          <a:xfrm>
            <a:off x="554400" y="5699699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Inter Italic" panose="02000503000000020004" pitchFamily="2" charset="0"/>
                <a:ea typeface="Inter Italic" panose="02000503000000020004" pitchFamily="2" charset="0"/>
              </a:rPr>
              <a:t>Customer Country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BA4ECF-2A62-4444-E85A-42ADFA123EF6}"/>
              </a:ext>
            </a:extLst>
          </p:cNvPr>
          <p:cNvCxnSpPr>
            <a:cxnSpLocks/>
          </p:cNvCxnSpPr>
          <p:nvPr/>
        </p:nvCxnSpPr>
        <p:spPr>
          <a:xfrm>
            <a:off x="719999" y="6726819"/>
            <a:ext cx="1681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6781E6-6C1D-FB16-92D5-90D7A733A45C}"/>
              </a:ext>
            </a:extLst>
          </p:cNvPr>
          <p:cNvSpPr/>
          <p:nvPr/>
        </p:nvSpPr>
        <p:spPr>
          <a:xfrm>
            <a:off x="719999" y="7176304"/>
            <a:ext cx="1681200" cy="372319"/>
          </a:xfrm>
          <a:prstGeom prst="round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</a:rPr>
              <a:t>Deepak 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35E900-29D0-7B4E-42C8-AD1764251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1" y="2434222"/>
            <a:ext cx="475418" cy="92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5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</TotalTime>
  <Words>45</Words>
  <Application>Microsoft Office PowerPoint</Application>
  <PresentationFormat>Custom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Inter</vt:lpstr>
      <vt:lpstr>Inter Italic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V</dc:creator>
  <cp:lastModifiedBy>Deepak V</cp:lastModifiedBy>
  <cp:revision>4</cp:revision>
  <dcterms:created xsi:type="dcterms:W3CDTF">2023-05-30T12:25:56Z</dcterms:created>
  <dcterms:modified xsi:type="dcterms:W3CDTF">2023-05-30T12:37:21Z</dcterms:modified>
</cp:coreProperties>
</file>