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115" d="100"/>
          <a:sy n="115" d="100"/>
        </p:scale>
        <p:origin x="432" y="10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7" name=""/>
        <p:cNvGrpSpPr/>
        <p:nvPr/>
      </p:nvGrpSpPr>
      <p:grpSpPr>
        <a:xfrm>
          <a:off x="0" y="0"/>
          <a:ext cx="0" cy="0"/>
          <a:chOff x="0" y="0"/>
          <a:chExt cx="0" cy="0"/>
        </a:xfrm>
      </p:grpSpPr>
      <p:grpSp>
        <p:nvGrpSpPr>
          <p:cNvPr id="38" name="Group 15"/>
          <p:cNvGrpSpPr/>
          <p:nvPr/>
        </p:nvGrpSpPr>
        <p:grpSpPr>
          <a:xfrm>
            <a:off x="0" y="-8467"/>
            <a:ext cx="12192000" cy="6866467"/>
            <a:chOff x="0" y="-8467"/>
            <a:chExt cx="12192000" cy="6866467"/>
          </a:xfrm>
        </p:grpSpPr>
        <p:sp>
          <p:nvSpPr>
            <p:cNvPr id="1048599"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60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0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60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09"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10" name="Footer Placeholder 4"/>
          <p:cNvSpPr>
            <a:spLocks noGrp="1"/>
          </p:cNvSpPr>
          <p:nvPr>
            <p:ph type="ftr" sz="quarter" idx="11"/>
          </p:nvPr>
        </p:nvSpPr>
        <p:spPr/>
        <p:txBody>
          <a:bodyPr/>
          <a:p>
            <a:endParaRPr dirty="0" lang="en-US"/>
          </a:p>
        </p:txBody>
      </p:sp>
      <p:sp>
        <p:nvSpPr>
          <p:cNvPr id="104861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6" name=""/>
        <p:cNvGrpSpPr/>
        <p:nvPr/>
      </p:nvGrpSpPr>
      <p:grpSpPr>
        <a:xfrm>
          <a:off x="0" y="0"/>
          <a:ext cx="0" cy="0"/>
          <a:chOff x="0" y="0"/>
          <a:chExt cx="0" cy="0"/>
        </a:xfrm>
      </p:grpSpPr>
      <p:sp>
        <p:nvSpPr>
          <p:cNvPr id="1048681"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2"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83"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84" name="Footer Placeholder 4"/>
          <p:cNvSpPr>
            <a:spLocks noGrp="1"/>
          </p:cNvSpPr>
          <p:nvPr>
            <p:ph type="ftr" sz="quarter" idx="11"/>
          </p:nvPr>
        </p:nvSpPr>
        <p:spPr/>
        <p:txBody>
          <a:bodyPr/>
          <a:p>
            <a:endParaRPr dirty="0" lang="en-US"/>
          </a:p>
        </p:txBody>
      </p:sp>
      <p:sp>
        <p:nvSpPr>
          <p:cNvPr id="1048685"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1" name=""/>
        <p:cNvGrpSpPr/>
        <p:nvPr/>
      </p:nvGrpSpPr>
      <p:grpSpPr>
        <a:xfrm>
          <a:off x="0" y="0"/>
          <a:ext cx="0" cy="0"/>
          <a:chOff x="0" y="0"/>
          <a:chExt cx="0" cy="0"/>
        </a:xfrm>
      </p:grpSpPr>
      <p:sp>
        <p:nvSpPr>
          <p:cNvPr id="1048649"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0"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51"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52"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53" name="Footer Placeholder 4"/>
          <p:cNvSpPr>
            <a:spLocks noGrp="1"/>
          </p:cNvSpPr>
          <p:nvPr>
            <p:ph type="ftr" sz="quarter" idx="11"/>
          </p:nvPr>
        </p:nvSpPr>
        <p:spPr/>
        <p:txBody>
          <a:bodyPr/>
          <a:p>
            <a:endParaRPr dirty="0" lang="en-US"/>
          </a:p>
        </p:txBody>
      </p:sp>
      <p:sp>
        <p:nvSpPr>
          <p:cNvPr id="1048654"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55"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6"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5" name=""/>
        <p:cNvGrpSpPr/>
        <p:nvPr/>
      </p:nvGrpSpPr>
      <p:grpSpPr>
        <a:xfrm>
          <a:off x="0" y="0"/>
          <a:ext cx="0" cy="0"/>
          <a:chOff x="0" y="0"/>
          <a:chExt cx="0" cy="0"/>
        </a:xfrm>
      </p:grpSpPr>
      <p:sp>
        <p:nvSpPr>
          <p:cNvPr id="1048676"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7"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78"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79" name="Footer Placeholder 4"/>
          <p:cNvSpPr>
            <a:spLocks noGrp="1"/>
          </p:cNvSpPr>
          <p:nvPr>
            <p:ph type="ftr" sz="quarter" idx="11"/>
          </p:nvPr>
        </p:nvSpPr>
        <p:spPr/>
        <p:txBody>
          <a:bodyPr/>
          <a:p>
            <a:endParaRPr dirty="0" lang="en-US"/>
          </a:p>
        </p:txBody>
      </p:sp>
      <p:sp>
        <p:nvSpPr>
          <p:cNvPr id="1048680"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0" name=""/>
        <p:cNvGrpSpPr/>
        <p:nvPr/>
      </p:nvGrpSpPr>
      <p:grpSpPr>
        <a:xfrm>
          <a:off x="0" y="0"/>
          <a:ext cx="0" cy="0"/>
          <a:chOff x="0" y="0"/>
          <a:chExt cx="0" cy="0"/>
        </a:xfrm>
      </p:grpSpPr>
      <p:sp>
        <p:nvSpPr>
          <p:cNvPr id="1048641"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2"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3"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44"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45" name="Footer Placeholder 4"/>
          <p:cNvSpPr>
            <a:spLocks noGrp="1"/>
          </p:cNvSpPr>
          <p:nvPr>
            <p:ph type="ftr" sz="quarter" idx="11"/>
          </p:nvPr>
        </p:nvSpPr>
        <p:spPr/>
        <p:txBody>
          <a:bodyPr/>
          <a:p>
            <a:endParaRPr dirty="0" lang="en-US"/>
          </a:p>
        </p:txBody>
      </p:sp>
      <p:sp>
        <p:nvSpPr>
          <p:cNvPr id="1048646"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7"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8"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8" name=""/>
        <p:cNvGrpSpPr/>
        <p:nvPr/>
      </p:nvGrpSpPr>
      <p:grpSpPr>
        <a:xfrm>
          <a:off x="0" y="0"/>
          <a:ext cx="0" cy="0"/>
          <a:chOff x="0" y="0"/>
          <a:chExt cx="0" cy="0"/>
        </a:xfrm>
      </p:grpSpPr>
      <p:sp>
        <p:nvSpPr>
          <p:cNvPr id="1048692"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3"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9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95"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96" name="Footer Placeholder 4"/>
          <p:cNvSpPr>
            <a:spLocks noGrp="1"/>
          </p:cNvSpPr>
          <p:nvPr>
            <p:ph type="ftr" sz="quarter" idx="11"/>
          </p:nvPr>
        </p:nvSpPr>
        <p:spPr/>
        <p:txBody>
          <a:bodyPr/>
          <a:p>
            <a:endParaRPr dirty="0" lang="en-US"/>
          </a:p>
        </p:txBody>
      </p:sp>
      <p:sp>
        <p:nvSpPr>
          <p:cNvPr id="1048697"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 name=""/>
        <p:cNvGrpSpPr/>
        <p:nvPr/>
      </p:nvGrpSpPr>
      <p:grpSpPr>
        <a:xfrm>
          <a:off x="0" y="0"/>
          <a:ext cx="0" cy="0"/>
          <a:chOff x="0" y="0"/>
          <a:chExt cx="0" cy="0"/>
        </a:xfrm>
      </p:grpSpPr>
      <p:sp>
        <p:nvSpPr>
          <p:cNvPr id="1048663" name="Title 1"/>
          <p:cNvSpPr>
            <a:spLocks noGrp="1"/>
          </p:cNvSpPr>
          <p:nvPr>
            <p:ph type="title"/>
          </p:nvPr>
        </p:nvSpPr>
        <p:spPr/>
        <p:txBody>
          <a:bodyPr/>
          <a:p>
            <a:r>
              <a:rPr lang="en-US"/>
              <a:t>Click to edit Master title style</a:t>
            </a:r>
            <a:endParaRPr dirty="0" lang="en-US"/>
          </a:p>
        </p:txBody>
      </p:sp>
      <p:sp>
        <p:nvSpPr>
          <p:cNvPr id="1048664"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5" name="Date Placeholder 3"/>
          <p:cNvSpPr>
            <a:spLocks noGrp="1"/>
          </p:cNvSpPr>
          <p:nvPr>
            <p:ph type="dt" sz="half" idx="10"/>
          </p:nvPr>
        </p:nvSpPr>
        <p:spPr/>
        <p:txBody>
          <a:bodyPr/>
          <a:p>
            <a:fld id="{55C6B4A9-1611-4792-9094-5F34BCA07E0B}" type="datetimeFigureOut">
              <a:rPr dirty="0" lang="en-US"/>
              <a:t>8/25/2024</a:t>
            </a:fld>
            <a:endParaRPr dirty="0" lang="en-US"/>
          </a:p>
        </p:txBody>
      </p:sp>
      <p:sp>
        <p:nvSpPr>
          <p:cNvPr id="1048666" name="Footer Placeholder 4"/>
          <p:cNvSpPr>
            <a:spLocks noGrp="1"/>
          </p:cNvSpPr>
          <p:nvPr>
            <p:ph type="ftr" sz="quarter" idx="11"/>
          </p:nvPr>
        </p:nvSpPr>
        <p:spPr/>
        <p:txBody>
          <a:bodyPr/>
          <a:p>
            <a:endParaRPr dirty="0" lang="en-US"/>
          </a:p>
        </p:txBody>
      </p:sp>
      <p:sp>
        <p:nvSpPr>
          <p:cNvPr id="1048667"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0" name=""/>
        <p:cNvGrpSpPr/>
        <p:nvPr/>
      </p:nvGrpSpPr>
      <p:grpSpPr>
        <a:xfrm>
          <a:off x="0" y="0"/>
          <a:ext cx="0" cy="0"/>
          <a:chOff x="0" y="0"/>
          <a:chExt cx="0" cy="0"/>
        </a:xfrm>
      </p:grpSpPr>
      <p:sp>
        <p:nvSpPr>
          <p:cNvPr id="1048704"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5" name="Vertical Text Placeholder 2"/>
          <p:cNvSpPr>
            <a:spLocks noGrp="1"/>
          </p:cNvSpPr>
          <p:nvPr>
            <p:ph type="body" orient="vert" idx="1"/>
          </p:nvPr>
        </p:nvSpPr>
        <p:spPr>
          <a:xfrm>
            <a:off x="677335" y="609600"/>
            <a:ext cx="7060150" cy="5251450"/>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707" name="Footer Placeholder 4"/>
          <p:cNvSpPr>
            <a:spLocks noGrp="1"/>
          </p:cNvSpPr>
          <p:nvPr>
            <p:ph type="ftr" sz="quarter" idx="11"/>
          </p:nvPr>
        </p:nvSpPr>
        <p:spPr/>
        <p:txBody>
          <a:bodyPr/>
          <a:p>
            <a:endParaRPr dirty="0" lang="en-US"/>
          </a:p>
        </p:txBody>
      </p:sp>
      <p:sp>
        <p:nvSpPr>
          <p:cNvPr id="104870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26" name="Title 1"/>
          <p:cNvSpPr>
            <a:spLocks noGrp="1"/>
          </p:cNvSpPr>
          <p:nvPr>
            <p:ph type="title"/>
          </p:nvPr>
        </p:nvSpPr>
        <p:spPr/>
        <p:txBody>
          <a:bodyPr/>
          <a:p>
            <a:r>
              <a:rPr lang="en-US"/>
              <a:t>Click to edit Master title style</a:t>
            </a:r>
            <a:endParaRPr dirty="0" lang="en-US"/>
          </a:p>
        </p:txBody>
      </p:sp>
      <p:sp>
        <p:nvSpPr>
          <p:cNvPr id="1048627"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8" name="Date Placeholder 3"/>
          <p:cNvSpPr>
            <a:spLocks noGrp="1"/>
          </p:cNvSpPr>
          <p:nvPr>
            <p:ph type="dt" sz="half" idx="10"/>
          </p:nvPr>
        </p:nvSpPr>
        <p:spPr/>
        <p:txBody>
          <a:bodyPr/>
          <a:p>
            <a:fld id="{42A54C80-263E-416B-A8E0-580EDEADCBDC}" type="datetimeFigureOut">
              <a:rPr dirty="0" lang="en-US"/>
              <a:t>8/25/2024</a:t>
            </a:fld>
            <a:endParaRPr dirty="0" lang="en-US"/>
          </a:p>
        </p:txBody>
      </p:sp>
      <p:sp>
        <p:nvSpPr>
          <p:cNvPr id="1048629" name="Footer Placeholder 4"/>
          <p:cNvSpPr>
            <a:spLocks noGrp="1"/>
          </p:cNvSpPr>
          <p:nvPr>
            <p:ph type="ftr" sz="quarter" idx="11"/>
          </p:nvPr>
        </p:nvSpPr>
        <p:spPr/>
        <p:txBody>
          <a:bodyPr/>
          <a:p>
            <a:endParaRPr dirty="0" lang="en-US"/>
          </a:p>
        </p:txBody>
      </p:sp>
      <p:sp>
        <p:nvSpPr>
          <p:cNvPr id="1048630" name="Slide Number Placeholder 5"/>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0" name=""/>
        <p:cNvGrpSpPr/>
        <p:nvPr/>
      </p:nvGrpSpPr>
      <p:grpSpPr>
        <a:xfrm>
          <a:off x="0" y="0"/>
          <a:ext cx="0" cy="0"/>
          <a:chOff x="0" y="0"/>
          <a:chExt cx="0" cy="0"/>
        </a:xfrm>
      </p:grpSpPr>
      <p:sp>
        <p:nvSpPr>
          <p:cNvPr id="1048614"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15"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16"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17" name="Footer Placeholder 4"/>
          <p:cNvSpPr>
            <a:spLocks noGrp="1"/>
          </p:cNvSpPr>
          <p:nvPr>
            <p:ph type="ftr" sz="quarter" idx="11"/>
          </p:nvPr>
        </p:nvSpPr>
        <p:spPr/>
        <p:txBody>
          <a:bodyPr/>
          <a:p>
            <a:endParaRPr dirty="0" lang="en-US"/>
          </a:p>
        </p:txBody>
      </p:sp>
      <p:sp>
        <p:nvSpPr>
          <p:cNvPr id="104861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7" name=""/>
        <p:cNvGrpSpPr/>
        <p:nvPr/>
      </p:nvGrpSpPr>
      <p:grpSpPr>
        <a:xfrm>
          <a:off x="0" y="0"/>
          <a:ext cx="0" cy="0"/>
          <a:chOff x="0" y="0"/>
          <a:chExt cx="0" cy="0"/>
        </a:xfrm>
      </p:grpSpPr>
      <p:sp>
        <p:nvSpPr>
          <p:cNvPr id="1048686" name="Title 1"/>
          <p:cNvSpPr>
            <a:spLocks noGrp="1"/>
          </p:cNvSpPr>
          <p:nvPr>
            <p:ph type="title"/>
          </p:nvPr>
        </p:nvSpPr>
        <p:spPr/>
        <p:txBody>
          <a:bodyPr/>
          <a:p>
            <a:r>
              <a:rPr lang="en-US"/>
              <a:t>Click to edit Master title style</a:t>
            </a:r>
            <a:endParaRPr dirty="0" lang="en-US"/>
          </a:p>
        </p:txBody>
      </p:sp>
      <p:sp>
        <p:nvSpPr>
          <p:cNvPr id="1048687" name="Content Placeholder 2"/>
          <p:cNvSpPr>
            <a:spLocks noGrp="1"/>
          </p:cNvSpPr>
          <p:nvPr>
            <p:ph sz="half" idx="1"/>
          </p:nvPr>
        </p:nvSpPr>
        <p:spPr>
          <a:xfrm>
            <a:off x="677334" y="2160589"/>
            <a:ext cx="4184035" cy="3880772"/>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Content Placeholder 3"/>
          <p:cNvSpPr>
            <a:spLocks noGrp="1"/>
          </p:cNvSpPr>
          <p:nvPr>
            <p:ph sz="half" idx="2"/>
          </p:nvPr>
        </p:nvSpPr>
        <p:spPr>
          <a:xfrm>
            <a:off x="5089970" y="2160589"/>
            <a:ext cx="4184034" cy="3880773"/>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Date Placeholder 4"/>
          <p:cNvSpPr>
            <a:spLocks noGrp="1"/>
          </p:cNvSpPr>
          <p:nvPr>
            <p:ph type="dt" sz="half" idx="10"/>
          </p:nvPr>
        </p:nvSpPr>
        <p:spPr/>
        <p:txBody>
          <a:bodyPr/>
          <a:p>
            <a:fld id="{42A54C80-263E-416B-A8E0-580EDEADCBDC}" type="datetimeFigureOut">
              <a:rPr dirty="0" lang="en-US"/>
              <a:t>8/25/2024</a:t>
            </a:fld>
            <a:endParaRPr dirty="0" lang="en-US"/>
          </a:p>
        </p:txBody>
      </p:sp>
      <p:sp>
        <p:nvSpPr>
          <p:cNvPr id="1048690" name="Footer Placeholder 5"/>
          <p:cNvSpPr>
            <a:spLocks noGrp="1"/>
          </p:cNvSpPr>
          <p:nvPr>
            <p:ph type="ftr" sz="quarter" idx="11"/>
          </p:nvPr>
        </p:nvSpPr>
        <p:spPr/>
        <p:txBody>
          <a:bodyPr/>
          <a:p>
            <a:endParaRPr dirty="0" lang="en-US"/>
          </a:p>
        </p:txBody>
      </p:sp>
      <p:sp>
        <p:nvSpPr>
          <p:cNvPr id="1048691"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4" name=""/>
        <p:cNvGrpSpPr/>
        <p:nvPr/>
      </p:nvGrpSpPr>
      <p:grpSpPr>
        <a:xfrm>
          <a:off x="0" y="0"/>
          <a:ext cx="0" cy="0"/>
          <a:chOff x="0" y="0"/>
          <a:chExt cx="0" cy="0"/>
        </a:xfrm>
      </p:grpSpPr>
      <p:sp>
        <p:nvSpPr>
          <p:cNvPr id="1048668" name="Title 1"/>
          <p:cNvSpPr>
            <a:spLocks noGrp="1"/>
          </p:cNvSpPr>
          <p:nvPr>
            <p:ph type="title"/>
          </p:nvPr>
        </p:nvSpPr>
        <p:spPr/>
        <p:txBody>
          <a:bodyPr/>
          <a:p>
            <a:r>
              <a:rPr lang="en-US"/>
              <a:t>Click to edit Master title style</a:t>
            </a:r>
            <a:endParaRPr dirty="0" lang="en-US"/>
          </a:p>
        </p:txBody>
      </p:sp>
      <p:sp>
        <p:nvSpPr>
          <p:cNvPr id="1048669"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0" name="Content Placeholder 3"/>
          <p:cNvSpPr>
            <a:spLocks noGrp="1"/>
          </p:cNvSpPr>
          <p:nvPr>
            <p:ph sz="half" idx="2"/>
          </p:nvPr>
        </p:nvSpPr>
        <p:spPr>
          <a:xfrm>
            <a:off x="675745" y="2737245"/>
            <a:ext cx="4185623"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1"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2" name="Content Placeholder 5"/>
          <p:cNvSpPr>
            <a:spLocks noGrp="1"/>
          </p:cNvSpPr>
          <p:nvPr>
            <p:ph sz="quarter" idx="4"/>
          </p:nvPr>
        </p:nvSpPr>
        <p:spPr>
          <a:xfrm>
            <a:off x="5088384" y="2737245"/>
            <a:ext cx="4185617"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3" name="Date Placeholder 6"/>
          <p:cNvSpPr>
            <a:spLocks noGrp="1"/>
          </p:cNvSpPr>
          <p:nvPr>
            <p:ph type="dt" sz="half" idx="10"/>
          </p:nvPr>
        </p:nvSpPr>
        <p:spPr/>
        <p:txBody>
          <a:bodyPr/>
          <a:p>
            <a:fld id="{B61BEF0D-F0BB-DE4B-95CE-6DB70DBA9567}" type="datetimeFigureOut">
              <a:rPr dirty="0" lang="en-US"/>
              <a:t>8/25/2024</a:t>
            </a:fld>
            <a:endParaRPr dirty="0" lang="en-US"/>
          </a:p>
        </p:txBody>
      </p:sp>
      <p:sp>
        <p:nvSpPr>
          <p:cNvPr id="1048674" name="Footer Placeholder 7"/>
          <p:cNvSpPr>
            <a:spLocks noGrp="1"/>
          </p:cNvSpPr>
          <p:nvPr>
            <p:ph type="ftr" sz="quarter" idx="11"/>
          </p:nvPr>
        </p:nvSpPr>
        <p:spPr/>
        <p:txBody>
          <a:bodyPr/>
          <a:p>
            <a:endParaRPr dirty="0" lang="en-US"/>
          </a:p>
        </p:txBody>
      </p:sp>
      <p:sp>
        <p:nvSpPr>
          <p:cNvPr id="1048675"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9" name=""/>
        <p:cNvGrpSpPr/>
        <p:nvPr/>
      </p:nvGrpSpPr>
      <p:grpSpPr>
        <a:xfrm>
          <a:off x="0" y="0"/>
          <a:ext cx="0" cy="0"/>
          <a:chOff x="0" y="0"/>
          <a:chExt cx="0" cy="0"/>
        </a:xfrm>
      </p:grpSpPr>
      <p:sp>
        <p:nvSpPr>
          <p:cNvPr id="1048637"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8" name="Date Placeholder 2"/>
          <p:cNvSpPr>
            <a:spLocks noGrp="1"/>
          </p:cNvSpPr>
          <p:nvPr>
            <p:ph type="dt" sz="half" idx="10"/>
          </p:nvPr>
        </p:nvSpPr>
        <p:spPr/>
        <p:txBody>
          <a:bodyPr/>
          <a:p>
            <a:fld id="{B61BEF0D-F0BB-DE4B-95CE-6DB70DBA9567}" type="datetimeFigureOut">
              <a:rPr dirty="0" lang="en-US"/>
              <a:t>8/25/2024</a:t>
            </a:fld>
            <a:endParaRPr dirty="0" lang="en-US"/>
          </a:p>
        </p:txBody>
      </p:sp>
      <p:sp>
        <p:nvSpPr>
          <p:cNvPr id="1048639" name="Footer Placeholder 3"/>
          <p:cNvSpPr>
            <a:spLocks noGrp="1"/>
          </p:cNvSpPr>
          <p:nvPr>
            <p:ph type="ftr" sz="quarter" idx="11"/>
          </p:nvPr>
        </p:nvSpPr>
        <p:spPr/>
        <p:txBody>
          <a:bodyPr/>
          <a:p>
            <a:endParaRPr dirty="0" lang="en-US"/>
          </a:p>
        </p:txBody>
      </p:sp>
      <p:sp>
        <p:nvSpPr>
          <p:cNvPr id="1048640"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2" name=""/>
        <p:cNvGrpSpPr/>
        <p:nvPr/>
      </p:nvGrpSpPr>
      <p:grpSpPr>
        <a:xfrm>
          <a:off x="0" y="0"/>
          <a:ext cx="0" cy="0"/>
          <a:chOff x="0" y="0"/>
          <a:chExt cx="0" cy="0"/>
        </a:xfrm>
      </p:grpSpPr>
      <p:sp>
        <p:nvSpPr>
          <p:cNvPr id="1048589" name="Date Placeholder 1"/>
          <p:cNvSpPr>
            <a:spLocks noGrp="1"/>
          </p:cNvSpPr>
          <p:nvPr>
            <p:ph type="dt" sz="half" idx="10"/>
          </p:nvPr>
        </p:nvSpPr>
        <p:spPr/>
        <p:txBody>
          <a:bodyPr/>
          <a:p>
            <a:fld id="{B61BEF0D-F0BB-DE4B-95CE-6DB70DBA9567}" type="datetimeFigureOut">
              <a:rPr dirty="0" lang="en-US"/>
              <a:t>8/25/2024</a:t>
            </a:fld>
            <a:endParaRPr dirty="0" lang="en-US"/>
          </a:p>
        </p:txBody>
      </p:sp>
      <p:sp>
        <p:nvSpPr>
          <p:cNvPr id="1048590" name="Footer Placeholder 2"/>
          <p:cNvSpPr>
            <a:spLocks noGrp="1"/>
          </p:cNvSpPr>
          <p:nvPr>
            <p:ph type="ftr" sz="quarter" idx="11"/>
          </p:nvPr>
        </p:nvSpPr>
        <p:spPr/>
        <p:txBody>
          <a:bodyPr/>
          <a:p>
            <a:endParaRPr dirty="0" lang="en-US"/>
          </a:p>
        </p:txBody>
      </p:sp>
      <p:sp>
        <p:nvSpPr>
          <p:cNvPr id="1048591"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9" name=""/>
        <p:cNvGrpSpPr/>
        <p:nvPr/>
      </p:nvGrpSpPr>
      <p:grpSpPr>
        <a:xfrm>
          <a:off x="0" y="0"/>
          <a:ext cx="0" cy="0"/>
          <a:chOff x="0" y="0"/>
          <a:chExt cx="0" cy="0"/>
        </a:xfrm>
      </p:grpSpPr>
      <p:sp>
        <p:nvSpPr>
          <p:cNvPr id="1048698"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699" name="Content Placeholder 2"/>
          <p:cNvSpPr>
            <a:spLocks noGrp="1"/>
          </p:cNvSpPr>
          <p:nvPr>
            <p:ph idx="1"/>
          </p:nvPr>
        </p:nvSpPr>
        <p:spPr>
          <a:xfrm>
            <a:off x="4760461" y="514924"/>
            <a:ext cx="4513541" cy="552643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0"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Edit Master text styles</a:t>
            </a:r>
          </a:p>
        </p:txBody>
      </p:sp>
      <p:sp>
        <p:nvSpPr>
          <p:cNvPr id="1048701" name="Date Placeholder 4"/>
          <p:cNvSpPr>
            <a:spLocks noGrp="1"/>
          </p:cNvSpPr>
          <p:nvPr>
            <p:ph type="dt" sz="half" idx="10"/>
          </p:nvPr>
        </p:nvSpPr>
        <p:spPr/>
        <p:txBody>
          <a:bodyPr/>
          <a:p>
            <a:fld id="{42A54C80-263E-416B-A8E0-580EDEADCBDC}" type="datetimeFigureOut">
              <a:rPr dirty="0" lang="en-US"/>
              <a:t>8/25/2024</a:t>
            </a:fld>
            <a:endParaRPr dirty="0" lang="en-US"/>
          </a:p>
        </p:txBody>
      </p:sp>
      <p:sp>
        <p:nvSpPr>
          <p:cNvPr id="1048702" name="Footer Placeholder 5"/>
          <p:cNvSpPr>
            <a:spLocks noGrp="1"/>
          </p:cNvSpPr>
          <p:nvPr>
            <p:ph type="ftr" sz="quarter" idx="11"/>
          </p:nvPr>
        </p:nvSpPr>
        <p:spPr/>
        <p:txBody>
          <a:bodyPr/>
          <a:p>
            <a:endParaRPr dirty="0" lang="en-US"/>
          </a:p>
        </p:txBody>
      </p:sp>
      <p:sp>
        <p:nvSpPr>
          <p:cNvPr id="1048703"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2" name=""/>
        <p:cNvGrpSpPr/>
        <p:nvPr/>
      </p:nvGrpSpPr>
      <p:grpSpPr>
        <a:xfrm>
          <a:off x="0" y="0"/>
          <a:ext cx="0" cy="0"/>
          <a:chOff x="0" y="0"/>
          <a:chExt cx="0" cy="0"/>
        </a:xfrm>
      </p:grpSpPr>
      <p:sp>
        <p:nvSpPr>
          <p:cNvPr id="1048657"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8"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9"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60" name="Footer Placeholder 5"/>
          <p:cNvSpPr>
            <a:spLocks noGrp="1"/>
          </p:cNvSpPr>
          <p:nvPr>
            <p:ph type="ftr" sz="quarter" idx="11"/>
          </p:nvPr>
        </p:nvSpPr>
        <p:spPr/>
        <p:txBody>
          <a:bodyPr/>
          <a:p>
            <a:endParaRPr dirty="0" lang="en-US"/>
          </a:p>
        </p:txBody>
      </p:sp>
      <p:sp>
        <p:nvSpPr>
          <p:cNvPr id="1048661" name="Slide Number Placeholder 6"/>
          <p:cNvSpPr>
            <a:spLocks noGrp="1"/>
          </p:cNvSpPr>
          <p:nvPr>
            <p:ph type="sldNum" sz="quarter" idx="12"/>
          </p:nvPr>
        </p:nvSpPr>
        <p:spPr/>
        <p:txBody>
          <a:bodyPr/>
          <a:p>
            <a:fld id="{D57F1E4F-1CFF-5643-939E-217C01CDF565}" type="slidenum">
              <a:rPr dirty="0" lang="en-US"/>
              <a:t>‹#›</a:t>
            </a:fld>
            <a:endParaRPr dirty="0" lang="en-US"/>
          </a:p>
        </p:txBody>
      </p:sp>
      <p:sp>
        <p:nvSpPr>
          <p:cNvPr id="1048662" name="Date Placeholder 4"/>
          <p:cNvSpPr>
            <a:spLocks noGrp="1"/>
          </p:cNvSpPr>
          <p:nvPr>
            <p:ph type="dt" sz="half" idx="10"/>
          </p:nvPr>
        </p:nvSpPr>
        <p:spPr/>
        <p:txBody>
          <a:bodyPr/>
          <a:p>
            <a:fld id="{B61BEF0D-F0BB-DE4B-95CE-6DB70DBA9567}" type="datetimeFigureOut">
              <a:rPr dirty="0" lang="en-US"/>
              <a:t>8/25/2024</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4" name=""/>
        <p:cNvGrpSpPr/>
        <p:nvPr/>
      </p:nvGrpSpPr>
      <p:grpSpPr>
        <a:xfrm>
          <a:off x="0" y="0"/>
          <a:ext cx="0" cy="0"/>
          <a:chOff x="0" y="0"/>
          <a:chExt cx="0" cy="0"/>
        </a:xfrm>
      </p:grpSpPr>
      <p:grpSp>
        <p:nvGrpSpPr>
          <p:cNvPr id="15"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8/25/2024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2" name="Title 1"/>
          <p:cNvSpPr>
            <a:spLocks noGrp="1"/>
          </p:cNvSpPr>
          <p:nvPr>
            <p:ph type="ctrTitle"/>
          </p:nvPr>
        </p:nvSpPr>
        <p:spPr>
          <a:xfrm>
            <a:off x="1175763" y="549229"/>
            <a:ext cx="7766936" cy="1646302"/>
          </a:xfrm>
        </p:spPr>
        <p:txBody>
          <a:bodyPr/>
          <a:p>
            <a:pPr algn="l"/>
            <a:r>
              <a:rPr b="1" dirty="0" sz="3600" lang="en-US">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1048613" name="TextBox 3"/>
          <p:cNvSpPr txBox="1"/>
          <p:nvPr/>
        </p:nvSpPr>
        <p:spPr>
          <a:xfrm>
            <a:off x="2273905" y="3265714"/>
            <a:ext cx="7619999" cy="1869439"/>
          </a:xfrm>
          <a:prstGeom prst="rect"/>
          <a:noFill/>
        </p:spPr>
        <p:txBody>
          <a:bodyPr rtlCol="0" wrap="square">
            <a:spAutoFit/>
          </a:bodyPr>
          <a:p>
            <a:r>
              <a:rPr dirty="0" sz="2400" lang="en-US">
                <a:latin typeface="Times New Roman" panose="02020603050405020304" pitchFamily="18" charset="0"/>
                <a:cs typeface="Times New Roman" panose="02020603050405020304" pitchFamily="18" charset="0"/>
              </a:rPr>
              <a:t>PRESENTED BY</a:t>
            </a:r>
            <a:r>
              <a:rPr dirty="0" sz="2400" lang="en-US">
                <a:latin typeface="Times New Roman" panose="02020603050405020304" pitchFamily="18" charset="0"/>
                <a:cs typeface="Times New Roman" panose="02020603050405020304" pitchFamily="18" charset="0"/>
              </a:rPr>
              <a:t>:</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e</a:t>
            </a:r>
            <a:r>
              <a:rPr altLang="en-GB" dirty="0" sz="2400" lang="en-US">
                <a:latin typeface="Times New Roman" panose="02020603050405020304" pitchFamily="18" charset="0"/>
                <a:cs typeface="Times New Roman" panose="02020603050405020304" pitchFamily="18" charset="0"/>
              </a:rPr>
              <a:t>e</a:t>
            </a:r>
            <a:r>
              <a:rPr altLang="en-GB" dirty="0" sz="2400" lang="en-US">
                <a:latin typeface="Times New Roman" panose="02020603050405020304" pitchFamily="18" charset="0"/>
                <a:cs typeface="Times New Roman" panose="02020603050405020304" pitchFamily="18" charset="0"/>
              </a:rPr>
              <a:t>p</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k</a:t>
            </a:r>
            <a:r>
              <a:rPr altLang="en-GB" dirty="0" sz="2400" lang="en-US">
                <a:latin typeface="Times New Roman" panose="02020603050405020304" pitchFamily="18" charset="0"/>
                <a:cs typeface="Times New Roman" panose="02020603050405020304" pitchFamily="18" charset="0"/>
              </a:rPr>
              <a:t>s</a:t>
            </a:r>
            <a:r>
              <a:rPr altLang="en-GB" dirty="0" sz="2400" lang="en-US">
                <a:latin typeface="Times New Roman" panose="02020603050405020304" pitchFamily="18" charset="0"/>
                <a:cs typeface="Times New Roman" panose="02020603050405020304" pitchFamily="18" charset="0"/>
              </a:rPr>
              <a:t>h</a:t>
            </a:r>
            <a:r>
              <a:rPr altLang="en-GB" dirty="0" sz="2400" lang="en-US">
                <a:latin typeface="Times New Roman" panose="02020603050405020304" pitchFamily="18" charset="0"/>
                <a:cs typeface="Times New Roman" panose="02020603050405020304" pitchFamily="18" charset="0"/>
              </a:rPr>
              <a:t>m</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a:t>
            </a:r>
            <a:r>
              <a:rPr altLang="en-GB" dirty="0" sz="2400" lang="en-US">
                <a:latin typeface="Times New Roman" panose="02020603050405020304" pitchFamily="18" charset="0"/>
                <a:cs typeface="Times New Roman" panose="02020603050405020304" pitchFamily="18" charset="0"/>
              </a:rPr>
              <a:t>G</a:t>
            </a:r>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REGISTERNO:</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s</a:t>
            </a:r>
            <a:r>
              <a:rPr dirty="0" sz="2400" lang="en-US">
                <a:latin typeface="Times New Roman" panose="02020603050405020304" pitchFamily="18" charset="0"/>
                <a:cs typeface="Times New Roman" panose="02020603050405020304" pitchFamily="18" charset="0"/>
              </a:rPr>
              <a:t>u</a:t>
            </a:r>
            <a:r>
              <a:rPr dirty="0" sz="2400" lang="en-US">
                <a:latin typeface="Times New Roman" panose="02020603050405020304" pitchFamily="18" charset="0"/>
                <a:cs typeface="Times New Roman" panose="02020603050405020304" pitchFamily="18" charset="0"/>
              </a:rPr>
              <a:t>n</a:t>
            </a:r>
            <a:r>
              <a:rPr dirty="0" sz="2400" lang="en-US">
                <a:latin typeface="Times New Roman" panose="02020603050405020304" pitchFamily="18" charset="0"/>
                <a:cs typeface="Times New Roman" panose="02020603050405020304" pitchFamily="18" charset="0"/>
              </a:rPr>
              <a:t>m</a:t>
            </a:r>
            <a:r>
              <a:rPr dirty="0" sz="2400" lang="en-US">
                <a:latin typeface="Times New Roman" panose="02020603050405020304" pitchFamily="18" charset="0"/>
                <a:cs typeface="Times New Roman" panose="02020603050405020304" pitchFamily="18" charset="0"/>
              </a:rPr>
              <a:t>1</a:t>
            </a:r>
            <a:r>
              <a:rPr dirty="0" sz="2400" lang="en-US">
                <a:latin typeface="Times New Roman" panose="02020603050405020304" pitchFamily="18" charset="0"/>
                <a:cs typeface="Times New Roman" panose="02020603050405020304" pitchFamily="18" charset="0"/>
              </a:rPr>
              <a:t>4</a:t>
            </a:r>
            <a:r>
              <a:rPr dirty="0" sz="2400" lang="en-US">
                <a:latin typeface="Times New Roman" panose="02020603050405020304" pitchFamily="18" charset="0"/>
                <a:cs typeface="Times New Roman" panose="02020603050405020304" pitchFamily="18" charset="0"/>
              </a:rPr>
              <a:t>7</a:t>
            </a:r>
            <a:r>
              <a:rPr dirty="0" sz="2400" lang="en-US">
                <a:latin typeface="Times New Roman" panose="02020603050405020304" pitchFamily="18" charset="0"/>
                <a:cs typeface="Times New Roman" panose="02020603050405020304" pitchFamily="18" charset="0"/>
              </a:rPr>
              <a:t>5</a:t>
            </a:r>
            <a:r>
              <a:rPr dirty="0" sz="2400" lang="en-US">
                <a:latin typeface="Times New Roman" panose="02020603050405020304" pitchFamily="18" charset="0"/>
                <a:cs typeface="Times New Roman" panose="02020603050405020304" pitchFamily="18" charset="0"/>
              </a:rPr>
              <a:t>1</a:t>
            </a:r>
            <a:r>
              <a:rPr dirty="0" sz="2400" lang="en-US">
                <a:latin typeface="Times New Roman" panose="02020603050405020304" pitchFamily="18" charset="0"/>
                <a:cs typeface="Times New Roman" panose="02020603050405020304" pitchFamily="18" charset="0"/>
              </a:rPr>
              <a:t>2</a:t>
            </a:r>
            <a:r>
              <a:rPr dirty="0" sz="2400" lang="en-US">
                <a:latin typeface="Times New Roman" panose="02020603050405020304" pitchFamily="18" charset="0"/>
                <a:cs typeface="Times New Roman" panose="02020603050405020304" pitchFamily="18" charset="0"/>
              </a:rPr>
              <a:t>2</a:t>
            </a:r>
            <a:r>
              <a:rPr dirty="0" sz="2400" lang="en-US">
                <a:latin typeface="Times New Roman" panose="02020603050405020304" pitchFamily="18" charset="0"/>
                <a:cs typeface="Times New Roman" panose="02020603050405020304" pitchFamily="18" charset="0"/>
              </a:rPr>
              <a:t>2</a:t>
            </a:r>
            <a:r>
              <a:rPr dirty="0" sz="2400" lang="en-US">
                <a:latin typeface="Times New Roman" panose="02020603050405020304" pitchFamily="18" charset="0"/>
                <a:cs typeface="Times New Roman" panose="02020603050405020304" pitchFamily="18" charset="0"/>
              </a:rPr>
              <a:t>0</a:t>
            </a:r>
            <a:r>
              <a:rPr dirty="0" sz="2400" lang="en-US">
                <a:latin typeface="Times New Roman" panose="02020603050405020304" pitchFamily="18" charset="0"/>
                <a:cs typeface="Times New Roman" panose="02020603050405020304" pitchFamily="18" charset="0"/>
              </a:rPr>
              <a:t>3</a:t>
            </a:r>
            <a:r>
              <a:rPr dirty="0" sz="2400" lang="en-US">
                <a:latin typeface="Times New Roman" panose="02020603050405020304" pitchFamily="18" charset="0"/>
                <a:cs typeface="Times New Roman" panose="02020603050405020304" pitchFamily="18" charset="0"/>
              </a:rPr>
              <a:t>5</a:t>
            </a:r>
            <a:r>
              <a:rPr altLang="en-GB" dirty="0" sz="2400" lang="en-US">
                <a:latin typeface="Times New Roman" panose="02020603050405020304" pitchFamily="18" charset="0"/>
                <a:cs typeface="Times New Roman" panose="02020603050405020304" pitchFamily="18" charset="0"/>
              </a:rPr>
              <a:t>1</a:t>
            </a:r>
            <a:r>
              <a:rPr altLang="en-GB" dirty="0" sz="2400" lang="en-US">
                <a:latin typeface="Times New Roman" panose="02020603050405020304" pitchFamily="18" charset="0"/>
                <a:cs typeface="Times New Roman" panose="02020603050405020304" pitchFamily="18" charset="0"/>
              </a:rPr>
              <a:t>1</a:t>
            </a:r>
            <a:endParaRPr altLang="en-US" lang="zh-CN"/>
          </a:p>
          <a:p>
            <a:r>
              <a:rPr dirty="0" sz="2400" lang="en-US">
                <a:latin typeface="Times New Roman" panose="02020603050405020304" pitchFamily="18" charset="0"/>
                <a:cs typeface="Times New Roman" panose="02020603050405020304" pitchFamily="18" charset="0"/>
              </a:rPr>
              <a:t>DEPARTMENT:</a:t>
            </a:r>
            <a:r>
              <a:rPr dirty="0" sz="2400" lang="en-GB">
                <a:latin typeface="Times New Roman" panose="02020603050405020304" pitchFamily="18" charset="0"/>
                <a:cs typeface="Times New Roman" panose="02020603050405020304" pitchFamily="18" charset="0"/>
              </a:rPr>
              <a:t>COMMERCE</a:t>
            </a:r>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COLLEGE:</a:t>
            </a:r>
            <a:r>
              <a:rPr dirty="0" sz="2400" lang="en-US">
                <a:latin typeface="Times New Roman" panose="02020603050405020304" pitchFamily="18" charset="0"/>
                <a:cs typeface="Times New Roman" panose="02020603050405020304" pitchFamily="18" charset="0"/>
              </a:rPr>
              <a:t>S</a:t>
            </a:r>
            <a:r>
              <a:rPr dirty="0" sz="2400" lang="en-US">
                <a:latin typeface="Times New Roman" panose="02020603050405020304" pitchFamily="18" charset="0"/>
                <a:cs typeface="Times New Roman" panose="02020603050405020304" pitchFamily="18" charset="0"/>
              </a:rPr>
              <a:t>r</a:t>
            </a:r>
            <a:r>
              <a:rPr dirty="0" sz="2400" lang="en-US">
                <a:latin typeface="Times New Roman" panose="02020603050405020304" pitchFamily="18" charset="0"/>
                <a:cs typeface="Times New Roman" panose="02020603050405020304" pitchFamily="18" charset="0"/>
              </a:rPr>
              <a:t>i</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kan</a:t>
            </a:r>
            <a:r>
              <a:rPr altLang="en-GB" dirty="0" sz="2400" lang="en-US">
                <a:latin typeface="Times New Roman" panose="02020603050405020304" pitchFamily="18" charset="0"/>
                <a:cs typeface="Times New Roman" panose="02020603050405020304" pitchFamily="18" charset="0"/>
              </a:rPr>
              <a:t>yaka </a:t>
            </a:r>
            <a:r>
              <a:rPr dirty="0" sz="2400" lang="en-US">
                <a:latin typeface="Times New Roman" panose="02020603050405020304" pitchFamily="18" charset="0"/>
                <a:cs typeface="Times New Roman" panose="02020603050405020304" pitchFamily="18" charset="0"/>
              </a:rPr>
              <a:t>pa</a:t>
            </a:r>
            <a:r>
              <a:rPr altLang="en-GB" dirty="0" sz="2400" lang="en-US">
                <a:latin typeface="Times New Roman" panose="02020603050405020304" pitchFamily="18" charset="0"/>
                <a:cs typeface="Times New Roman" panose="02020603050405020304" pitchFamily="18" charset="0"/>
              </a:rPr>
              <a:t>r</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m</a:t>
            </a:r>
            <a:r>
              <a:rPr altLang="en-GB" dirty="0" sz="2400" lang="en-US">
                <a:latin typeface="Times New Roman" panose="02020603050405020304" pitchFamily="18" charset="0"/>
                <a:cs typeface="Times New Roman" panose="02020603050405020304" pitchFamily="18" charset="0"/>
              </a:rPr>
              <a:t>e</a:t>
            </a:r>
            <a:r>
              <a:rPr altLang="en-GB" dirty="0" sz="2400" lang="en-US">
                <a:latin typeface="Times New Roman" panose="02020603050405020304" pitchFamily="18" charset="0"/>
                <a:cs typeface="Times New Roman" panose="02020603050405020304" pitchFamily="18" charset="0"/>
              </a:rPr>
              <a:t>s</a:t>
            </a:r>
            <a:r>
              <a:rPr altLang="en-GB" dirty="0" sz="2400" lang="en-US">
                <a:latin typeface="Times New Roman" panose="02020603050405020304" pitchFamily="18" charset="0"/>
                <a:cs typeface="Times New Roman" panose="02020603050405020304" pitchFamily="18" charset="0"/>
              </a:rPr>
              <a:t>w</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r</a:t>
            </a:r>
            <a:r>
              <a:rPr altLang="en-GB" dirty="0" sz="2400" lang="en-US">
                <a:latin typeface="Times New Roman" panose="02020603050405020304" pitchFamily="18" charset="0"/>
                <a:cs typeface="Times New Roman" panose="02020603050405020304" pitchFamily="18" charset="0"/>
              </a:rPr>
              <a:t>i </a:t>
            </a:r>
            <a:r>
              <a:rPr dirty="0" sz="2400" lang="en-US">
                <a:latin typeface="Times New Roman" panose="02020603050405020304" pitchFamily="18" charset="0"/>
                <a:cs typeface="Times New Roman" panose="02020603050405020304" pitchFamily="18" charset="0"/>
              </a:rPr>
              <a:t>arts</a:t>
            </a:r>
            <a:r>
              <a:rPr altLang="en-GB" dirty="0" sz="2400" lang="en-US">
                <a:latin typeface="Times New Roman" panose="02020603050405020304" pitchFamily="18" charset="0"/>
                <a:cs typeface="Times New Roman" panose="02020603050405020304" pitchFamily="18" charset="0"/>
              </a:rPr>
              <a:t> </a:t>
            </a:r>
            <a:r>
              <a:rPr altLang="en-GB" dirty="0" sz="2400" lang="en-US">
                <a:latin typeface="Times New Roman" panose="02020603050405020304" pitchFamily="18" charset="0"/>
                <a:cs typeface="Times New Roman" panose="02020603050405020304" pitchFamily="18" charset="0"/>
              </a:rPr>
              <a:t>&amp;</a:t>
            </a:r>
            <a:r>
              <a:rPr altLang="en-GB" dirty="0" sz="2400" lang="en-US">
                <a:latin typeface="Times New Roman" panose="02020603050405020304" pitchFamily="18" charset="0"/>
                <a:cs typeface="Times New Roman" panose="02020603050405020304" pitchFamily="18" charset="0"/>
              </a:rPr>
              <a:t> </a:t>
            </a:r>
            <a:r>
              <a:rPr altLang="en-GB" dirty="0" sz="2400" lang="en-US">
                <a:latin typeface="Times New Roman" panose="02020603050405020304" pitchFamily="18" charset="0"/>
                <a:cs typeface="Times New Roman" panose="02020603050405020304" pitchFamily="18" charset="0"/>
              </a:rPr>
              <a:t>s</a:t>
            </a:r>
            <a:r>
              <a:rPr dirty="0" sz="2400" lang="en-US">
                <a:latin typeface="Times New Roman" panose="02020603050405020304" pitchFamily="18" charset="0"/>
                <a:cs typeface="Times New Roman" panose="02020603050405020304" pitchFamily="18" charset="0"/>
              </a:rPr>
              <a:t>cience </a:t>
            </a:r>
            <a:r>
              <a:rPr dirty="0" sz="2400" lang="en-US">
                <a:latin typeface="Times New Roman" panose="02020603050405020304" pitchFamily="18" charset="0"/>
                <a:cs typeface="Times New Roman" panose="02020603050405020304" pitchFamily="18" charset="0"/>
              </a:rPr>
              <a:t>college </a:t>
            </a:r>
            <a:r>
              <a:rPr dirty="0" sz="2400" lang="en-US">
                <a:latin typeface="Times New Roman" panose="02020603050405020304" pitchFamily="18" charset="0"/>
                <a:cs typeface="Times New Roman" panose="02020603050405020304" pitchFamily="18" charset="0"/>
              </a:rPr>
              <a:t>for </a:t>
            </a:r>
            <a:r>
              <a:rPr dirty="0" sz="2400" lang="en-US">
                <a:latin typeface="Times New Roman" panose="02020603050405020304" pitchFamily="18" charset="0"/>
                <a:cs typeface="Times New Roman" panose="02020603050405020304" pitchFamily="18" charset="0"/>
              </a:rPr>
              <a:t>women </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6" name="TextBox 1"/>
          <p:cNvSpPr txBox="1"/>
          <p:nvPr/>
        </p:nvSpPr>
        <p:spPr>
          <a:xfrm>
            <a:off x="583095" y="598509"/>
            <a:ext cx="6944140" cy="584775"/>
          </a:xfrm>
          <a:prstGeom prst="rect"/>
          <a:noFill/>
        </p:spPr>
        <p:txBody>
          <a:bodyPr rtlCol="0" wrap="square">
            <a:spAutoFit/>
          </a:bodyPr>
          <a:p>
            <a:r>
              <a:rPr b="1" dirty="0" sz="3200" lang="en-US">
                <a:latin typeface="Times New Roman" panose="02020603050405020304"/>
              </a:rPr>
              <a:t>RESULTS</a:t>
            </a:r>
          </a:p>
        </p:txBody>
      </p:sp>
      <p:pic>
        <p:nvPicPr>
          <p:cNvPr id="2097152" name="Picture 4"/>
          <p:cNvPicPr>
            <a:picLocks noChangeAspect="1"/>
          </p:cNvPicPr>
          <p:nvPr/>
        </p:nvPicPr>
        <p:blipFill>
          <a:blip xmlns:r="http://schemas.openxmlformats.org/officeDocument/2006/relationships" r:embed="rId1"/>
          <a:stretch>
            <a:fillRect/>
          </a:stretch>
        </p:blipFill>
        <p:spPr>
          <a:xfrm>
            <a:off x="2385148" y="1451430"/>
            <a:ext cx="6944140" cy="4686904"/>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4" name="TextBox 1"/>
          <p:cNvSpPr txBox="1"/>
          <p:nvPr/>
        </p:nvSpPr>
        <p:spPr>
          <a:xfrm>
            <a:off x="596348" y="437321"/>
            <a:ext cx="5658678" cy="584775"/>
          </a:xfrm>
          <a:prstGeom prst="rect"/>
          <a:noFill/>
        </p:spPr>
        <p:txBody>
          <a:bodyPr rtlCol="0" wrap="square">
            <a:spAutoFit/>
          </a:bodyPr>
          <a:p>
            <a:r>
              <a:rPr dirty="0" sz="3200" lang="en-US">
                <a:latin typeface="Times New Roman" panose="02020603050405020304" pitchFamily="18" charset="0"/>
                <a:cs typeface="Times New Roman" panose="02020603050405020304" pitchFamily="18" charset="0"/>
              </a:rPr>
              <a:t>CONCLUSION</a:t>
            </a:r>
          </a:p>
        </p:txBody>
      </p:sp>
      <p:sp>
        <p:nvSpPr>
          <p:cNvPr id="1048595" name="TextBox 3"/>
          <p:cNvSpPr txBox="1"/>
          <p:nvPr/>
        </p:nvSpPr>
        <p:spPr>
          <a:xfrm>
            <a:off x="1297213" y="1509769"/>
            <a:ext cx="7858881" cy="3444240"/>
          </a:xfrm>
          <a:prstGeom prst="rect"/>
          <a:noFill/>
        </p:spPr>
        <p:txBody>
          <a:bodyPr wrap="square">
            <a:spAutoFit/>
          </a:bodyPr>
          <a:p>
            <a:r>
              <a:rPr dirty="0" sz="20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2" name="TextBox 1"/>
          <p:cNvSpPr txBox="1"/>
          <p:nvPr/>
        </p:nvSpPr>
        <p:spPr>
          <a:xfrm>
            <a:off x="799758" y="1354982"/>
            <a:ext cx="5499652" cy="646331"/>
          </a:xfrm>
          <a:prstGeom prst="rect"/>
          <a:noFill/>
        </p:spPr>
        <p:txBody>
          <a:bodyPr rtlCol="0" wrap="square">
            <a:spAutoFit/>
          </a:bodyPr>
          <a:p>
            <a:r>
              <a:rPr dirty="0" sz="3600" lang="en-US">
                <a:latin typeface="Times New Roman" panose="02020603050405020304"/>
              </a:rPr>
              <a:t>REFERENCE</a:t>
            </a:r>
          </a:p>
        </p:txBody>
      </p:sp>
      <p:sp>
        <p:nvSpPr>
          <p:cNvPr id="1048593" name="TextBox 3"/>
          <p:cNvSpPr txBox="1"/>
          <p:nvPr/>
        </p:nvSpPr>
        <p:spPr>
          <a:xfrm>
            <a:off x="1307759" y="2644170"/>
            <a:ext cx="6102046" cy="1513839"/>
          </a:xfrm>
          <a:prstGeom prst="rect"/>
          <a:noFill/>
        </p:spPr>
        <p:txBody>
          <a:bodyPr wrap="square">
            <a:spAutoFit/>
          </a:bodyPr>
          <a:p>
            <a:r>
              <a:rPr dirty="0" sz="2400" lang="en-US" err="1">
                <a:latin typeface="Times New Roman" panose="02020603050405020304"/>
              </a:rPr>
              <a:t>K</a:t>
            </a:r>
            <a:r>
              <a:rPr dirty="0" sz="2400" lang="en-US" err="1">
                <a:latin typeface="Times New Roman" panose="02020603050405020304"/>
              </a:rPr>
              <a:t>r</a:t>
            </a:r>
            <a:r>
              <a:rPr dirty="0" sz="2400" lang="en-US" err="1">
                <a:latin typeface="Times New Roman" panose="02020603050405020304"/>
              </a:rPr>
              <a:t>i</a:t>
            </a:r>
            <a:r>
              <a:rPr dirty="0" sz="2400" lang="en-US" err="1">
                <a:latin typeface="Times New Roman" panose="02020603050405020304"/>
              </a:rPr>
              <a:t>s</a:t>
            </a:r>
            <a:r>
              <a:rPr dirty="0" sz="2400" lang="en-US" err="1">
                <a:latin typeface="Times New Roman" panose="02020603050405020304"/>
              </a:rPr>
              <a:t>h</a:t>
            </a:r>
            <a:r>
              <a:rPr dirty="0" sz="2400" lang="en-US" err="1">
                <a:latin typeface="Times New Roman" panose="02020603050405020304"/>
              </a:rPr>
              <a:t>n</a:t>
            </a:r>
            <a:r>
              <a:rPr dirty="0" sz="2400" lang="en-US" err="1">
                <a:latin typeface="Times New Roman" panose="02020603050405020304"/>
              </a:rPr>
              <a:t>a</a:t>
            </a:r>
            <a:r>
              <a:rPr dirty="0" sz="2400" lang="en-US" err="1">
                <a:latin typeface="Times New Roman" panose="02020603050405020304"/>
              </a:rPr>
              <a:t> </a:t>
            </a:r>
            <a:r>
              <a:rPr altLang="en-GB" dirty="0" sz="2400" lang="en-US" err="1">
                <a:latin typeface="Times New Roman" panose="02020603050405020304"/>
              </a:rPr>
              <a:t>G</a:t>
            </a:r>
            <a:r>
              <a:rPr altLang="en-GB" dirty="0" sz="2400" lang="en-US" err="1">
                <a:latin typeface="Times New Roman" panose="02020603050405020304"/>
              </a:rPr>
              <a:t>o</a:t>
            </a:r>
            <a:r>
              <a:rPr dirty="0" sz="2400" lang="en-US" err="1">
                <a:latin typeface="Times New Roman" panose="02020603050405020304"/>
              </a:rPr>
              <a:t>v</a:t>
            </a:r>
            <a:r>
              <a:rPr dirty="0" sz="2400" lang="en-US" err="1">
                <a:latin typeface="Times New Roman" panose="02020603050405020304"/>
              </a:rPr>
              <a:t>i</a:t>
            </a:r>
            <a:r>
              <a:rPr dirty="0" sz="2400" lang="en-US" err="1">
                <a:latin typeface="Times New Roman" panose="02020603050405020304"/>
              </a:rPr>
              <a:t>n</a:t>
            </a:r>
            <a:r>
              <a:rPr altLang="en-GB" dirty="0" sz="2400" lang="en-US" err="1">
                <a:latin typeface="Times New Roman" panose="02020603050405020304"/>
              </a:rPr>
              <a:t>d</a:t>
            </a:r>
            <a:r>
              <a:rPr altLang="en-GB" dirty="0" sz="2400" lang="en-US" err="1">
                <a:latin typeface="Times New Roman" panose="02020603050405020304"/>
              </a:rPr>
              <a:t>a</a:t>
            </a:r>
            <a:r>
              <a:rPr dirty="0" sz="2400" lang="en-US" err="1">
                <a:latin typeface="Times New Roman" panose="02020603050405020304"/>
              </a:rPr>
              <a:t>m</a:t>
            </a:r>
            <a:r>
              <a:rPr dirty="0" sz="2400" lang="en-US" err="1">
                <a:latin typeface="Times New Roman" panose="02020603050405020304"/>
              </a:rPr>
              <a:t>m</a:t>
            </a:r>
            <a:r>
              <a:rPr dirty="0" sz="2400" lang="en-US" err="1">
                <a:latin typeface="Times New Roman" panose="02020603050405020304"/>
              </a:rPr>
              <a:t>a</a:t>
            </a:r>
            <a:r>
              <a:rPr dirty="0" sz="2400" lang="en-US" err="1">
                <a:latin typeface="Times New Roman" panose="02020603050405020304"/>
              </a:rPr>
              <a:t>l</a:t>
            </a:r>
            <a:r>
              <a:rPr dirty="0" sz="2400" lang="en-US" err="1">
                <a:latin typeface="Times New Roman" panose="02020603050405020304"/>
              </a:rPr>
              <a:t>.</a:t>
            </a:r>
            <a:r>
              <a:rPr dirty="0" sz="2400" lang="en-US" err="1">
                <a:latin typeface="Times New Roman" panose="02020603050405020304"/>
              </a:rPr>
              <a:t>L</a:t>
            </a:r>
            <a:endParaRPr altLang="en-US" lang="zh-CN"/>
          </a:p>
          <a:p>
            <a:r>
              <a:rPr dirty="0" sz="2400" lang="en-GB">
                <a:latin typeface="Times New Roman" panose="02020603050405020304"/>
              </a:rPr>
              <a:t>Assistant Professor </a:t>
            </a:r>
            <a:endParaRPr altLang="en-US" lang="zh-CN"/>
          </a:p>
          <a:p>
            <a:r>
              <a:rPr altLang="en-US" dirty="0" sz="2400" lang="en-US">
                <a:latin typeface="Times New Roman" panose="02020603050405020304"/>
              </a:rPr>
              <a:t>S</a:t>
            </a:r>
            <a:r>
              <a:rPr altLang="en-US" dirty="0" sz="2400" lang="en-US">
                <a:latin typeface="Times New Roman" panose="02020603050405020304"/>
              </a:rPr>
              <a:t>r</a:t>
            </a:r>
            <a:r>
              <a:rPr altLang="en-US" dirty="0" sz="2400" lang="en-US">
                <a:latin typeface="Times New Roman" panose="02020603050405020304"/>
              </a:rPr>
              <a:t>i</a:t>
            </a:r>
            <a:r>
              <a:rPr altLang="en-US" dirty="0" sz="2400" lang="en-US">
                <a:latin typeface="Times New Roman" panose="02020603050405020304"/>
              </a:rPr>
              <a:t> </a:t>
            </a:r>
            <a:r>
              <a:rPr altLang="en-US" dirty="0" sz="2400" lang="en-US">
                <a:latin typeface="Times New Roman" panose="02020603050405020304"/>
              </a:rPr>
              <a:t>kan</a:t>
            </a:r>
            <a:r>
              <a:rPr altLang="en-GB" dirty="0" sz="2400" lang="en-US">
                <a:latin typeface="Times New Roman" panose="02020603050405020304"/>
              </a:rPr>
              <a:t>yaka </a:t>
            </a:r>
            <a:r>
              <a:rPr altLang="en-US" dirty="0" sz="2400" lang="en-US">
                <a:latin typeface="Times New Roman" panose="02020603050405020304"/>
              </a:rPr>
              <a:t>par</a:t>
            </a:r>
            <a:r>
              <a:rPr altLang="en-GB" dirty="0" sz="2400" lang="en-US">
                <a:latin typeface="Times New Roman" panose="02020603050405020304"/>
              </a:rPr>
              <a:t>a</a:t>
            </a:r>
            <a:r>
              <a:rPr altLang="en-US" dirty="0" sz="2400" lang="en-US">
                <a:latin typeface="Times New Roman" panose="02020603050405020304"/>
              </a:rPr>
              <a:t>mes</a:t>
            </a:r>
            <a:r>
              <a:rPr altLang="en-GB" dirty="0" sz="2400" lang="en-US">
                <a:latin typeface="Times New Roman" panose="02020603050405020304"/>
              </a:rPr>
              <a:t>wari </a:t>
            </a:r>
            <a:r>
              <a:rPr altLang="en-US" dirty="0" sz="2400" lang="en-US">
                <a:latin typeface="Times New Roman" panose="02020603050405020304"/>
              </a:rPr>
              <a:t>arts </a:t>
            </a:r>
            <a:r>
              <a:rPr altLang="en-GB" dirty="0" sz="2400" lang="en-US">
                <a:latin typeface="Times New Roman" panose="02020603050405020304"/>
              </a:rPr>
              <a:t>&amp;</a:t>
            </a:r>
            <a:r>
              <a:rPr altLang="en-GB" dirty="0" sz="2400" lang="en-US">
                <a:latin typeface="Times New Roman" panose="02020603050405020304"/>
              </a:rPr>
              <a:t> </a:t>
            </a:r>
            <a:r>
              <a:rPr altLang="en-US" dirty="0" sz="2400" lang="en-US">
                <a:latin typeface="Times New Roman" panose="02020603050405020304"/>
              </a:rPr>
              <a:t>science </a:t>
            </a:r>
            <a:r>
              <a:rPr altLang="en-US" dirty="0" sz="2400" lang="en-US">
                <a:latin typeface="Times New Roman" panose="02020603050405020304"/>
              </a:rPr>
              <a:t>college </a:t>
            </a:r>
            <a:r>
              <a:rPr altLang="en-US" dirty="0" sz="2400" lang="en-US">
                <a:latin typeface="Times New Roman" panose="02020603050405020304"/>
              </a:rPr>
              <a:t>for </a:t>
            </a:r>
            <a:r>
              <a:rPr altLang="en-US" dirty="0" sz="2400" lang="en-US">
                <a:latin typeface="Times New Roman" panose="02020603050405020304"/>
              </a:rPr>
              <a:t>women </a:t>
            </a:r>
            <a:endParaRPr altLang="en-US" 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9" name="Title 1"/>
          <p:cNvSpPr>
            <a:spLocks noGrp="1"/>
          </p:cNvSpPr>
          <p:nvPr>
            <p:ph type="title"/>
          </p:nvPr>
        </p:nvSpPr>
        <p:spPr>
          <a:xfrm>
            <a:off x="452047" y="715617"/>
            <a:ext cx="8596668" cy="896353"/>
          </a:xfrm>
        </p:spPr>
        <p:txBody>
          <a:bodyPr>
            <a:noAutofit/>
          </a:bodyPr>
          <a:p>
            <a:r>
              <a:rPr b="1" dirty="0" sz="4400" lang="en-US">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4194304" name="Diagram 4"/>
          <p:cNvGraphicFramePr>
            <a:graphicFrameLocks/>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0" name="Title 1"/>
          <p:cNvSpPr>
            <a:spLocks noGrp="1"/>
          </p:cNvSpPr>
          <p:nvPr>
            <p:ph type="title"/>
          </p:nvPr>
        </p:nvSpPr>
        <p:spPr>
          <a:xfrm>
            <a:off x="491805" y="795130"/>
            <a:ext cx="8596668" cy="620035"/>
          </a:xfrm>
        </p:spPr>
        <p:txBody>
          <a:bodyPr>
            <a:normAutofit/>
          </a:bodyPr>
          <a:p>
            <a:r>
              <a:rPr b="1" dirty="0" sz="3200" lang="en-US">
                <a:solidFill>
                  <a:schemeClr val="tx1"/>
                </a:solidFill>
                <a:latin typeface="Times New Roman" panose="02020603050405020304" pitchFamily="18" charset="0"/>
                <a:cs typeface="Times New Roman" panose="02020603050405020304" pitchFamily="18" charset="0"/>
              </a:rPr>
              <a:t>AGENDA</a:t>
            </a:r>
          </a:p>
        </p:txBody>
      </p:sp>
      <p:sp>
        <p:nvSpPr>
          <p:cNvPr id="1048621" name="Text Placeholder 2"/>
          <p:cNvSpPr>
            <a:spLocks noGrp="1"/>
          </p:cNvSpPr>
          <p:nvPr>
            <p:ph type="body" idx="1"/>
          </p:nvPr>
        </p:nvSpPr>
        <p:spPr>
          <a:xfrm>
            <a:off x="1905688" y="2021709"/>
            <a:ext cx="5551186" cy="3203454"/>
          </a:xfrm>
        </p:spPr>
        <p:txBody>
          <a:bodyPr>
            <a:noAutofit/>
          </a:bodyPr>
          <a:p>
            <a:r>
              <a:rPr dirty="0" lang="en-US">
                <a:solidFill>
                  <a:schemeClr val="tx1"/>
                </a:solidFill>
                <a:latin typeface="Times New Roman" panose="02020603050405020304" pitchFamily="18" charset="0"/>
                <a:cs typeface="Times New Roman" panose="02020603050405020304" pitchFamily="18" charset="0"/>
              </a:rPr>
              <a:t>1.Problem Statement</a:t>
            </a:r>
          </a:p>
          <a:p>
            <a:r>
              <a:rPr dirty="0" lang="en-US">
                <a:solidFill>
                  <a:schemeClr val="tx1"/>
                </a:solidFill>
                <a:latin typeface="Times New Roman" panose="02020603050405020304" pitchFamily="18" charset="0"/>
                <a:cs typeface="Times New Roman" panose="02020603050405020304" pitchFamily="18" charset="0"/>
              </a:rPr>
              <a:t>2. Project Overview</a:t>
            </a:r>
          </a:p>
          <a:p>
            <a:r>
              <a:rPr dirty="0" lang="en-US">
                <a:solidFill>
                  <a:schemeClr val="tx1"/>
                </a:solidFill>
                <a:latin typeface="Times New Roman" panose="02020603050405020304" pitchFamily="18" charset="0"/>
                <a:cs typeface="Times New Roman" panose="02020603050405020304" pitchFamily="18" charset="0"/>
              </a:rPr>
              <a:t>3.End Users</a:t>
            </a:r>
          </a:p>
          <a:p>
            <a:r>
              <a:rPr dirty="0" lang="en-US">
                <a:solidFill>
                  <a:schemeClr val="tx1"/>
                </a:solidFill>
                <a:latin typeface="Times New Roman" panose="02020603050405020304" pitchFamily="18" charset="0"/>
                <a:cs typeface="Times New Roman" panose="02020603050405020304" pitchFamily="18" charset="0"/>
              </a:rPr>
              <a:t>4.Our Solution and Proposition</a:t>
            </a:r>
          </a:p>
          <a:p>
            <a:r>
              <a:rPr dirty="0" lang="en-US">
                <a:solidFill>
                  <a:schemeClr val="tx1"/>
                </a:solidFill>
                <a:latin typeface="Times New Roman" panose="02020603050405020304" pitchFamily="18" charset="0"/>
                <a:cs typeface="Times New Roman" panose="02020603050405020304" pitchFamily="18" charset="0"/>
              </a:rPr>
              <a:t>5. Dataset Description</a:t>
            </a:r>
          </a:p>
          <a:p>
            <a:r>
              <a:rPr dirty="0" lang="en-US">
                <a:solidFill>
                  <a:schemeClr val="tx1"/>
                </a:solidFill>
                <a:latin typeface="Times New Roman" panose="02020603050405020304" pitchFamily="18" charset="0"/>
                <a:cs typeface="Times New Roman" panose="02020603050405020304" pitchFamily="18" charset="0"/>
              </a:rPr>
              <a:t>6. Modelling Approach</a:t>
            </a:r>
          </a:p>
          <a:p>
            <a:r>
              <a:rPr dirty="0" lang="en-US">
                <a:solidFill>
                  <a:schemeClr val="tx1"/>
                </a:solidFill>
                <a:latin typeface="Times New Roman" panose="02020603050405020304" pitchFamily="18" charset="0"/>
                <a:cs typeface="Times New Roman" panose="02020603050405020304" pitchFamily="18" charset="0"/>
              </a:rPr>
              <a:t>7. Results and Discussion</a:t>
            </a:r>
          </a:p>
          <a:p>
            <a:r>
              <a:rPr dirty="0" lang="en-US">
                <a:solidFill>
                  <a:schemeClr val="tx1"/>
                </a:solidFill>
                <a:latin typeface="Times New Roman" panose="02020603050405020304" pitchFamily="18" charset="0"/>
                <a:cs typeface="Times New Roman" panose="02020603050405020304" pitchFamily="18" charset="0"/>
              </a:rPr>
              <a:t>8.Conclusion</a:t>
            </a:r>
          </a:p>
        </p:txBody>
      </p:sp>
      <p:cxnSp>
        <p:nvCxnSpPr>
          <p:cNvPr id="3145732"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2" name="Title 1"/>
          <p:cNvSpPr>
            <a:spLocks noGrp="1"/>
          </p:cNvSpPr>
          <p:nvPr>
            <p:ph type="title"/>
          </p:nvPr>
        </p:nvSpPr>
        <p:spPr>
          <a:xfrm>
            <a:off x="438796" y="609752"/>
            <a:ext cx="8596668" cy="860400"/>
          </a:xfrm>
        </p:spPr>
        <p:txBody>
          <a:bodyPr>
            <a:noAutofit/>
          </a:bodyPr>
          <a:p>
            <a:r>
              <a:rPr b="1" dirty="0" sz="3200" lang="en-US">
                <a:solidFill>
                  <a:schemeClr val="tx1"/>
                </a:solidFill>
                <a:latin typeface="Times New Roman" panose="02020603050405020304" pitchFamily="18" charset="0"/>
                <a:cs typeface="Times New Roman" panose="02020603050405020304" pitchFamily="18" charset="0"/>
              </a:rPr>
              <a:t>PROBLEM STATEMENT</a:t>
            </a:r>
          </a:p>
        </p:txBody>
      </p:sp>
      <p:sp>
        <p:nvSpPr>
          <p:cNvPr id="1048623" name="Text Placeholder 3"/>
          <p:cNvSpPr>
            <a:spLocks noGrp="1"/>
          </p:cNvSpPr>
          <p:nvPr>
            <p:ph type="body" idx="1"/>
          </p:nvPr>
        </p:nvSpPr>
        <p:spPr>
          <a:xfrm>
            <a:off x="1028097" y="1959429"/>
            <a:ext cx="8596668" cy="3367943"/>
          </a:xfrm>
        </p:spPr>
        <p:txBody>
          <a:bodyPr>
            <a:noAutofit/>
          </a:bodyPr>
          <a:p>
            <a:pPr algn="just"/>
            <a:r>
              <a:rPr dirty="0" sz="2400" lang="en-GB">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dirty="0" sz="240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4" name="TextBox 1"/>
          <p:cNvSpPr txBox="1"/>
          <p:nvPr/>
        </p:nvSpPr>
        <p:spPr>
          <a:xfrm>
            <a:off x="601961" y="453669"/>
            <a:ext cx="7142922" cy="584775"/>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PROJECT OVERVIEW</a:t>
            </a:r>
          </a:p>
        </p:txBody>
      </p:sp>
      <p:sp>
        <p:nvSpPr>
          <p:cNvPr id="1048625" name="TextBox 3"/>
          <p:cNvSpPr txBox="1"/>
          <p:nvPr/>
        </p:nvSpPr>
        <p:spPr>
          <a:xfrm>
            <a:off x="1356810" y="1273316"/>
            <a:ext cx="7678333" cy="4714240"/>
          </a:xfrm>
          <a:prstGeom prst="rect"/>
          <a:noFill/>
        </p:spPr>
        <p:txBody>
          <a:bodyPr anchor="t" wrap="square">
            <a:spAutoFit/>
          </a:bodyPr>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Implement PivotTables to summarize and categorize performance data.</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 Compare individual employee performance against benchmarks or targets.   </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seasonal or project-specific performance variations. . </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Design dashboards for easy visualization of performance metrics.</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Share analysis results with management for decision-making. </a:t>
            </a:r>
            <a:endParaRPr dirty="0" sz="2400" lang="en-GB">
              <a:latin typeface="Times New Roman" panose="02020603050405020304" pitchFamily="18" charset="0"/>
              <a:cs typeface="Times New Roman" panose="02020603050405020304" pitchFamily="18" charset="0"/>
            </a:endParaRPr>
          </a:p>
          <a:p>
            <a:pPr algn="just"/>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1" name="TextBox 2"/>
          <p:cNvSpPr txBox="1"/>
          <p:nvPr/>
        </p:nvSpPr>
        <p:spPr>
          <a:xfrm>
            <a:off x="515573" y="790397"/>
            <a:ext cx="8865705" cy="584775"/>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WHO ARE THE END USERS?</a:t>
            </a:r>
          </a:p>
        </p:txBody>
      </p:sp>
      <p:sp>
        <p:nvSpPr>
          <p:cNvPr id="1048632" name="TextBox 3"/>
          <p:cNvSpPr txBox="1"/>
          <p:nvPr/>
        </p:nvSpPr>
        <p:spPr>
          <a:xfrm>
            <a:off x="2174119" y="1212404"/>
            <a:ext cx="6292548" cy="6847840"/>
          </a:xfrm>
          <a:prstGeom prst="rect"/>
          <a:noFill/>
        </p:spPr>
        <p:txBody>
          <a:bodyPr anchor="t" wrap="square">
            <a:spAutoFit/>
          </a:bodyPr>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Compensation and Benefits Teams </a:t>
            </a:r>
          </a:p>
          <a:p>
            <a:r>
              <a:rPr dirty="0" sz="2400" lang="en-GB">
                <a:latin typeface="Times New Roman" panose="02020603050405020304" pitchFamily="18" charset="0"/>
                <a:cs typeface="Times New Roman" panose="02020603050405020304" pitchFamily="18" charset="0"/>
              </a:rPr>
              <a:t>                                                                                                                         6.    Performance Review Committees</a:t>
            </a: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3" name="TextBox 1"/>
          <p:cNvSpPr txBox="1"/>
          <p:nvPr/>
        </p:nvSpPr>
        <p:spPr>
          <a:xfrm>
            <a:off x="225287" y="291548"/>
            <a:ext cx="9037983" cy="523220"/>
          </a:xfrm>
          <a:prstGeom prst="rect"/>
          <a:noFill/>
        </p:spPr>
        <p:txBody>
          <a:bodyPr rtlCol="0" wrap="square">
            <a:spAutoFit/>
          </a:bodyPr>
          <a:p>
            <a:r>
              <a:rPr b="1" dirty="0" sz="2800" lang="en-US">
                <a:latin typeface="Times New Roman" panose="02020603050405020304" pitchFamily="18" charset="0"/>
                <a:cs typeface="Times New Roman" panose="02020603050405020304" pitchFamily="18" charset="0"/>
              </a:rPr>
              <a:t>OUR SOLUTION AND ITS VALUE PROPOSITION</a:t>
            </a:r>
          </a:p>
        </p:txBody>
      </p:sp>
      <p:sp>
        <p:nvSpPr>
          <p:cNvPr id="1048634" name="TextBox 9"/>
          <p:cNvSpPr txBox="1"/>
          <p:nvPr/>
        </p:nvSpPr>
        <p:spPr>
          <a:xfrm>
            <a:off x="1182229" y="1164460"/>
            <a:ext cx="7393293" cy="5577840"/>
          </a:xfrm>
          <a:prstGeom prst="rect"/>
          <a:noFill/>
        </p:spPr>
        <p:txBody>
          <a:bodyPr anchor="t" wrap="square">
            <a:spAutoFit/>
          </a:bodyPr>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5" name="TextBox 1"/>
          <p:cNvSpPr txBox="1"/>
          <p:nvPr/>
        </p:nvSpPr>
        <p:spPr>
          <a:xfrm>
            <a:off x="417759" y="627374"/>
            <a:ext cx="8004314" cy="584775"/>
          </a:xfrm>
          <a:prstGeom prst="rect"/>
          <a:noFill/>
        </p:spPr>
        <p:txBody>
          <a:bodyPr rtlCol="0" wrap="square">
            <a:spAutoFit/>
          </a:bodyPr>
          <a:p>
            <a:r>
              <a:rPr b="1" dirty="0" sz="3200" lang="en-US">
                <a:latin typeface="Times New Roman" panose="02020603050405020304"/>
              </a:rPr>
              <a:t>DATASET DESCRIPTION</a:t>
            </a:r>
          </a:p>
        </p:txBody>
      </p:sp>
      <p:sp>
        <p:nvSpPr>
          <p:cNvPr id="1048636" name="TextBox 2"/>
          <p:cNvSpPr txBox="1"/>
          <p:nvPr/>
        </p:nvSpPr>
        <p:spPr>
          <a:xfrm>
            <a:off x="1012844" y="1603513"/>
            <a:ext cx="7699514" cy="4053840"/>
          </a:xfrm>
          <a:prstGeom prst="rect"/>
          <a:noFill/>
        </p:spPr>
        <p:txBody>
          <a:bodyPr rtlCol="0" wrap="square">
            <a:spAutoFit/>
          </a:bodyPr>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PAY ZONE</a:t>
            </a:r>
            <a:r>
              <a:rPr dirty="0" sz="2000" lang="en-US">
                <a:latin typeface="Times New Roman" panose="02020603050405020304" pitchFamily="18" charset="0"/>
                <a:cs typeface="Times New Roman" panose="02020603050405020304" pitchFamily="18" charset="0"/>
              </a:rPr>
              <a:t>: The pay zone or salary band to which the employee's compensation falls.</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DEPARTMENT TYPE</a:t>
            </a:r>
            <a:r>
              <a:rPr dirty="0" sz="2000" lang="en-US">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7" name="TextBox 1"/>
          <p:cNvSpPr txBox="1"/>
          <p:nvPr/>
        </p:nvSpPr>
        <p:spPr>
          <a:xfrm>
            <a:off x="543338" y="320213"/>
            <a:ext cx="6520070" cy="584775"/>
          </a:xfrm>
          <a:prstGeom prst="rect"/>
          <a:noFill/>
        </p:spPr>
        <p:txBody>
          <a:bodyPr rtlCol="0" wrap="square">
            <a:spAutoFit/>
          </a:bodyPr>
          <a:p>
            <a:r>
              <a:rPr b="1" dirty="0" sz="3200" lang="en-US">
                <a:latin typeface="Times New Roman" panose="02020603050405020304"/>
              </a:rPr>
              <a:t>MODELLING</a:t>
            </a:r>
          </a:p>
        </p:txBody>
      </p:sp>
      <p:sp>
        <p:nvSpPr>
          <p:cNvPr id="1048598" name="TextBox 4"/>
          <p:cNvSpPr txBox="1"/>
          <p:nvPr/>
        </p:nvSpPr>
        <p:spPr>
          <a:xfrm>
            <a:off x="1303262" y="1166842"/>
            <a:ext cx="7538355" cy="5069840"/>
          </a:xfrm>
          <a:prstGeom prst="rect"/>
          <a:noFill/>
        </p:spPr>
        <p:txBody>
          <a:bodyPr wrap="square">
            <a:spAutoFit/>
          </a:bodyPr>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Slicer, Conditional Formatting, </a:t>
            </a:r>
            <a:r>
              <a:rPr dirty="0" sz="2400" lang="en-US" err="1">
                <a:latin typeface="Times New Roman" panose="02020603050405020304"/>
              </a:rPr>
              <a:t>Designin</a:t>
            </a:r>
            <a:r>
              <a:rPr dirty="0" sz="2400" lang="en-GB">
                <a:latin typeface="Times New Roman" panose="02020603050405020304"/>
              </a:rPr>
              <a:t>g</a:t>
            </a:r>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roshini092004@gmail.com</cp:lastModifiedBy>
  <dcterms:created xsi:type="dcterms:W3CDTF">2024-08-18T06:32:52Z</dcterms:created>
  <dcterms:modified xsi:type="dcterms:W3CDTF">2024-09-03T07:47:11Z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9187d8222cf844269918d471aee6f015</vt:lpwstr>
  </property>
</Properties>
</file>