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96C19-4741-4CC6-B6C3-9CE6BD7B9E05}" v="28" dt="2024-09-01T09:22:09.753"/>
    <p1510:client id="{F6A618E3-23F9-469A-963A-2986CCA9C814}" v="25" dt="2024-09-01T07:08:07.32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D70C-49DF-9DA6-9BC45FCFE486}"/>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D70C-49DF-9DA6-9BC45FCFE486}"/>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D70C-49DF-9DA6-9BC45FCFE486}"/>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D70C-49DF-9DA6-9BC45FCFE486}"/>
            </c:ext>
          </c:extLst>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numFmt formatCode="General" sourceLinked="0"/>
        <c:majorTickMark val="none"/>
        <c:minorTickMark val="none"/>
        <c:tickLblPos val="nextTo"/>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crossAx val="18811814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a:t>G.Deepalakshmi</a:t>
            </a:r>
            <a:endParaRPr lang="en-US" sz="2400" dirty="0" err="1">
              <a:ea typeface="Calibri"/>
              <a:cs typeface="Calibri"/>
            </a:endParaRPr>
          </a:p>
          <a:p>
            <a:r>
              <a:rPr lang="en-US" sz="2400" dirty="0"/>
              <a:t>REGISTER NO:312208463</a:t>
            </a:r>
            <a:endParaRPr lang="en-US" sz="2400" dirty="0">
              <a:ea typeface="Calibri"/>
              <a:cs typeface="Calibri"/>
            </a:endParaRPr>
          </a:p>
          <a:p>
            <a:r>
              <a:rPr lang="en-US" sz="2400" dirty="0"/>
              <a:t>DEPARTMENT:B.COM[GENERAL]</a:t>
            </a:r>
          </a:p>
          <a:p>
            <a:r>
              <a:rPr lang="en-US" sz="2400" dirty="0"/>
              <a:t>COLLEGE : Chellammal womens college Guindy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145</Words>
  <Application>Microsoft Office PowerPoint</Application>
  <PresentationFormat>Widescreen</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45</cp:revision>
  <dcterms:created xsi:type="dcterms:W3CDTF">2024-03-29T15:07:22Z</dcterms:created>
  <dcterms:modified xsi:type="dcterms:W3CDTF">2024-09-01T09:23:24Z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