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ED06-DAE9-FCD0-4401-EAD0452167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A2D7C0-0B8B-3778-DA0D-8C15EDDFB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6B4DD2-FF54-6F9D-EC1D-8A41A3AD5D00}"/>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5" name="Footer Placeholder 4">
            <a:extLst>
              <a:ext uri="{FF2B5EF4-FFF2-40B4-BE49-F238E27FC236}">
                <a16:creationId xmlns:a16="http://schemas.microsoft.com/office/drawing/2014/main" id="{F1824355-18BC-7106-07CD-B1C2354EE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DD1FE-56A0-1870-6458-E9356A3F86D7}"/>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343506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CE85-E772-AC93-E668-8621E52795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E95D8F-87AF-E1D7-D4EA-37D199FFE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B393A-76ED-7A63-33E3-B0BD7C173710}"/>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5" name="Footer Placeholder 4">
            <a:extLst>
              <a:ext uri="{FF2B5EF4-FFF2-40B4-BE49-F238E27FC236}">
                <a16:creationId xmlns:a16="http://schemas.microsoft.com/office/drawing/2014/main" id="{AC586C45-AB21-5DB6-DAA3-C696B07A5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073D8-17D8-FEBC-B7F1-8B90A3BA3E9D}"/>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190791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07517C-0B39-EAED-C570-FD3B90F315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7F8AAB-677E-34C7-02A6-DD0100808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8DBAF9-40FA-E105-C8AF-D859BE9BE089}"/>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5" name="Footer Placeholder 4">
            <a:extLst>
              <a:ext uri="{FF2B5EF4-FFF2-40B4-BE49-F238E27FC236}">
                <a16:creationId xmlns:a16="http://schemas.microsoft.com/office/drawing/2014/main" id="{D5F1D6C3-E484-2A6E-763E-06FABDDCA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BB258-C0F5-6D24-08F8-6A796D6E1BF4}"/>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147691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36F5-76B2-C195-A0B3-B975AED50F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DFA01F-5883-4CD2-3EAE-CEAA777F0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BFD98-3757-BC36-9344-6906B768DB4C}"/>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5" name="Footer Placeholder 4">
            <a:extLst>
              <a:ext uri="{FF2B5EF4-FFF2-40B4-BE49-F238E27FC236}">
                <a16:creationId xmlns:a16="http://schemas.microsoft.com/office/drawing/2014/main" id="{8EC05FC5-A5F4-58D1-8D73-30E7AD2AE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8A0F2-7B7C-37C4-F654-61B0FEB80975}"/>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359542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0174-F3DA-EA81-E5F0-24ED94979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097203-4D0C-A918-C9D9-D206144B9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271EA-8FD0-A185-03FD-1BCE80AA3C59}"/>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5" name="Footer Placeholder 4">
            <a:extLst>
              <a:ext uri="{FF2B5EF4-FFF2-40B4-BE49-F238E27FC236}">
                <a16:creationId xmlns:a16="http://schemas.microsoft.com/office/drawing/2014/main" id="{0C37D0AA-D8F4-2856-E4B6-C7AE171A9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66B77-BD84-AC93-DCAF-40B85DE4DADA}"/>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411885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AA24-F6B9-8E28-082E-4F9A1FFB6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A73248-7DE3-4D14-371A-C5D6A7639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32F815-5644-5363-4657-4ABFE084A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CDA40E-137E-8A03-F7D5-8959060B00CC}"/>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6" name="Footer Placeholder 5">
            <a:extLst>
              <a:ext uri="{FF2B5EF4-FFF2-40B4-BE49-F238E27FC236}">
                <a16:creationId xmlns:a16="http://schemas.microsoft.com/office/drawing/2014/main" id="{A75CD3FE-3EA7-A017-D076-E0F5AC01D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DA627-8E01-86AE-736F-868BB41BF625}"/>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153421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7322-8AC4-73D9-9B32-C3E6CC41F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4834F-A0AB-AB53-2072-8BB1FAFDE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85363C-DA3E-9D7F-9B36-185F620F10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7C49E4-0E22-A3AB-9009-C4EBFA0C7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F0F95-4D35-09AB-8A3B-8A36C223D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483D8B-5B56-5061-D7F9-7597BAF6EE57}"/>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8" name="Footer Placeholder 7">
            <a:extLst>
              <a:ext uri="{FF2B5EF4-FFF2-40B4-BE49-F238E27FC236}">
                <a16:creationId xmlns:a16="http://schemas.microsoft.com/office/drawing/2014/main" id="{8DD477FB-D60D-78BC-8C92-25EFB6D465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70024B-A59D-DD1F-A2D2-A4D2D909A49E}"/>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297052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0BE0-3B76-7463-1152-870B4D9697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899138-6C81-D747-1424-4A31FC50AC9A}"/>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4" name="Footer Placeholder 3">
            <a:extLst>
              <a:ext uri="{FF2B5EF4-FFF2-40B4-BE49-F238E27FC236}">
                <a16:creationId xmlns:a16="http://schemas.microsoft.com/office/drawing/2014/main" id="{D8E38979-8469-4950-A3CD-138E433C20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DB152C-6D59-B73F-6C30-F23C1A1C7F89}"/>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72535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D7115F-D6D9-1072-06EE-E57FD25362A4}"/>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3" name="Footer Placeholder 2">
            <a:extLst>
              <a:ext uri="{FF2B5EF4-FFF2-40B4-BE49-F238E27FC236}">
                <a16:creationId xmlns:a16="http://schemas.microsoft.com/office/drawing/2014/main" id="{8D069F7E-4F32-91E6-2570-086416147A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C13057-9097-406C-1369-1B4AAF7B1F86}"/>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230950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3A8B-DB8A-A117-E57D-CEE10316F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D80659-ECF0-EE2B-F7E6-DAB89FA14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A2B5E-3974-77CF-94B3-B2F993DD0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DE196-5A6A-4AEE-289F-3007B0405275}"/>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6" name="Footer Placeholder 5">
            <a:extLst>
              <a:ext uri="{FF2B5EF4-FFF2-40B4-BE49-F238E27FC236}">
                <a16:creationId xmlns:a16="http://schemas.microsoft.com/office/drawing/2014/main" id="{CCC769B6-20A2-78B3-7716-E9ED30A68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1C443F-4701-BAB7-0D6E-429E591DBE74}"/>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73712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2DCA-E18A-AE84-5E63-E36CDCBEF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568E0-7F62-4103-DB77-F18614AF4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077392-387E-928F-9599-A070A8BFB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39331-0521-629F-AF8C-73E9EB0D487E}"/>
              </a:ext>
            </a:extLst>
          </p:cNvPr>
          <p:cNvSpPr>
            <a:spLocks noGrp="1"/>
          </p:cNvSpPr>
          <p:nvPr>
            <p:ph type="dt" sz="half" idx="10"/>
          </p:nvPr>
        </p:nvSpPr>
        <p:spPr/>
        <p:txBody>
          <a:bodyPr/>
          <a:lstStyle/>
          <a:p>
            <a:fld id="{D22FDA02-F514-4BA6-BA7E-92EBEF43DF89}" type="datetimeFigureOut">
              <a:rPr lang="en-IN" smtClean="0"/>
              <a:t>28-09-2023</a:t>
            </a:fld>
            <a:endParaRPr lang="en-IN"/>
          </a:p>
        </p:txBody>
      </p:sp>
      <p:sp>
        <p:nvSpPr>
          <p:cNvPr id="6" name="Footer Placeholder 5">
            <a:extLst>
              <a:ext uri="{FF2B5EF4-FFF2-40B4-BE49-F238E27FC236}">
                <a16:creationId xmlns:a16="http://schemas.microsoft.com/office/drawing/2014/main" id="{F5082836-F4A7-F575-494B-D2AD2C943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AA1240-8998-8530-3DCC-FC1705799C7F}"/>
              </a:ext>
            </a:extLst>
          </p:cNvPr>
          <p:cNvSpPr>
            <a:spLocks noGrp="1"/>
          </p:cNvSpPr>
          <p:nvPr>
            <p:ph type="sldNum" sz="quarter" idx="12"/>
          </p:nvPr>
        </p:nvSpPr>
        <p:spPr/>
        <p:txBody>
          <a:bodyPr/>
          <a:lstStyle/>
          <a:p>
            <a:fld id="{13AEE679-1194-4176-A7A8-509AED9A06FF}" type="slidenum">
              <a:rPr lang="en-IN" smtClean="0"/>
              <a:t>‹#›</a:t>
            </a:fld>
            <a:endParaRPr lang="en-IN"/>
          </a:p>
        </p:txBody>
      </p:sp>
    </p:spTree>
    <p:extLst>
      <p:ext uri="{BB962C8B-B14F-4D97-AF65-F5344CB8AC3E}">
        <p14:creationId xmlns:p14="http://schemas.microsoft.com/office/powerpoint/2010/main" val="31236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2A8DE-8ED9-CAF2-ED56-73AB982B8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7F28BB-636C-8CD1-DDC9-103128021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2CE2A-97B9-6904-D317-9447A5098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FDA02-F514-4BA6-BA7E-92EBEF43DF89}" type="datetimeFigureOut">
              <a:rPr lang="en-IN" smtClean="0"/>
              <a:t>28-09-2023</a:t>
            </a:fld>
            <a:endParaRPr lang="en-IN"/>
          </a:p>
        </p:txBody>
      </p:sp>
      <p:sp>
        <p:nvSpPr>
          <p:cNvPr id="5" name="Footer Placeholder 4">
            <a:extLst>
              <a:ext uri="{FF2B5EF4-FFF2-40B4-BE49-F238E27FC236}">
                <a16:creationId xmlns:a16="http://schemas.microsoft.com/office/drawing/2014/main" id="{942C1E15-4D16-31FD-F775-12357F6C1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24B0C9-1812-2A76-D3F3-2480FA990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EE679-1194-4176-A7A8-509AED9A06FF}" type="slidenum">
              <a:rPr lang="en-IN" smtClean="0"/>
              <a:t>‹#›</a:t>
            </a:fld>
            <a:endParaRPr lang="en-IN"/>
          </a:p>
        </p:txBody>
      </p:sp>
    </p:spTree>
    <p:extLst>
      <p:ext uri="{BB962C8B-B14F-4D97-AF65-F5344CB8AC3E}">
        <p14:creationId xmlns:p14="http://schemas.microsoft.com/office/powerpoint/2010/main" val="146939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C144-7B3E-1183-75F8-1E06BD1F6E4A}"/>
              </a:ext>
            </a:extLst>
          </p:cNvPr>
          <p:cNvSpPr>
            <a:spLocks noGrp="1"/>
          </p:cNvSpPr>
          <p:nvPr>
            <p:ph type="ctrTitle"/>
          </p:nvPr>
        </p:nvSpPr>
        <p:spPr/>
        <p:txBody>
          <a:bodyPr/>
          <a:lstStyle/>
          <a:p>
            <a:r>
              <a:rPr lang="en-US" dirty="0"/>
              <a:t>SMART PARKING</a:t>
            </a:r>
            <a:endParaRPr lang="en-IN" dirty="0"/>
          </a:p>
        </p:txBody>
      </p:sp>
    </p:spTree>
    <p:extLst>
      <p:ext uri="{BB962C8B-B14F-4D97-AF65-F5344CB8AC3E}">
        <p14:creationId xmlns:p14="http://schemas.microsoft.com/office/powerpoint/2010/main" val="371191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B54E0-E85E-55A2-2023-871E70E0CA06}"/>
              </a:ext>
            </a:extLst>
          </p:cNvPr>
          <p:cNvSpPr>
            <a:spLocks noGrp="1"/>
          </p:cNvSpPr>
          <p:nvPr>
            <p:ph idx="1"/>
          </p:nvPr>
        </p:nvSpPr>
        <p:spPr/>
        <p:txBody>
          <a:bodyPr/>
          <a:lstStyle/>
          <a:p>
            <a:pPr marL="0" indent="0">
              <a:buNone/>
            </a:pPr>
            <a:r>
              <a:rPr lang="en-US" dirty="0"/>
              <a:t>These are topics of phase-1: SMART PARKING</a:t>
            </a:r>
          </a:p>
          <a:p>
            <a:pPr marL="0" indent="0">
              <a:buNone/>
            </a:pPr>
            <a:endParaRPr lang="en-IN" dirty="0"/>
          </a:p>
          <a:p>
            <a:pPr marL="0" indent="0" algn="ctr">
              <a:buNone/>
            </a:pPr>
            <a:r>
              <a:rPr lang="en-IN" dirty="0"/>
              <a:t>By Team mates:</a:t>
            </a:r>
          </a:p>
          <a:p>
            <a:pPr marL="514350" indent="-514350" algn="ctr">
              <a:buAutoNum type="arabicPeriod"/>
            </a:pPr>
            <a:r>
              <a:rPr lang="en-IN" dirty="0" err="1"/>
              <a:t>Akash.G</a:t>
            </a:r>
            <a:endParaRPr lang="en-IN" dirty="0"/>
          </a:p>
          <a:p>
            <a:pPr marL="0" indent="0" algn="ctr">
              <a:buNone/>
            </a:pPr>
            <a:r>
              <a:rPr lang="en-IN" dirty="0"/>
              <a:t> 2 .  </a:t>
            </a:r>
            <a:r>
              <a:rPr lang="en-IN" dirty="0" err="1"/>
              <a:t>Akash.S</a:t>
            </a:r>
            <a:endParaRPr lang="en-IN" dirty="0"/>
          </a:p>
          <a:p>
            <a:pPr marL="0" indent="0" algn="ctr">
              <a:buNone/>
            </a:pPr>
            <a:r>
              <a:rPr lang="en-IN" dirty="0"/>
              <a:t>        3  .  Arun </a:t>
            </a:r>
            <a:r>
              <a:rPr lang="en-IN" dirty="0" err="1"/>
              <a:t>kumar.A</a:t>
            </a:r>
            <a:endParaRPr lang="en-IN" dirty="0"/>
          </a:p>
          <a:p>
            <a:pPr marL="0" indent="0" algn="ctr">
              <a:buNone/>
            </a:pPr>
            <a:r>
              <a:rPr lang="en-IN" dirty="0"/>
              <a:t>        4  .  </a:t>
            </a:r>
            <a:r>
              <a:rPr lang="en-IN" dirty="0" err="1"/>
              <a:t>Ashika</a:t>
            </a:r>
            <a:r>
              <a:rPr lang="en-IN" dirty="0"/>
              <a:t> </a:t>
            </a:r>
            <a:r>
              <a:rPr lang="en-IN" dirty="0" err="1"/>
              <a:t>angel.J</a:t>
            </a:r>
            <a:endParaRPr lang="en-IN" dirty="0"/>
          </a:p>
          <a:p>
            <a:pPr marL="0" indent="0" algn="ctr">
              <a:buNone/>
            </a:pPr>
            <a:r>
              <a:rPr lang="en-IN" dirty="0"/>
              <a:t>           5  . </a:t>
            </a:r>
            <a:r>
              <a:rPr lang="en-IN" dirty="0" err="1"/>
              <a:t>Deepalakshmi.E</a:t>
            </a:r>
            <a:endParaRPr lang="en-IN" dirty="0"/>
          </a:p>
        </p:txBody>
      </p:sp>
    </p:spTree>
    <p:extLst>
      <p:ext uri="{BB962C8B-B14F-4D97-AF65-F5344CB8AC3E}">
        <p14:creationId xmlns:p14="http://schemas.microsoft.com/office/powerpoint/2010/main" val="2962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4D38-3614-1BBF-A4A9-F716889887E2}"/>
              </a:ext>
            </a:extLst>
          </p:cNvPr>
          <p:cNvSpPr>
            <a:spLocks noGrp="1"/>
          </p:cNvSpPr>
          <p:nvPr>
            <p:ph type="title"/>
          </p:nvPr>
        </p:nvSpPr>
        <p:spPr/>
        <p:txBody>
          <a:bodyPr/>
          <a:lstStyle/>
          <a:p>
            <a:pPr algn="ctr"/>
            <a:r>
              <a:rPr lang="en-US" dirty="0"/>
              <a:t>PROJECT  DEFINITION</a:t>
            </a:r>
            <a:endParaRPr lang="en-IN" dirty="0"/>
          </a:p>
        </p:txBody>
      </p:sp>
      <p:sp>
        <p:nvSpPr>
          <p:cNvPr id="3" name="Content Placeholder 2">
            <a:extLst>
              <a:ext uri="{FF2B5EF4-FFF2-40B4-BE49-F238E27FC236}">
                <a16:creationId xmlns:a16="http://schemas.microsoft.com/office/drawing/2014/main" id="{9B519911-BF96-E033-5B1A-D605ED301EB0}"/>
              </a:ext>
            </a:extLst>
          </p:cNvPr>
          <p:cNvSpPr>
            <a:spLocks noGrp="1"/>
          </p:cNvSpPr>
          <p:nvPr>
            <p:ph idx="1"/>
          </p:nvPr>
        </p:nvSpPr>
        <p:spPr/>
        <p:txBody>
          <a:bodyPr/>
          <a:lstStyle/>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smart parking project aims to revolutionize urban parking by utilizing IoT sensors and technology to efficiently manage parking spaces.</a:t>
            </a:r>
          </a:p>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 involves deploying sensors in parking areas to detect vehicle occupancy in real-time. </a:t>
            </a:r>
          </a:p>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data is transmitted to a central server for processing and analysis.</a:t>
            </a:r>
          </a:p>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Users can access this information through a dedicated mobile app or web interface, allowing them to locate available parking spaces, reserve spots, and make payments seamlessly.</a:t>
            </a:r>
          </a:p>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project enhances the overall parking experience, reduces traffic congestion, and optimizes parking space utilization, contributing to improved urban mobility and sustainability. It also offers valuable data for city planners to enhance urban transportation infrastructure.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206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89AB-BB9B-8409-6CA0-2E9FA6C11AAE}"/>
              </a:ext>
            </a:extLst>
          </p:cNvPr>
          <p:cNvSpPr>
            <a:spLocks noGrp="1"/>
          </p:cNvSpPr>
          <p:nvPr>
            <p:ph type="title"/>
          </p:nvPr>
        </p:nvSpPr>
        <p:spPr/>
        <p:txBody>
          <a:bodyPr/>
          <a:lstStyle/>
          <a:p>
            <a:pPr algn="ctr"/>
            <a:r>
              <a:rPr lang="en-US" dirty="0"/>
              <a:t>DESIGN THINKING</a:t>
            </a:r>
            <a:endParaRPr lang="en-IN" dirty="0"/>
          </a:p>
        </p:txBody>
      </p:sp>
      <p:sp>
        <p:nvSpPr>
          <p:cNvPr id="3" name="Content Placeholder 2">
            <a:extLst>
              <a:ext uri="{FF2B5EF4-FFF2-40B4-BE49-F238E27FC236}">
                <a16:creationId xmlns:a16="http://schemas.microsoft.com/office/drawing/2014/main" id="{75AED922-03F3-5135-86C7-56F952A6682D}"/>
              </a:ext>
            </a:extLst>
          </p:cNvPr>
          <p:cNvSpPr>
            <a:spLocks noGrp="1"/>
          </p:cNvSpPr>
          <p:nvPr>
            <p:ph idx="1"/>
          </p:nvPr>
        </p:nvSpPr>
        <p:spPr/>
        <p:txBody>
          <a:bodyPr>
            <a:normAutofit/>
          </a:bodyPr>
          <a:lstStyle/>
          <a:p>
            <a:pPr lvl="1">
              <a:buFont typeface="Wingdings" panose="05000000000000000000" pitchFamily="2" charset="2"/>
              <a:buChar char="v"/>
            </a:pPr>
            <a:r>
              <a:rPr lang="en-US" sz="2000" dirty="0"/>
              <a:t>PROJECT OBJECTIVES</a:t>
            </a:r>
          </a:p>
          <a:p>
            <a:pPr lvl="1">
              <a:buFont typeface="Wingdings" panose="05000000000000000000" pitchFamily="2" charset="2"/>
              <a:buChar char="v"/>
            </a:pPr>
            <a:r>
              <a:rPr lang="en-US" sz="2000" dirty="0"/>
              <a:t>IOT SENSOR DESIGN</a:t>
            </a:r>
          </a:p>
          <a:p>
            <a:pPr lvl="1">
              <a:buFont typeface="Wingdings" panose="05000000000000000000" pitchFamily="2" charset="2"/>
              <a:buChar char="v"/>
            </a:pPr>
            <a:r>
              <a:rPr lang="en-US" sz="2000" dirty="0"/>
              <a:t>REAL TIME TRANSIT INFORMATION</a:t>
            </a:r>
          </a:p>
          <a:p>
            <a:pPr lvl="1">
              <a:buFont typeface="Wingdings" panose="05000000000000000000" pitchFamily="2" charset="2"/>
              <a:buChar char="v"/>
            </a:pPr>
            <a:r>
              <a:rPr lang="en-US" sz="2000" dirty="0"/>
              <a:t>INTEGRATION APPROACH</a:t>
            </a:r>
            <a:endParaRPr lang="en-IN" sz="2000" dirty="0"/>
          </a:p>
        </p:txBody>
      </p:sp>
    </p:spTree>
    <p:extLst>
      <p:ext uri="{BB962C8B-B14F-4D97-AF65-F5344CB8AC3E}">
        <p14:creationId xmlns:p14="http://schemas.microsoft.com/office/powerpoint/2010/main" val="410923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A12FE-3923-444F-A9F8-49C54FE41CC6}"/>
              </a:ext>
            </a:extLst>
          </p:cNvPr>
          <p:cNvSpPr>
            <a:spLocks noGrp="1"/>
          </p:cNvSpPr>
          <p:nvPr>
            <p:ph idx="1"/>
          </p:nvPr>
        </p:nvSpPr>
        <p:spPr/>
        <p:txBody>
          <a:bodyPr/>
          <a:lstStyle/>
          <a:p>
            <a:pPr marL="0" indent="0">
              <a:buNone/>
            </a:pPr>
            <a:r>
              <a:rPr lang="en-US" sz="2400" dirty="0"/>
              <a:t>REAL TIME PARKING SPACE MONITORING</a:t>
            </a:r>
            <a:r>
              <a:rPr lang="en-US" dirty="0"/>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specific objective of real-time parking space monitoring is to develop a system that continuously tracks and provides up-to-the-minute information on available parking spaces within a defined area or facility.</a:t>
            </a:r>
          </a:p>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technology aims to enhance urban mobility and reduce traffic congestion by enabling drivers to quickly locate and reserve parking spots, thereby minimizing the time spent searching for parking.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Title 4">
            <a:extLst>
              <a:ext uri="{FF2B5EF4-FFF2-40B4-BE49-F238E27FC236}">
                <a16:creationId xmlns:a16="http://schemas.microsoft.com/office/drawing/2014/main" id="{05D785DC-DCEE-3AC3-9355-465D76DBC9A0}"/>
              </a:ext>
            </a:extLst>
          </p:cNvPr>
          <p:cNvSpPr>
            <a:spLocks noGrp="1"/>
          </p:cNvSpPr>
          <p:nvPr>
            <p:ph type="title"/>
          </p:nvPr>
        </p:nvSpPr>
        <p:spPr/>
        <p:txBody>
          <a:bodyPr/>
          <a:lstStyle/>
          <a:p>
            <a:pPr algn="ctr"/>
            <a:r>
              <a:rPr lang="en-US" dirty="0"/>
              <a:t>PROJECT OBJECTIVES</a:t>
            </a:r>
            <a:endParaRPr lang="en-IN" dirty="0"/>
          </a:p>
        </p:txBody>
      </p:sp>
    </p:spTree>
    <p:extLst>
      <p:ext uri="{BB962C8B-B14F-4D97-AF65-F5344CB8AC3E}">
        <p14:creationId xmlns:p14="http://schemas.microsoft.com/office/powerpoint/2010/main" val="26741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8E82B-2DCC-FF7F-E9D4-0519933BD001}"/>
              </a:ext>
            </a:extLst>
          </p:cNvPr>
          <p:cNvSpPr>
            <a:spLocks noGrp="1"/>
          </p:cNvSpPr>
          <p:nvPr>
            <p:ph idx="1"/>
          </p:nvPr>
        </p:nvSpPr>
        <p:spPr>
          <a:xfrm>
            <a:off x="838200" y="773723"/>
            <a:ext cx="10515600" cy="5403240"/>
          </a:xfrm>
        </p:spPr>
        <p:txBody>
          <a:bodyPr/>
          <a:lstStyle/>
          <a:p>
            <a:pPr marL="0" indent="0">
              <a:buNone/>
            </a:pPr>
            <a:r>
              <a:rPr lang="en-US" sz="2400" dirty="0"/>
              <a:t>MOBILE APP INTEGRATION</a:t>
            </a:r>
            <a:r>
              <a:rPr lang="en-US" dirty="0"/>
              <a:t>:</a:t>
            </a:r>
          </a:p>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Mobile app integration for smart parking refers to the seamless inclusion of a dedicated smartphone application with smart parking systems.</a:t>
            </a:r>
          </a:p>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enables users to access real-time parking information, reserve spots, and make payments conveniently through their mobile devices, enhancing the overall efficiency and user experience of the parking management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7321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10817-2D44-0259-ABA9-30D4133C00EF}"/>
              </a:ext>
            </a:extLst>
          </p:cNvPr>
          <p:cNvSpPr>
            <a:spLocks noGrp="1"/>
          </p:cNvSpPr>
          <p:nvPr>
            <p:ph idx="1"/>
          </p:nvPr>
        </p:nvSpPr>
        <p:spPr>
          <a:xfrm>
            <a:off x="838200" y="759655"/>
            <a:ext cx="10515600" cy="5417308"/>
          </a:xfrm>
        </p:spPr>
        <p:txBody>
          <a:bodyPr/>
          <a:lstStyle/>
          <a:p>
            <a:pPr marL="0" indent="0">
              <a:buNone/>
            </a:pPr>
            <a:r>
              <a:rPr lang="en-US" sz="2400" dirty="0"/>
              <a:t>EFFICIENT PARKING GUIDANCE</a:t>
            </a:r>
            <a:r>
              <a:rPr lang="en-US" dirty="0"/>
              <a:t>:</a:t>
            </a:r>
          </a:p>
          <a:p>
            <a:pPr>
              <a:lnSpc>
                <a:spcPct val="107000"/>
              </a:lnSpc>
              <a:spcAft>
                <a:spcPts val="800"/>
              </a:spcAft>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Efficient parking guidance for smart parking involves using technology, such as sensors and real-time data analysis, to direct drivers to available parking spaces swiftly.</a:t>
            </a:r>
          </a:p>
          <a:p>
            <a:pPr>
              <a:lnSpc>
                <a:spcPct val="107000"/>
              </a:lnSpc>
              <a:spcAft>
                <a:spcPts val="800"/>
              </a:spcAft>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 optimizes the utilization of parking facilities, reduces congestion, and enhances the overall parking experience by providing clear, real-time guidance to vacant parking spots.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7376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4E40-FD62-BE71-F23C-7A96FDB935FB}"/>
              </a:ext>
            </a:extLst>
          </p:cNvPr>
          <p:cNvSpPr>
            <a:spLocks noGrp="1"/>
          </p:cNvSpPr>
          <p:nvPr>
            <p:ph type="title"/>
          </p:nvPr>
        </p:nvSpPr>
        <p:spPr/>
        <p:txBody>
          <a:bodyPr/>
          <a:lstStyle/>
          <a:p>
            <a:pPr algn="ctr"/>
            <a:r>
              <a:rPr lang="en-US" dirty="0"/>
              <a:t>IOT SENSOR DESIGN</a:t>
            </a:r>
            <a:endParaRPr lang="en-IN" dirty="0"/>
          </a:p>
        </p:txBody>
      </p:sp>
      <p:sp>
        <p:nvSpPr>
          <p:cNvPr id="3" name="Content Placeholder 2">
            <a:extLst>
              <a:ext uri="{FF2B5EF4-FFF2-40B4-BE49-F238E27FC236}">
                <a16:creationId xmlns:a16="http://schemas.microsoft.com/office/drawing/2014/main" id="{C3AECCCF-F62C-72F9-E05C-E32E56C3297D}"/>
              </a:ext>
            </a:extLst>
          </p:cNvPr>
          <p:cNvSpPr>
            <a:spLocks noGrp="1"/>
          </p:cNvSpPr>
          <p:nvPr>
            <p:ph sz="half" idx="1"/>
          </p:nvPr>
        </p:nvSpPr>
        <p:spPr/>
        <p:txBody>
          <a:bodyPr/>
          <a:lstStyle/>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Deployment of IoT sensors in parking spaces involves strategically placing sensors that can detect vehicle occupancy.</a:t>
            </a:r>
          </a:p>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These sensors transmit data to a central system, enabling real-time monitoring of parking space availability. </a:t>
            </a:r>
          </a:p>
          <a:p>
            <a:pPr>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information is then relayed to users, improving parking management and reducing the time spent searching for parking spots.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Content Placeholder 4" descr="IoT In Smart Parking Management: Benefits, Challenges &amp; Potential">
            <a:extLst>
              <a:ext uri="{FF2B5EF4-FFF2-40B4-BE49-F238E27FC236}">
                <a16:creationId xmlns:a16="http://schemas.microsoft.com/office/drawing/2014/main" id="{A7613A83-795E-272B-AFE7-C69DE929B822}"/>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690688"/>
            <a:ext cx="5181600" cy="3532501"/>
          </a:xfrm>
          <a:prstGeom prst="rect">
            <a:avLst/>
          </a:prstGeom>
          <a:noFill/>
          <a:ln>
            <a:noFill/>
          </a:ln>
        </p:spPr>
      </p:pic>
    </p:spTree>
    <p:extLst>
      <p:ext uri="{BB962C8B-B14F-4D97-AF65-F5344CB8AC3E}">
        <p14:creationId xmlns:p14="http://schemas.microsoft.com/office/powerpoint/2010/main" val="268832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1753-6DF4-D901-E81C-F558259B45DF}"/>
              </a:ext>
            </a:extLst>
          </p:cNvPr>
          <p:cNvSpPr>
            <a:spLocks noGrp="1"/>
          </p:cNvSpPr>
          <p:nvPr>
            <p:ph type="title"/>
          </p:nvPr>
        </p:nvSpPr>
        <p:spPr/>
        <p:txBody>
          <a:bodyPr/>
          <a:lstStyle/>
          <a:p>
            <a:pPr algn="ctr"/>
            <a:r>
              <a:rPr lang="en-US" dirty="0"/>
              <a:t>REAL TIME TRANSIT INFORMATION</a:t>
            </a:r>
            <a:endParaRPr lang="en-IN" dirty="0"/>
          </a:p>
        </p:txBody>
      </p:sp>
      <p:sp>
        <p:nvSpPr>
          <p:cNvPr id="3" name="Content Placeholder 2">
            <a:extLst>
              <a:ext uri="{FF2B5EF4-FFF2-40B4-BE49-F238E27FC236}">
                <a16:creationId xmlns:a16="http://schemas.microsoft.com/office/drawing/2014/main" id="{D78473EA-AFBA-CFC9-E3C0-6F3341A35A24}"/>
              </a:ext>
            </a:extLst>
          </p:cNvPr>
          <p:cNvSpPr>
            <a:spLocks noGrp="1"/>
          </p:cNvSpPr>
          <p:nvPr>
            <p:ph sz="half" idx="1"/>
          </p:nvPr>
        </p:nvSpPr>
        <p:spPr/>
        <p:txBody>
          <a:bodyPr/>
          <a:lstStyle/>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mobile app interface offers users real-time parking availability, displaying a map with color-coded icons for vacant (green) and occupied (red) parking spaces.</a:t>
            </a:r>
          </a:p>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Users can easily locate and reserve spots, making their parking experience more efficient and convenient, while reducing congestion and search times.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Content Placeholder 4" descr="The Best Examples of How Apps are Using iOS Live Activities">
            <a:extLst>
              <a:ext uri="{FF2B5EF4-FFF2-40B4-BE49-F238E27FC236}">
                <a16:creationId xmlns:a16="http://schemas.microsoft.com/office/drawing/2014/main" id="{4647FB1C-078F-B4E5-1BF6-995ACD066E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690688"/>
            <a:ext cx="5181600" cy="3770090"/>
          </a:xfrm>
          <a:prstGeom prst="rect">
            <a:avLst/>
          </a:prstGeom>
          <a:noFill/>
          <a:ln>
            <a:noFill/>
          </a:ln>
        </p:spPr>
      </p:pic>
    </p:spTree>
    <p:extLst>
      <p:ext uri="{BB962C8B-B14F-4D97-AF65-F5344CB8AC3E}">
        <p14:creationId xmlns:p14="http://schemas.microsoft.com/office/powerpoint/2010/main" val="4483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834CEA-1B35-B506-062E-E19885CF386B}"/>
              </a:ext>
            </a:extLst>
          </p:cNvPr>
          <p:cNvSpPr>
            <a:spLocks noGrp="1"/>
          </p:cNvSpPr>
          <p:nvPr>
            <p:ph type="title"/>
          </p:nvPr>
        </p:nvSpPr>
        <p:spPr/>
        <p:txBody>
          <a:bodyPr/>
          <a:lstStyle/>
          <a:p>
            <a:pPr algn="ctr"/>
            <a:r>
              <a:rPr lang="en-US" dirty="0"/>
              <a:t>INTEGRATION APPROACH</a:t>
            </a:r>
            <a:endParaRPr lang="en-IN" dirty="0"/>
          </a:p>
        </p:txBody>
      </p:sp>
      <p:sp>
        <p:nvSpPr>
          <p:cNvPr id="6" name="Content Placeholder 5">
            <a:extLst>
              <a:ext uri="{FF2B5EF4-FFF2-40B4-BE49-F238E27FC236}">
                <a16:creationId xmlns:a16="http://schemas.microsoft.com/office/drawing/2014/main" id="{4791002B-AAA4-3DD7-2937-5F0B05B21E41}"/>
              </a:ext>
            </a:extLst>
          </p:cNvPr>
          <p:cNvSpPr>
            <a:spLocks noGrp="1"/>
          </p:cNvSpPr>
          <p:nvPr>
            <p:ph idx="1"/>
          </p:nvPr>
        </p:nvSpPr>
        <p:spPr/>
        <p:txBody>
          <a:bodyPr/>
          <a:lstStyle/>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Raspberry Pi can collect data from sensors by connecting them to its GPIO pins or via USB interfaces. It processes this data and communicates it to a cloud server. </a:t>
            </a:r>
          </a:p>
          <a:p>
            <a:pPr marL="514350" indent="-285750">
              <a:lnSpc>
                <a:spcPct val="107000"/>
              </a:lnSpc>
              <a:buFont typeface="Wingdings" panose="05000000000000000000" pitchFamily="2" charset="2"/>
              <a:buChar char="v"/>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mobile app accesses the server through APIs, retrieving real-time sensor data, and updates its display accordingly, ensuring users have up-to-date parking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6439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SMART PARKING</vt:lpstr>
      <vt:lpstr>PROJECT  DEFINITION</vt:lpstr>
      <vt:lpstr>DESIGN THINKING</vt:lpstr>
      <vt:lpstr>PROJECT OBJECTIVES</vt:lpstr>
      <vt:lpstr>PowerPoint Presentation</vt:lpstr>
      <vt:lpstr>PowerPoint Presentation</vt:lpstr>
      <vt:lpstr>IOT SENSOR DESIGN</vt:lpstr>
      <vt:lpstr>REAL TIME TRANSIT INFORMATION</vt:lpstr>
      <vt:lpstr>INTEGRATION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Mathan</dc:creator>
  <cp:lastModifiedBy>Mathan</cp:lastModifiedBy>
  <cp:revision>1</cp:revision>
  <dcterms:created xsi:type="dcterms:W3CDTF">2023-09-28T14:31:16Z</dcterms:created>
  <dcterms:modified xsi:type="dcterms:W3CDTF">2023-09-28T14:31:36Z</dcterms:modified>
</cp:coreProperties>
</file>