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74B98-9B22-4D3E-815B-1F50C011FF45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DCEC9-5685-4A6D-9F9B-1763BDBDF7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5008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74B98-9B22-4D3E-815B-1F50C011FF45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DCEC9-5685-4A6D-9F9B-1763BDBDF7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0127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74B98-9B22-4D3E-815B-1F50C011FF45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DCEC9-5685-4A6D-9F9B-1763BDBDF7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0228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74B98-9B22-4D3E-815B-1F50C011FF45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DCEC9-5685-4A6D-9F9B-1763BDBDF7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22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74B98-9B22-4D3E-815B-1F50C011FF45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DCEC9-5685-4A6D-9F9B-1763BDBDF7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2846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74B98-9B22-4D3E-815B-1F50C011FF45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DCEC9-5685-4A6D-9F9B-1763BDBDF7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64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74B98-9B22-4D3E-815B-1F50C011FF45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DCEC9-5685-4A6D-9F9B-1763BDBDF7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0862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74B98-9B22-4D3E-815B-1F50C011FF45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DCEC9-5685-4A6D-9F9B-1763BDBDF7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5865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74B98-9B22-4D3E-815B-1F50C011FF45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DCEC9-5685-4A6D-9F9B-1763BDBDF7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1685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74B98-9B22-4D3E-815B-1F50C011FF45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DCEC9-5685-4A6D-9F9B-1763BDBDF7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6641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74B98-9B22-4D3E-815B-1F50C011FF45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DCEC9-5685-4A6D-9F9B-1763BDBDF7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1229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74B98-9B22-4D3E-815B-1F50C011FF45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BDCEC9-5685-4A6D-9F9B-1763BDBDF7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9585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6000" dirty="0" smtClean="0"/>
              <a:t>SMART PARKING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2097078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/>
              <a:t>PHASE 2: INNOVATION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IN" sz="2400" dirty="0" smtClean="0"/>
              <a:t>INTEGRATING CAMERA BASED SOLUTION FOR IMAGE PROCESSING</a:t>
            </a:r>
          </a:p>
          <a:p>
            <a:pPr>
              <a:buFont typeface="Wingdings" pitchFamily="2" charset="2"/>
              <a:buChar char="v"/>
            </a:pPr>
            <a:r>
              <a:rPr lang="en-IN" sz="2400" dirty="0" smtClean="0"/>
              <a:t>DETECT PARKING SPACE AVAILABILITY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178476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v"/>
            </a:pPr>
            <a:r>
              <a:rPr lang="en-IN" sz="1800" dirty="0"/>
              <a:t>Integrating a camera-based solution for image processing to detect parking space availability represents a cutting-edge approach to addressing the persistent urban challenge of parking management</a:t>
            </a:r>
            <a:r>
              <a:rPr lang="en-IN" sz="1800" dirty="0" smtClean="0"/>
              <a:t>.</a:t>
            </a:r>
          </a:p>
          <a:p>
            <a:pPr>
              <a:buFont typeface="Wingdings" pitchFamily="2" charset="2"/>
              <a:buChar char="v"/>
            </a:pPr>
            <a:endParaRPr lang="en-IN" sz="1800" dirty="0" smtClean="0"/>
          </a:p>
          <a:p>
            <a:pPr>
              <a:buFont typeface="Wingdings" pitchFamily="2" charset="2"/>
              <a:buChar char="v"/>
            </a:pPr>
            <a:r>
              <a:rPr lang="en-IN" sz="1800" dirty="0" smtClean="0"/>
              <a:t> </a:t>
            </a:r>
            <a:r>
              <a:rPr lang="en-IN" sz="1800" dirty="0"/>
              <a:t>This innovative system leverages advanced computer vision techniques and machine learning algorithms to </a:t>
            </a:r>
            <a:r>
              <a:rPr lang="en-IN" sz="1800" dirty="0" err="1"/>
              <a:t>analyze</a:t>
            </a:r>
            <a:r>
              <a:rPr lang="en-IN" sz="1800" dirty="0"/>
              <a:t> real-time camera feeds from parking lots or urban areas</a:t>
            </a:r>
            <a:r>
              <a:rPr lang="en-IN" sz="1800" dirty="0" smtClean="0"/>
              <a:t>.</a:t>
            </a:r>
          </a:p>
          <a:p>
            <a:pPr marL="0" indent="0">
              <a:buNone/>
            </a:pPr>
            <a:r>
              <a:rPr lang="en-IN" sz="1800" dirty="0" smtClean="0"/>
              <a:t> </a:t>
            </a:r>
          </a:p>
          <a:p>
            <a:pPr>
              <a:buFont typeface="Wingdings" pitchFamily="2" charset="2"/>
              <a:buChar char="v"/>
            </a:pPr>
            <a:r>
              <a:rPr lang="en-IN" sz="1800" dirty="0" smtClean="0"/>
              <a:t>By </a:t>
            </a:r>
            <a:r>
              <a:rPr lang="en-IN" sz="1800" dirty="0"/>
              <a:t>capturing and processing images, this technology can identify vacant and occupied parking spaces, providing invaluable data to both drivers and parking operators.</a:t>
            </a:r>
          </a:p>
          <a:p>
            <a:pPr marL="0" indent="0">
              <a:buNone/>
            </a:pPr>
            <a:endParaRPr lang="en-IN" sz="1800" dirty="0"/>
          </a:p>
          <a:p>
            <a:pPr>
              <a:buFont typeface="Wingdings" pitchFamily="2" charset="2"/>
              <a:buChar char="v"/>
            </a:pPr>
            <a:r>
              <a:rPr lang="en-IN" sz="1800" dirty="0"/>
              <a:t>The key components of such a solution include high-resolution cameras strategically placed to cover the parking area, an image processing pipeline that can detect and track vehicles within the frames, and a robust algorithm to determine the availability status of individual parking </a:t>
            </a:r>
            <a:r>
              <a:rPr lang="en-IN" sz="1800" dirty="0" smtClean="0"/>
              <a:t>spaces.</a:t>
            </a:r>
          </a:p>
          <a:p>
            <a:pPr marL="0" indent="0">
              <a:buNone/>
            </a:pPr>
            <a:endParaRPr lang="en-IN" sz="1800" dirty="0" smtClean="0"/>
          </a:p>
          <a:p>
            <a:pPr>
              <a:buFont typeface="Wingdings" pitchFamily="2" charset="2"/>
              <a:buChar char="v"/>
            </a:pPr>
            <a:r>
              <a:rPr lang="en-IN" sz="1800" dirty="0" smtClean="0"/>
              <a:t>These </a:t>
            </a:r>
            <a:r>
              <a:rPr lang="en-IN" sz="1800" dirty="0"/>
              <a:t>algorithms can account for various factors, such as vehicle size, shadows, and even weather conditions, to ensure accurate and reliable results.</a:t>
            </a:r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451408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v"/>
            </a:pPr>
            <a:r>
              <a:rPr lang="en-IN" dirty="0"/>
              <a:t>The benefits of integrating camera-based image processing for parking space detection are numerous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endParaRPr lang="en-IN" dirty="0" smtClean="0"/>
          </a:p>
          <a:p>
            <a:pPr>
              <a:buFont typeface="Wingdings" pitchFamily="2" charset="2"/>
              <a:buChar char="v"/>
            </a:pPr>
            <a:r>
              <a:rPr lang="en-IN" dirty="0" smtClean="0"/>
              <a:t> </a:t>
            </a:r>
            <a:r>
              <a:rPr lang="en-IN" dirty="0"/>
              <a:t>For city planners and parking lot operators, it offers real-time insights into occupancy rates, helping optimize resource allocation and improve the overall efficiency of parking facilities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endParaRPr lang="en-IN" dirty="0" smtClean="0"/>
          </a:p>
          <a:p>
            <a:pPr>
              <a:buFont typeface="Wingdings" pitchFamily="2" charset="2"/>
              <a:buChar char="v"/>
            </a:pPr>
            <a:r>
              <a:rPr lang="en-IN" dirty="0" smtClean="0"/>
              <a:t> </a:t>
            </a:r>
            <a:r>
              <a:rPr lang="en-IN" dirty="0"/>
              <a:t>Drivers, on the other hand, gain access to live parking availability information through mobile apps or signage, reducing the time and frustration associated with searching for parking spots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endParaRPr lang="en-IN" dirty="0" smtClean="0"/>
          </a:p>
          <a:p>
            <a:pPr>
              <a:buFont typeface="Wingdings" pitchFamily="2" charset="2"/>
              <a:buChar char="v"/>
            </a:pPr>
            <a:r>
              <a:rPr lang="en-IN" dirty="0" smtClean="0"/>
              <a:t> </a:t>
            </a:r>
            <a:r>
              <a:rPr lang="en-IN" dirty="0"/>
              <a:t>This not only enhances the overall convenience of urban life but also contributes to reducing traffic congestion and greenhouse gas emissions by reducing the time spent circling for parking.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9833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Font typeface="Wingdings" pitchFamily="2" charset="2"/>
              <a:buChar char="v"/>
            </a:pPr>
            <a:r>
              <a:rPr lang="en-IN" dirty="0" smtClean="0"/>
              <a:t> </a:t>
            </a:r>
            <a:r>
              <a:rPr lang="en-IN" dirty="0"/>
              <a:t>Additionally, the data collected can be used to predict parking demand patterns, optimize pricing strategies, and improve overall urban mobility planning.</a:t>
            </a:r>
          </a:p>
          <a:p>
            <a:pPr marL="0" indent="0">
              <a:buNone/>
            </a:pPr>
            <a:r>
              <a:rPr lang="en-IN" dirty="0"/>
              <a:t> </a:t>
            </a:r>
          </a:p>
          <a:p>
            <a:pPr>
              <a:buFont typeface="Wingdings" pitchFamily="2" charset="2"/>
              <a:buChar char="v"/>
            </a:pPr>
            <a:r>
              <a:rPr lang="en-IN" dirty="0"/>
              <a:t>In summary, integrating camera-based image processing for parking space detection represents a forward-thinking solution to the challenges of urban parking management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endParaRPr lang="en-IN" dirty="0" smtClean="0"/>
          </a:p>
          <a:p>
            <a:pPr>
              <a:buFont typeface="Wingdings" pitchFamily="2" charset="2"/>
              <a:buChar char="v"/>
            </a:pPr>
            <a:r>
              <a:rPr lang="en-IN" dirty="0" smtClean="0"/>
              <a:t> </a:t>
            </a:r>
            <a:r>
              <a:rPr lang="en-IN" dirty="0"/>
              <a:t>It leverages technology to enhance the convenience of parking for individuals, optimize resources for operators, and contribute to more sustainable and efficient urban mobility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Content Placeholder 4" descr="Integrated smart parking solutions to elevate efficiency"/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556792"/>
            <a:ext cx="4038600" cy="45365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42622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v"/>
            </a:pPr>
            <a:r>
              <a:rPr lang="en-IN" dirty="0" smtClean="0"/>
              <a:t> </a:t>
            </a:r>
            <a:r>
              <a:rPr lang="en-IN" dirty="0"/>
              <a:t>For city planners and parking lot operators, it offers real-time insights into occupancy rates, helping optimize resource allocation and improve the overall efficiency of parking </a:t>
            </a:r>
            <a:r>
              <a:rPr lang="en-IN" dirty="0" smtClean="0"/>
              <a:t>facilities.</a:t>
            </a:r>
          </a:p>
          <a:p>
            <a:endParaRPr lang="en-IN" dirty="0" smtClean="0"/>
          </a:p>
          <a:p>
            <a:pPr>
              <a:buFont typeface="Wingdings" pitchFamily="2" charset="2"/>
              <a:buChar char="v"/>
            </a:pPr>
            <a:r>
              <a:rPr lang="en-IN" dirty="0" smtClean="0"/>
              <a:t> </a:t>
            </a:r>
            <a:r>
              <a:rPr lang="en-IN" dirty="0"/>
              <a:t>Drivers, on the other hand, gain access to live parking availability information through mobile apps or signage, reducing the time and frustration associated with searching for parking spots</a:t>
            </a:r>
            <a:r>
              <a:rPr lang="en-IN" dirty="0" smtClean="0"/>
              <a:t>.</a:t>
            </a:r>
          </a:p>
          <a:p>
            <a:endParaRPr lang="en-IN" dirty="0" smtClean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Content Placeholder 4" descr="Connected and automated parking solutions"/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700808"/>
            <a:ext cx="4038600" cy="41764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76078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v"/>
            </a:pPr>
            <a:r>
              <a:rPr lang="en-IN" dirty="0"/>
              <a:t>The benefits of integrating camera-based image processing for parking space detection are numerous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endParaRPr lang="en-IN" dirty="0" smtClean="0"/>
          </a:p>
          <a:p>
            <a:pPr>
              <a:buFont typeface="Wingdings" pitchFamily="2" charset="2"/>
              <a:buChar char="v"/>
            </a:pPr>
            <a:r>
              <a:rPr lang="en-IN" dirty="0" smtClean="0"/>
              <a:t> </a:t>
            </a:r>
            <a:r>
              <a:rPr lang="en-IN" dirty="0"/>
              <a:t>For city planners and parking lot operators, it offers real-time insights into occupancy rates, helping optimize resource allocation and improve the overall efficiency of parking facilities. </a:t>
            </a: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>
              <a:buFont typeface="Wingdings" pitchFamily="2" charset="2"/>
              <a:buChar char="v"/>
            </a:pPr>
            <a:r>
              <a:rPr lang="en-IN" dirty="0" smtClean="0"/>
              <a:t>Drivers</a:t>
            </a:r>
            <a:r>
              <a:rPr lang="en-IN" dirty="0"/>
              <a:t>, on the other hand, gain access to live parking availability information through mobile apps or signage, reducing the time and frustration associated with searching for parking spots. </a:t>
            </a: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>
              <a:buFont typeface="Wingdings" pitchFamily="2" charset="2"/>
              <a:buChar char="v"/>
            </a:pPr>
            <a:r>
              <a:rPr lang="en-IN" dirty="0" smtClean="0"/>
              <a:t>This </a:t>
            </a:r>
            <a:r>
              <a:rPr lang="en-IN" dirty="0"/>
              <a:t>not only enhances the overall convenience of urban life but also contributes to reducing traffic congestion and greenhouse gas emissions by reducing the time spent circling for parking.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9654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IN" dirty="0"/>
          </a:p>
          <a:p>
            <a:pPr>
              <a:buFont typeface="Wingdings" pitchFamily="2" charset="2"/>
              <a:buChar char="v"/>
            </a:pPr>
            <a:r>
              <a:rPr lang="en-IN" dirty="0"/>
              <a:t>In summary, integrating camera-based image processing for parking space detection represents a forward-thinking solution to the challenges of urban parking management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endParaRPr lang="en-IN" dirty="0" smtClean="0"/>
          </a:p>
          <a:p>
            <a:pPr>
              <a:buFont typeface="Wingdings" pitchFamily="2" charset="2"/>
              <a:buChar char="v"/>
            </a:pPr>
            <a:r>
              <a:rPr lang="en-IN" dirty="0" smtClean="0"/>
              <a:t> </a:t>
            </a:r>
            <a:r>
              <a:rPr lang="en-IN" dirty="0"/>
              <a:t>As smart cities continue to evolve, such innovations are essential for creating smarter, more </a:t>
            </a:r>
            <a:r>
              <a:rPr lang="en-IN" dirty="0" err="1"/>
              <a:t>livable</a:t>
            </a:r>
            <a:r>
              <a:rPr lang="en-IN" dirty="0"/>
              <a:t> urban environments.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Content Placeholder 4" descr="What Is Smart Parking? How Does It Work? — Sensor Dynamics"/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0" y="1772816"/>
            <a:ext cx="3048000" cy="41044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44607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dirty="0" smtClean="0"/>
              <a:t>THESE ARE TOPICS OF PHASE 2: INNOVATION</a:t>
            </a:r>
          </a:p>
          <a:p>
            <a:pPr marL="0" indent="0">
              <a:buNone/>
            </a:pPr>
            <a:endParaRPr lang="en-IN" sz="2800" dirty="0" smtClean="0"/>
          </a:p>
          <a:p>
            <a:pPr marL="0" indent="0" algn="r">
              <a:buNone/>
            </a:pPr>
            <a:r>
              <a:rPr lang="en-IN" sz="2800" dirty="0" smtClean="0"/>
              <a:t>BY TEAM MATES:</a:t>
            </a:r>
          </a:p>
          <a:p>
            <a:pPr marL="0" indent="0" algn="r">
              <a:buNone/>
            </a:pPr>
            <a:r>
              <a:rPr lang="en-IN" sz="2800" dirty="0" smtClean="0"/>
              <a:t> 1.Akash G</a:t>
            </a:r>
          </a:p>
          <a:p>
            <a:pPr marL="0" indent="0" algn="r">
              <a:buNone/>
            </a:pPr>
            <a:r>
              <a:rPr lang="en-IN" sz="2800" dirty="0" smtClean="0"/>
              <a:t>2.Akash S</a:t>
            </a:r>
          </a:p>
          <a:p>
            <a:pPr marL="0" indent="0" algn="r">
              <a:buNone/>
            </a:pPr>
            <a:r>
              <a:rPr lang="en-IN" sz="2800" dirty="0" smtClean="0"/>
              <a:t>3.Arun </a:t>
            </a:r>
            <a:r>
              <a:rPr lang="en-IN" sz="2800" dirty="0" err="1" smtClean="0"/>
              <a:t>kumar</a:t>
            </a:r>
            <a:r>
              <a:rPr lang="en-IN" sz="2800" dirty="0" smtClean="0"/>
              <a:t> A</a:t>
            </a:r>
          </a:p>
          <a:p>
            <a:pPr marL="0" indent="0" algn="r">
              <a:buNone/>
            </a:pPr>
            <a:r>
              <a:rPr lang="en-IN" sz="2800" dirty="0" smtClean="0"/>
              <a:t>4.Ashika Angel J</a:t>
            </a:r>
          </a:p>
          <a:p>
            <a:pPr marL="0" indent="0" algn="r">
              <a:buNone/>
            </a:pPr>
            <a:r>
              <a:rPr lang="en-IN" sz="2800" dirty="0" smtClean="0"/>
              <a:t>5. </a:t>
            </a:r>
            <a:r>
              <a:rPr lang="en-IN" sz="2800" dirty="0" err="1" smtClean="0"/>
              <a:t>Deepalakshmi</a:t>
            </a:r>
            <a:r>
              <a:rPr lang="en-IN" sz="2800" dirty="0" smtClean="0"/>
              <a:t> E</a:t>
            </a:r>
          </a:p>
          <a:p>
            <a:pPr marL="0" indent="0" algn="r">
              <a:buNone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764858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542</Words>
  <Application>Microsoft Office PowerPoint</Application>
  <PresentationFormat>On-screen Show (4:3)</PresentationFormat>
  <Paragraphs>48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SMART PARKING</vt:lpstr>
      <vt:lpstr>PHASE 2: INNOVATION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PARKING</dc:title>
  <dc:creator>ELCOT</dc:creator>
  <cp:lastModifiedBy>ELCOT</cp:lastModifiedBy>
  <cp:revision>5</cp:revision>
  <dcterms:created xsi:type="dcterms:W3CDTF">2023-10-08T21:57:05Z</dcterms:created>
  <dcterms:modified xsi:type="dcterms:W3CDTF">2023-10-08T22:40:04Z</dcterms:modified>
</cp:coreProperties>
</file>