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82" r:id="rId7"/>
    <p:sldId id="288" r:id="rId8"/>
    <p:sldId id="277" r:id="rId9"/>
  </p:sldIdLst>
  <p:sldSz cx="9144000" cy="5143500" type="screen16x9"/>
  <p:notesSz cx="6858000" cy="9144000"/>
  <p:embeddedFontLst>
    <p:embeddedFont>
      <p:font typeface="Walter Turncoat" charset="0"/>
      <p:regular r:id="rId11"/>
    </p:embeddedFont>
    <p:embeddedFont>
      <p:font typeface="Nunito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a14ada1b7_1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a14ada1b7_1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92D050"/>
                </a:solidFill>
              </a:rPr>
              <a:t>Shadow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WITH YOU, FOR YOU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331640" y="2787774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Hello!</a:t>
            </a:r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294967295"/>
          </p:nvPr>
        </p:nvSpPr>
        <p:spPr>
          <a:xfrm>
            <a:off x="1403648" y="3363838"/>
            <a:ext cx="6424200" cy="121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 smtClean="0">
                <a:solidFill>
                  <a:schemeClr val="accent3"/>
                </a:solidFill>
                <a:latin typeface="Walter Turncoat" charset="0"/>
              </a:rPr>
              <a:t>WE ARE TEAM </a:t>
            </a:r>
            <a:r>
              <a:rPr lang="en-IN" sz="2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Walter Turncoat" charset="0"/>
              </a:rPr>
              <a:t>SHADOW</a:t>
            </a:r>
            <a:endParaRPr sz="2200" b="1" dirty="0">
              <a:solidFill>
                <a:schemeClr val="accent6">
                  <a:lumMod val="40000"/>
                  <a:lumOff val="60000"/>
                </a:schemeClr>
              </a:solidFill>
              <a:latin typeface="Walter Turncoat" charset="0"/>
            </a:endParaRPr>
          </a:p>
        </p:txBody>
      </p:sp>
      <p:sp>
        <p:nvSpPr>
          <p:cNvPr id="238" name="Google Shape;238;p1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9" name="Picture 8" descr="167617820106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83518"/>
            <a:ext cx="1330313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167617820107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483518"/>
            <a:ext cx="1369687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Deepali_Passportsizephot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483518"/>
            <a:ext cx="1366372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167617883638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483518"/>
            <a:ext cx="1348611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4000" b="1" dirty="0" smtClean="0"/>
              <a:t>Problem</a:t>
            </a:r>
            <a:r>
              <a:rPr lang="en-IN" sz="4000" b="1" u="sng" dirty="0" smtClean="0"/>
              <a:t> </a:t>
            </a:r>
            <a:br>
              <a:rPr lang="en-IN" sz="4000" b="1" u="sng" dirty="0" smtClean="0"/>
            </a:br>
            <a:r>
              <a:rPr lang="en-IN" sz="4000" b="1" u="sng" dirty="0" smtClean="0"/>
              <a:t/>
            </a:r>
            <a:br>
              <a:rPr lang="en-IN" sz="4000" b="1" u="sng" dirty="0" smtClean="0"/>
            </a:br>
            <a:r>
              <a:rPr lang="en-IN" sz="3200" dirty="0" smtClean="0"/>
              <a:t>31,677 cases of molestation 56,519 cases of kidnapping and many more such cases against women were registered in India  in 2021.</a:t>
            </a:r>
            <a:endParaRPr lang="en-IN" sz="3200" dirty="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ctrTitle"/>
          </p:nvPr>
        </p:nvSpPr>
        <p:spPr>
          <a:xfrm>
            <a:off x="2339752" y="339502"/>
            <a:ext cx="4478700" cy="5760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IN" sz="3200" b="1" dirty="0" smtClean="0"/>
              <a:t>Solution</a:t>
            </a:r>
            <a:r>
              <a:rPr lang="en-IN" sz="4400" b="1" u="sng" dirty="0" smtClean="0"/>
              <a:t/>
            </a:r>
            <a:br>
              <a:rPr lang="en-IN" sz="4400" b="1" u="sng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2000" dirty="0" smtClean="0"/>
              <a:t>We are building a solution named “Shadow”. Shadow will work as a companion to a women that would be recognised by its features –</a:t>
            </a:r>
            <a:endParaRPr sz="2000" dirty="0"/>
          </a:p>
        </p:txBody>
      </p:sp>
      <p:sp>
        <p:nvSpPr>
          <p:cNvPr id="5" name="Rectangle 4"/>
          <p:cNvSpPr/>
          <p:nvPr/>
        </p:nvSpPr>
        <p:spPr>
          <a:xfrm>
            <a:off x="2267744" y="264375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just">
              <a:buFont typeface="Wingdings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  <a:latin typeface="Walter Turncoat" charset="0"/>
              </a:rPr>
              <a:t>Notification Alert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  <a:latin typeface="Walter Turncoat" charset="0"/>
              </a:rPr>
              <a:t>Current, Abandoned and Safe Locations with Safest Route.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  <a:latin typeface="Walter Turncoat" charset="0"/>
              </a:rPr>
              <a:t>Capture Vehicle Number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  <a:latin typeface="Walter Turncoat" charset="0"/>
              </a:rPr>
              <a:t>Fake Call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  <a:latin typeface="Walter Turncoat" charset="0"/>
              </a:rPr>
              <a:t>GPS Location along with Emergency Call and SMS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  <a:latin typeface="Walter Turncoat" charset="0"/>
              </a:rPr>
              <a:t>Police Siren </a:t>
            </a:r>
          </a:p>
          <a:p>
            <a:pPr marL="514350" indent="-514350" algn="just">
              <a:buFont typeface="Wingdings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  <a:latin typeface="Walter Turncoat" charset="0"/>
              </a:rPr>
              <a:t>Track Police.</a:t>
            </a:r>
            <a:endParaRPr lang="en-US" dirty="0">
              <a:solidFill>
                <a:schemeClr val="tx1"/>
              </a:solidFill>
              <a:latin typeface="Walter Turncoa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ctrTitle" idx="4294967295"/>
          </p:nvPr>
        </p:nvSpPr>
        <p:spPr>
          <a:xfrm>
            <a:off x="2040375" y="2151725"/>
            <a:ext cx="5063100" cy="4920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2400" b="1" dirty="0" smtClean="0"/>
              <a:t>TECHSTACK</a:t>
            </a:r>
            <a:endParaRPr lang="en-IN" sz="2400" b="1" dirty="0"/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4294967295"/>
          </p:nvPr>
        </p:nvSpPr>
        <p:spPr>
          <a:xfrm>
            <a:off x="2051720" y="2643758"/>
            <a:ext cx="5063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2000" dirty="0" smtClean="0">
                <a:latin typeface="Walter Turncoat" charset="0"/>
              </a:rPr>
              <a:t>IDE : Android Studio Electric Eel 2022.1.1.20</a:t>
            </a:r>
          </a:p>
          <a:p>
            <a:pPr algn="ctr"/>
            <a:r>
              <a:rPr lang="en-IN" sz="2000" dirty="0" smtClean="0">
                <a:latin typeface="Walter Turncoat" charset="0"/>
              </a:rPr>
              <a:t>API : Google Maps API</a:t>
            </a:r>
          </a:p>
          <a:p>
            <a:pPr algn="ctr"/>
            <a:r>
              <a:rPr lang="en-IN" sz="2000" dirty="0" smtClean="0">
                <a:latin typeface="Walter Turncoat" charset="0"/>
              </a:rPr>
              <a:t>Languages : XML and Java</a:t>
            </a:r>
            <a:r>
              <a:rPr lang="en-IN" sz="2000" dirty="0" smtClean="0"/>
              <a:t>.</a:t>
            </a:r>
            <a:endParaRPr sz="2000" dirty="0"/>
          </a:p>
        </p:txBody>
      </p:sp>
      <p:sp>
        <p:nvSpPr>
          <p:cNvPr id="264" name="Google Shape;264;p19"/>
          <p:cNvSpPr/>
          <p:nvPr/>
        </p:nvSpPr>
        <p:spPr>
          <a:xfrm>
            <a:off x="4572730" y="596117"/>
            <a:ext cx="1270110" cy="128702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65" name="Google Shape;265;p19"/>
          <p:cNvSpPr/>
          <p:nvPr/>
        </p:nvSpPr>
        <p:spPr>
          <a:xfrm rot="1473044">
            <a:off x="3417912" y="1238722"/>
            <a:ext cx="742605" cy="72336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4327079" y="473125"/>
            <a:ext cx="325095" cy="31590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67" name="Google Shape;267;p19"/>
          <p:cNvSpPr/>
          <p:nvPr/>
        </p:nvSpPr>
        <p:spPr>
          <a:xfrm rot="2486868">
            <a:off x="4118016" y="1906598"/>
            <a:ext cx="231308" cy="22477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 txBox="1">
            <a:spLocks noGrp="1"/>
          </p:cNvSpPr>
          <p:nvPr>
            <p:ph type="title" idx="4294967295"/>
          </p:nvPr>
        </p:nvSpPr>
        <p:spPr>
          <a:xfrm>
            <a:off x="1331640" y="555526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511" name="Google Shape;511;p39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Google Shape;514;p39"/>
          <p:cNvGrpSpPr/>
          <p:nvPr/>
        </p:nvGrpSpPr>
        <p:grpSpPr>
          <a:xfrm>
            <a:off x="251520" y="2499742"/>
            <a:ext cx="473400" cy="473400"/>
            <a:chOff x="1786339" y="1474801"/>
            <a:chExt cx="473400" cy="473400"/>
          </a:xfrm>
        </p:grpSpPr>
        <p:sp>
          <p:nvSpPr>
            <p:cNvPr id="515" name="Google Shape;515;p39"/>
            <p:cNvSpPr/>
            <p:nvPr/>
          </p:nvSpPr>
          <p:spPr>
            <a:xfrm rot="8100000">
              <a:off x="1855667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955989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2771800" y="2427734"/>
            <a:ext cx="473400" cy="473400"/>
            <a:chOff x="3814414" y="1474801"/>
            <a:chExt cx="473400" cy="473400"/>
          </a:xfrm>
        </p:grpSpPr>
        <p:sp>
          <p:nvSpPr>
            <p:cNvPr id="518" name="Google Shape;518;p39"/>
            <p:cNvSpPr/>
            <p:nvPr/>
          </p:nvSpPr>
          <p:spPr>
            <a:xfrm rot="8100000">
              <a:off x="3883742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3984064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4860032" y="2355726"/>
            <a:ext cx="473400" cy="473400"/>
            <a:chOff x="5842489" y="1474801"/>
            <a:chExt cx="473400" cy="473400"/>
          </a:xfrm>
        </p:grpSpPr>
        <p:sp>
          <p:nvSpPr>
            <p:cNvPr id="521" name="Google Shape;521;p39"/>
            <p:cNvSpPr/>
            <p:nvPr/>
          </p:nvSpPr>
          <p:spPr>
            <a:xfrm rot="8100000">
              <a:off x="5911817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6012139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5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5868144" y="2355726"/>
            <a:ext cx="473400" cy="473400"/>
            <a:chOff x="6880814" y="3347700"/>
            <a:chExt cx="473400" cy="473400"/>
          </a:xfrm>
        </p:grpSpPr>
        <p:sp>
          <p:nvSpPr>
            <p:cNvPr id="524" name="Google Shape;524;p39"/>
            <p:cNvSpPr/>
            <p:nvPr/>
          </p:nvSpPr>
          <p:spPr>
            <a:xfrm rot="-2700000">
              <a:off x="6950142" y="3417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 flipH="1">
              <a:off x="7050464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6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3851920" y="2427734"/>
            <a:ext cx="473400" cy="473400"/>
            <a:chOff x="4852739" y="3347700"/>
            <a:chExt cx="473400" cy="473400"/>
          </a:xfrm>
        </p:grpSpPr>
        <p:sp>
          <p:nvSpPr>
            <p:cNvPr id="527" name="Google Shape;527;p39"/>
            <p:cNvSpPr/>
            <p:nvPr/>
          </p:nvSpPr>
          <p:spPr>
            <a:xfrm rot="-2700000">
              <a:off x="4922067" y="3417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 flipH="1">
              <a:off x="5022389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4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1763688" y="2427734"/>
            <a:ext cx="473400" cy="473400"/>
            <a:chOff x="2824664" y="3347700"/>
            <a:chExt cx="473400" cy="473400"/>
          </a:xfrm>
        </p:grpSpPr>
        <p:sp>
          <p:nvSpPr>
            <p:cNvPr id="530" name="Google Shape;530;p39"/>
            <p:cNvSpPr/>
            <p:nvPr/>
          </p:nvSpPr>
          <p:spPr>
            <a:xfrm rot="-2700000">
              <a:off x="2893992" y="3417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flipH="1">
              <a:off x="2994314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sz="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32" name="Google Shape;532;p39"/>
          <p:cNvSpPr txBox="1"/>
          <p:nvPr/>
        </p:nvSpPr>
        <p:spPr>
          <a:xfrm>
            <a:off x="-108520" y="192367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Notification alert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533" name="Google Shape;533;p39"/>
          <p:cNvSpPr txBox="1"/>
          <p:nvPr/>
        </p:nvSpPr>
        <p:spPr>
          <a:xfrm>
            <a:off x="2699792" y="1851670"/>
            <a:ext cx="72008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Provide safe route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534" name="Google Shape;534;p39"/>
          <p:cNvSpPr txBox="1"/>
          <p:nvPr/>
        </p:nvSpPr>
        <p:spPr>
          <a:xfrm>
            <a:off x="4716016" y="1779662"/>
            <a:ext cx="79208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Alert about abandoned locations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535" name="Google Shape;535;p39"/>
          <p:cNvSpPr txBox="1"/>
          <p:nvPr/>
        </p:nvSpPr>
        <p:spPr>
          <a:xfrm>
            <a:off x="1619672" y="2931790"/>
            <a:ext cx="93610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Track current location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3779912" y="2931790"/>
            <a:ext cx="64807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Suggest safe place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5508104" y="2931790"/>
            <a:ext cx="115212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Capture vehicle’s number</a:t>
            </a:r>
            <a:endParaRPr lang="en-IN" sz="900" dirty="0">
              <a:solidFill>
                <a:schemeClr val="tx1"/>
              </a:solidFill>
            </a:endParaRPr>
          </a:p>
        </p:txBody>
      </p:sp>
      <p:grpSp>
        <p:nvGrpSpPr>
          <p:cNvPr id="30" name="Google Shape;523;p39"/>
          <p:cNvGrpSpPr/>
          <p:nvPr/>
        </p:nvGrpSpPr>
        <p:grpSpPr>
          <a:xfrm>
            <a:off x="8100392" y="2427734"/>
            <a:ext cx="334744" cy="334744"/>
            <a:chOff x="6950142" y="3417028"/>
            <a:chExt cx="334744" cy="334744"/>
          </a:xfrm>
        </p:grpSpPr>
        <p:sp>
          <p:nvSpPr>
            <p:cNvPr id="31" name="Google Shape;524;p39"/>
            <p:cNvSpPr/>
            <p:nvPr/>
          </p:nvSpPr>
          <p:spPr>
            <a:xfrm rot="18900000">
              <a:off x="6950142" y="34170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5;p39"/>
            <p:cNvSpPr/>
            <p:nvPr/>
          </p:nvSpPr>
          <p:spPr>
            <a:xfrm flipH="1">
              <a:off x="7050464" y="3523902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 smtClean="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8</a:t>
              </a:r>
              <a:endParaRPr sz="600" dirty="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3" name="Google Shape;537;p39"/>
          <p:cNvSpPr txBox="1"/>
          <p:nvPr/>
        </p:nvSpPr>
        <p:spPr>
          <a:xfrm>
            <a:off x="7668344" y="300379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GPS Location, Emergency Call, SMS and Police Track</a:t>
            </a:r>
            <a:endParaRPr lang="en-IN" sz="900" dirty="0">
              <a:solidFill>
                <a:schemeClr val="tx1"/>
              </a:solidFill>
            </a:endParaRPr>
          </a:p>
        </p:txBody>
      </p:sp>
      <p:grpSp>
        <p:nvGrpSpPr>
          <p:cNvPr id="34" name="Google Shape;520;p39"/>
          <p:cNvGrpSpPr/>
          <p:nvPr/>
        </p:nvGrpSpPr>
        <p:grpSpPr>
          <a:xfrm>
            <a:off x="6876256" y="2427734"/>
            <a:ext cx="473400" cy="473400"/>
            <a:chOff x="5842489" y="1474801"/>
            <a:chExt cx="473400" cy="473400"/>
          </a:xfrm>
        </p:grpSpPr>
        <p:sp>
          <p:nvSpPr>
            <p:cNvPr id="35" name="Google Shape;521;p39"/>
            <p:cNvSpPr/>
            <p:nvPr/>
          </p:nvSpPr>
          <p:spPr>
            <a:xfrm rot="8100000">
              <a:off x="5911817" y="15441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2;p39"/>
            <p:cNvSpPr/>
            <p:nvPr/>
          </p:nvSpPr>
          <p:spPr>
            <a:xfrm>
              <a:off x="6012139" y="1637899"/>
              <a:ext cx="134100" cy="13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 smtClean="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7</a:t>
              </a:r>
              <a:endParaRPr sz="600" dirty="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8" name="Google Shape;537;p39"/>
          <p:cNvSpPr txBox="1"/>
          <p:nvPr/>
        </p:nvSpPr>
        <p:spPr>
          <a:xfrm>
            <a:off x="7668344" y="285978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39" name="Google Shape;537;p39"/>
          <p:cNvSpPr txBox="1"/>
          <p:nvPr/>
        </p:nvSpPr>
        <p:spPr>
          <a:xfrm>
            <a:off x="6660232" y="2067694"/>
            <a:ext cx="9277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900" dirty="0" smtClean="0">
                <a:solidFill>
                  <a:schemeClr val="tx1"/>
                </a:solidFill>
              </a:rPr>
              <a:t>Fake call and police siren</a:t>
            </a:r>
            <a:endParaRPr lang="en-IN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Competitor Matrix</a:t>
            </a:r>
            <a:endParaRPr sz="1200" b="1" dirty="0"/>
          </a:p>
        </p:txBody>
      </p:sp>
      <p:sp>
        <p:nvSpPr>
          <p:cNvPr id="632" name="Google Shape;632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34" name="Google Shape;634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80" name="Google Shape;680;p4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grpSp>
        <p:nvGrpSpPr>
          <p:cNvPr id="681" name="Google Shape;681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82" name="Google Shape;682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04" name="Google Shape;704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05" name="Google Shape;705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10" name="Google Shape;710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 smtClean="0">
                <a:solidFill>
                  <a:schemeClr val="bg1"/>
                </a:solidFill>
                <a:latin typeface="Nunito"/>
                <a:ea typeface="Nunito"/>
                <a:cs typeface="Nunito"/>
                <a:sym typeface="Nunito"/>
              </a:rPr>
              <a:t>bSAFE</a:t>
            </a:r>
            <a:endParaRPr sz="800" b="1" dirty="0">
              <a:solidFill>
                <a:schemeClr val="bg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1" name="Google Shape;711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 SAFETIPIN</a:t>
            </a:r>
            <a:endParaRPr sz="8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2" name="Google Shape;712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SHIELD</a:t>
            </a:r>
            <a:r>
              <a:rPr lang="en" sz="8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800" b="1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INDIA</a:t>
            </a:r>
            <a:endParaRPr sz="8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3" name="Google Shape;713;p45"/>
          <p:cNvSpPr/>
          <p:nvPr/>
        </p:nvSpPr>
        <p:spPr>
          <a:xfrm>
            <a:off x="5508104" y="2948000"/>
            <a:ext cx="936103" cy="8478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ABHIVYAKTI</a:t>
            </a:r>
            <a:endParaRPr sz="8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4" name="Google Shape;714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b="1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I’M</a:t>
            </a:r>
            <a:r>
              <a:rPr lang="en-IN" sz="800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IN" sz="800" b="1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SAFE</a:t>
            </a:r>
            <a:endParaRPr sz="8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5" name="Google Shape;715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NAARI</a:t>
            </a:r>
            <a:endParaRPr sz="8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6" name="Google Shape;716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 smtClean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DISHA</a:t>
            </a:r>
            <a:endParaRPr sz="8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 txBox="1">
            <a:spLocks noGrp="1"/>
          </p:cNvSpPr>
          <p:nvPr>
            <p:ph type="ctrTitle" idx="4294967295"/>
          </p:nvPr>
        </p:nvSpPr>
        <p:spPr>
          <a:xfrm>
            <a:off x="1403648" y="1923678"/>
            <a:ext cx="6424200" cy="1080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Thanks!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441" name="Google Shape;441;p3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120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Walter Turncoat</vt:lpstr>
      <vt:lpstr>Nunito</vt:lpstr>
      <vt:lpstr>Wingdings</vt:lpstr>
      <vt:lpstr>Calibri</vt:lpstr>
      <vt:lpstr>Osric template</vt:lpstr>
      <vt:lpstr>Shadow WITH YOU, FOR YOU</vt:lpstr>
      <vt:lpstr>Hello!</vt:lpstr>
      <vt:lpstr>Problem   31,677 cases of molestation 56,519 cases of kidnapping and many more such cases against women were registered in India  in 2021.</vt:lpstr>
      <vt:lpstr>Solution  We are building a solution named “Shadow”. Shadow will work as a companion to a women that would be recognised by its features –</vt:lpstr>
      <vt:lpstr>TECHSTACK</vt:lpstr>
      <vt:lpstr>Roadmap</vt:lpstr>
      <vt:lpstr>Competitor Matrix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(a woman security app)</dc:title>
  <dc:creator>Lenovo</dc:creator>
  <cp:lastModifiedBy>Lenovo</cp:lastModifiedBy>
  <cp:revision>7</cp:revision>
  <dcterms:modified xsi:type="dcterms:W3CDTF">2023-02-12T07:15:21Z</dcterms:modified>
</cp:coreProperties>
</file>