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cca65d2c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cca65d2c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cca65d2c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cca65d2c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cca65d2c3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cca65d2c3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cca65d2c3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cca65d2c3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cca65d2c3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cca65d2c3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cca65d2c3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cca65d2c3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C458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7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743087"/>
            <a:ext cx="73152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8288"/>
            <a:ext cx="8839204" cy="40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rgbClr val="1C4587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7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288"/>
            <a:ext cx="8839204" cy="40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03600" y="107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/>
          </p:nvPr>
        </p:nvSpPr>
        <p:spPr>
          <a:xfrm>
            <a:off x="471000" y="1651700"/>
            <a:ext cx="8520600" cy="28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solidFill>
          <a:srgbClr val="1C4587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7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288"/>
            <a:ext cx="8839204" cy="40570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03600" y="107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2"/>
          </p:nvPr>
        </p:nvSpPr>
        <p:spPr>
          <a:xfrm>
            <a:off x="471000" y="1651700"/>
            <a:ext cx="8520600" cy="28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">
  <p:cSld name="TITLE_1_1_1">
    <p:bg>
      <p:bgPr>
        <a:solidFill>
          <a:srgbClr val="1C4587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7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288"/>
            <a:ext cx="8839204" cy="40570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03600" y="107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471000" y="1651700"/>
            <a:ext cx="8520600" cy="28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03600" y="107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/>
          </p:nvPr>
        </p:nvSpPr>
        <p:spPr>
          <a:xfrm>
            <a:off x="471000" y="1651700"/>
            <a:ext cx="8520600" cy="28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3600" b="1" u="sng" dirty="0" smtClean="0"/>
              <a:t/>
            </a:r>
            <a:br>
              <a:rPr lang="en-IN" sz="3600" b="1" u="sng" dirty="0" smtClean="0"/>
            </a:br>
            <a:r>
              <a:rPr lang="en-IN" sz="2000" dirty="0" smtClean="0"/>
              <a:t>31,677 </a:t>
            </a:r>
            <a:r>
              <a:rPr lang="en-IN" sz="2000" dirty="0" smtClean="0"/>
              <a:t>cases of molestation 56,519 cases of kidnapping and many more such cases against women were registered in India  in 2021.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403600" y="107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 idx="2"/>
          </p:nvPr>
        </p:nvSpPr>
        <p:spPr>
          <a:xfrm>
            <a:off x="471000" y="1651700"/>
            <a:ext cx="8520600" cy="28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514350" indent="-514350"/>
            <a:r>
              <a:rPr lang="en-IN" sz="2000" dirty="0" smtClean="0"/>
              <a:t>	</a:t>
            </a:r>
            <a:r>
              <a:rPr lang="en-IN" sz="2200" dirty="0" smtClean="0">
                <a:latin typeface="+mn-lt"/>
              </a:rPr>
              <a:t>We are building a solution named “Shadow”. Shadow will work as a companion to a women that would be recognised by its features –</a:t>
            </a:r>
            <a:br>
              <a:rPr lang="en-IN" sz="2200" dirty="0" smtClean="0">
                <a:latin typeface="+mn-lt"/>
              </a:rPr>
            </a:br>
            <a:r>
              <a:rPr lang="en-IN" sz="2200" dirty="0" smtClean="0">
                <a:latin typeface="+mn-lt"/>
              </a:rPr>
              <a:t/>
            </a:r>
            <a:br>
              <a:rPr lang="en-IN" sz="2200" dirty="0" smtClean="0">
                <a:latin typeface="+mn-lt"/>
              </a:rPr>
            </a:br>
            <a:r>
              <a:rPr lang="en-IN" sz="2200" dirty="0" smtClean="0">
                <a:latin typeface="+mn-lt"/>
              </a:rPr>
              <a:t>1. </a:t>
            </a: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Notification </a:t>
            </a: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Alert</a:t>
            </a:r>
            <a:b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2. Current</a:t>
            </a: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, Abandoned and Safe Locations with Safest Route.</a:t>
            </a:r>
            <a:b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3. Capture </a:t>
            </a: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Vehicle Number</a:t>
            </a:r>
            <a:b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4. Fake </a:t>
            </a: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Call</a:t>
            </a:r>
            <a:b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5. GPS </a:t>
            </a: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Location along with Emergency Call and SMS</a:t>
            </a:r>
            <a:b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6. Police </a:t>
            </a: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Siren </a:t>
            </a:r>
            <a:b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7.Track Police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+mn-lt"/>
              </a:rPr>
            </a:br>
            <a:endParaRPr sz="20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03600" y="107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Uniqueness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Screenshot (720).png"/>
          <p:cNvPicPr>
            <a:picLocks noChangeAspect="1"/>
          </p:cNvPicPr>
          <p:nvPr/>
        </p:nvPicPr>
        <p:blipFill>
          <a:blip r:embed="rId3"/>
          <a:srcRect l="22782" t="24060" r="8045" b="13383"/>
          <a:stretch>
            <a:fillRect/>
          </a:stretch>
        </p:blipFill>
        <p:spPr>
          <a:xfrm>
            <a:off x="1402537" y="1650046"/>
            <a:ext cx="6325173" cy="3217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03600" y="107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Solution </a:t>
            </a:r>
            <a:r>
              <a:rPr lang="en-GB" dirty="0"/>
              <a:t>Screenshot </a:t>
            </a:r>
            <a:endParaRPr dirty="0"/>
          </a:p>
        </p:txBody>
      </p:sp>
      <p:pic>
        <p:nvPicPr>
          <p:cNvPr id="3" name="Picture 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23" y="1856302"/>
            <a:ext cx="4315713" cy="2571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03600" y="107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Solution </a:t>
            </a:r>
            <a:r>
              <a:rPr lang="en-GB" dirty="0"/>
              <a:t>Screenshot </a:t>
            </a:r>
            <a:endParaRPr dirty="0"/>
          </a:p>
        </p:txBody>
      </p:sp>
      <p:pic>
        <p:nvPicPr>
          <p:cNvPr id="4" name="Picture 3" descr="notif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059" y="2007555"/>
            <a:ext cx="4750689" cy="2578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03600" y="107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Solution </a:t>
            </a:r>
            <a:r>
              <a:rPr lang="en-GB" dirty="0"/>
              <a:t>Screenshot </a:t>
            </a:r>
            <a:endParaRPr dirty="0"/>
          </a:p>
        </p:txBody>
      </p:sp>
      <p:pic>
        <p:nvPicPr>
          <p:cNvPr id="3" name="Picture 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23" y="1856302"/>
            <a:ext cx="4315713" cy="2461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Slide 1</vt:lpstr>
      <vt:lpstr>Problem Statement</vt:lpstr>
      <vt:lpstr>Solution </vt:lpstr>
      <vt:lpstr>Uniqueness </vt:lpstr>
      <vt:lpstr>Solution Screenshot </vt:lpstr>
      <vt:lpstr>Solution Screenshot </vt:lpstr>
      <vt:lpstr>Solution Screenshot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1</cp:revision>
  <dcterms:modified xsi:type="dcterms:W3CDTF">2023-02-12T06:00:59Z</dcterms:modified>
</cp:coreProperties>
</file>