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825E-5DB6-487A-A054-86842308AA9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11C-E52A-4332-A39F-B8CC622A3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825E-5DB6-487A-A054-86842308AA9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11C-E52A-4332-A39F-B8CC622A3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825E-5DB6-487A-A054-86842308AA9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11C-E52A-4332-A39F-B8CC622A3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825E-5DB6-487A-A054-86842308AA9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11C-E52A-4332-A39F-B8CC622A3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825E-5DB6-487A-A054-86842308AA9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11C-E52A-4332-A39F-B8CC622A3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825E-5DB6-487A-A054-86842308AA9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11C-E52A-4332-A39F-B8CC622A3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825E-5DB6-487A-A054-86842308AA9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11C-E52A-4332-A39F-B8CC622A3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825E-5DB6-487A-A054-86842308AA9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11C-E52A-4332-A39F-B8CC622A3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825E-5DB6-487A-A054-86842308AA9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11C-E52A-4332-A39F-B8CC622A3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825E-5DB6-487A-A054-86842308AA9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11C-E52A-4332-A39F-B8CC622A3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B825E-5DB6-487A-A054-86842308AA9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11C-E52A-4332-A39F-B8CC622A37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B825E-5DB6-487A-A054-86842308AA98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0E11C-E52A-4332-A39F-B8CC622A37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 - </a:t>
            </a:r>
            <a:r>
              <a:rPr lang="en-US" altLang="en-US" b="1" i="1" smtClean="0"/>
              <a:t>Havender’s Algorithm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Several processes cannot simultaneously share a single resource.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This condition is difficult to eliminate because some resources, such as the tap drive and printer, are inherently non-shareable.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/>
              <a:t>Note that shareable resources like read-only-file do not require mutually exclusive access and thus cannot be involved in deadlock. </a:t>
            </a:r>
            <a:br>
              <a:rPr lang="en-US" dirty="0"/>
            </a:b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process requests a resource, it does not hold any other resources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Require process to request and be allocated all its resources before it begins execution, or allow process to request resources only when the process has none allocated to it.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Low resource utilization; starvation possible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2750"/>
            <a:ext cx="7886700" cy="6194425"/>
          </a:xfrm>
        </p:spPr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process requests a resource, it does not hold any other resources.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There are two possibilities for the elimination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Require process to request and be allocated all its resources before it begins execution, or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allow process to request resources only when the process has none allocated to it.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system must grant resources on “all or none” basis.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If the complete set of resources needed by a process is not currently available, then the process must wait until the complete set is available.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While the process waits, however, it may not hold any resources.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Thus the “wait for” condition is denied and deadlocks simply cannot occur.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This strategy can lead to serious waste of resources.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Low resource utilization; starvation possible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28650" y="347664"/>
            <a:ext cx="7886700" cy="614362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b="1" smtClean="0"/>
              <a:t>No Preemption</a:t>
            </a:r>
            <a:r>
              <a:rPr lang="en-US" altLang="en-US" smtClean="0"/>
              <a:t> –</a:t>
            </a:r>
          </a:p>
          <a:p>
            <a:pPr lvl="1" eaLnBrk="1" hangingPunct="1"/>
            <a:r>
              <a:rPr lang="en-US" altLang="en-US" smtClean="0"/>
              <a:t>If a process that is holding some resources requests another resource that cannot be immediately allocated to it, then all resources currently being held are released</a:t>
            </a:r>
          </a:p>
          <a:p>
            <a:pPr lvl="2" eaLnBrk="1" hangingPunct="1"/>
            <a:r>
              <a:rPr lang="en-US" altLang="en-US" smtClean="0"/>
              <a:t>Suppose a system does allow processes to hold resources while requesting additional resources. </a:t>
            </a:r>
          </a:p>
          <a:p>
            <a:pPr lvl="2" eaLnBrk="1" hangingPunct="1"/>
            <a:r>
              <a:rPr lang="en-US" altLang="en-US" smtClean="0"/>
              <a:t>Consider what happens when a request cannot be satisfied. </a:t>
            </a:r>
          </a:p>
          <a:p>
            <a:pPr lvl="2" eaLnBrk="1" hangingPunct="1"/>
            <a:r>
              <a:rPr lang="en-US" altLang="en-US" smtClean="0"/>
              <a:t>A process holds resources a second process may need in order to proceed, while the second process may hold the resources needed by the first process. </a:t>
            </a:r>
          </a:p>
          <a:p>
            <a:pPr lvl="2" eaLnBrk="1" hangingPunct="1"/>
            <a:r>
              <a:rPr lang="en-US" altLang="en-US" smtClean="0"/>
              <a:t>This is a deadlock. </a:t>
            </a:r>
            <a:br>
              <a:rPr lang="en-US" altLang="en-US" smtClean="0"/>
            </a:br>
            <a:r>
              <a:rPr lang="en-US" altLang="en-US" smtClean="0"/>
              <a:t>	</a:t>
            </a:r>
          </a:p>
          <a:p>
            <a:pPr lvl="1" eaLnBrk="1" hangingPunct="1"/>
            <a:r>
              <a:rPr lang="en-US" altLang="en-US" smtClean="0"/>
              <a:t>Preempted resources are added to the list of resources for which the process is waiting</a:t>
            </a:r>
          </a:p>
          <a:p>
            <a:pPr lvl="1" eaLnBrk="1" hangingPunct="1"/>
            <a:r>
              <a:rPr lang="en-US" altLang="en-US" smtClean="0"/>
              <a:t>Process will be restarted only when it can regain its old resources, as well as the new ones that it is requesting</a:t>
            </a:r>
          </a:p>
          <a:p>
            <a:pPr lvl="1" eaLnBrk="1" hangingPunct="1"/>
            <a:r>
              <a:rPr lang="en-US" altLang="en-US" smtClean="0"/>
              <a:t>Implementation of this strategy denies the “no-preemptive” condition effectively.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628650" y="733426"/>
            <a:ext cx="7886700" cy="575786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smtClean="0"/>
              <a:t>Circular Wait</a:t>
            </a:r>
            <a:r>
              <a:rPr lang="en-US" altLang="en-US" smtClean="0"/>
              <a:t> – impose a total ordering of all resource types, and require that each process requests resources in an increasing or decreasing order of enumeration</a:t>
            </a:r>
          </a:p>
          <a:p>
            <a:pPr eaLnBrk="1" hangingPunct="1"/>
            <a:r>
              <a:rPr lang="en-US" altLang="en-US" smtClean="0"/>
              <a:t>This strategy imposes a total ordering of all resource types,</a:t>
            </a:r>
            <a:br>
              <a:rPr lang="en-US" altLang="en-US" smtClean="0"/>
            </a:br>
            <a:r>
              <a:rPr lang="en-US" altLang="en-US" smtClean="0"/>
              <a:t>and requires that each process requests resources in a numerical order of enumeration.</a:t>
            </a:r>
          </a:p>
          <a:p>
            <a:pPr eaLnBrk="1" hangingPunct="1"/>
            <a:r>
              <a:rPr lang="en-US" altLang="en-US" smtClean="0"/>
              <a:t>With this rule, the resource allocation graph can never have a cycle. </a:t>
            </a:r>
            <a:br>
              <a:rPr lang="en-US" altLang="en-US" smtClean="0"/>
            </a:b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Deadlock Prevention - Havender’s Algorithm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 Prevention - Havender’s Algorithm</dc:title>
  <dc:creator>Deepak Kumar</dc:creator>
  <cp:lastModifiedBy>Deepak Kumar</cp:lastModifiedBy>
  <cp:revision>1</cp:revision>
  <dcterms:created xsi:type="dcterms:W3CDTF">2022-10-07T16:26:23Z</dcterms:created>
  <dcterms:modified xsi:type="dcterms:W3CDTF">2022-10-07T16:26:43Z</dcterms:modified>
</cp:coreProperties>
</file>