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3230-C913-3A40-76BA-93D2C872E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DDC05-1CD8-A9FB-7F6F-F1D5397C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F330-F6B3-F81C-8097-6DD83859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F70B-05F7-75F6-F48A-635A5B8A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59466-8061-B0EB-3D22-FE01803F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8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3B7B-E093-0C8B-F6B8-927656F47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9966A-65E1-ED57-6943-A5CC4DD1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F39E-DA29-D948-58F1-DA275009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DADD7-0E95-44EB-3D65-8D45875C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6B26-879E-51F7-1963-0D92D052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6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CEB77-2057-D19A-752F-8AA67DB8E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DCE52-7104-CDA3-8A54-DC9005A4A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1EAD-749C-A78B-0C9F-9AEE902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37DD-2820-F8EF-3BB8-8FAA1E66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FCCDA-1B6B-AD82-9626-5FC0C2BC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5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F831-DB76-7DEB-B244-84218E7D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193C-2E0A-FDD9-6320-DD198543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69BBF-3AE5-1B3E-801A-3CD88B18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9A2B9-ABBD-4DB7-0A69-A7EB7002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A3A30-9F1A-A942-E9BF-5974E99A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0AF9-3C98-E45B-2A0E-76CB0ED4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3885-4D75-4161-EBFB-3EABBB2BE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5031-A05B-648F-6FC5-171BC514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A0396-9AB9-0695-A4AF-5AE23238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73C0-027F-852A-599C-EFBCCB88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55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5E07-1A4D-0346-F2F6-FDE0E3A0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204A-83E2-5ADC-2805-6FFD6C042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2D727-961C-74EF-D31D-834733A90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84CE-73AD-9D46-FDF4-B85C8ED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DB9EB-51C5-B941-0E2F-52197F30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76049-0811-9BC6-EE7D-EEA0295C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707D-9D8C-AE5A-CAA3-8B08EE5F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E8737-8D7C-FBE8-3A51-1116B55C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232E1-E9B4-CE3C-4572-5BDA29EE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CCBB1-8FF2-9BC6-82BF-437F3C06C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2606A-EF6C-4976-6A83-011222DF4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0C620-38B3-F251-7EBE-93099C4D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2C131-8E5C-CCB4-602B-90FF26B0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BA41-AE52-4ADF-0459-FFBDC564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59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2855-EAD9-712B-6D28-82C82C56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1FE17-5F8A-F9BE-4D8B-AA2D7853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40ACD-991E-1609-201A-7EA3EE6E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2D99-3AFE-13B3-E49A-59A465E9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21752-AD53-6F77-247F-5FC7716E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A72C4-849F-6699-FD84-ACB0AA4C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1DD1B-8099-CCB2-EFD7-482C8C83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4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431-BED8-D3FC-4D07-4C051652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BB47-2C9A-6371-B27D-2F408A517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BE791-F852-2238-6183-311647D07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816E-4737-BFC9-366A-A629B016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0CF9F-2399-CDA0-DC6C-26CE66E0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FB7B6-DFE8-D2AC-51EC-C1F55D15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41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F751-7086-D177-4DF5-C69FE2D5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98374-65DC-2B0D-548A-01967229E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39540-21CB-6BB2-079E-9AC41123D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02B0E-8AF6-4005-73E8-D03AF037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F6AB4-5D2F-F868-AD6A-ABCD07D6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BEDE9-0B66-4301-442C-0AD544E3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6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CECBB-EFE5-47F4-0E57-34C05CC4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04E2-E19C-E85E-B592-9BA5017E4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C6852-3C2A-6FC5-62F7-364B938A4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0CBC8-CDF8-497A-AF69-644846DC2C7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AEFD-17E6-0CDF-1B85-9FBCF9088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8084-640F-289B-98FB-FBED1E144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46D5-8766-4404-85BE-5E32C4E60C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8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510CB0-0AAD-5C92-6EC0-964A4AC3E83E}"/>
              </a:ext>
            </a:extLst>
          </p:cNvPr>
          <p:cNvSpPr txBox="1"/>
          <p:nvPr/>
        </p:nvSpPr>
        <p:spPr>
          <a:xfrm>
            <a:off x="2171699" y="2177534"/>
            <a:ext cx="7848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rial Black" panose="020B0A04020102020204" pitchFamily="34" charset="0"/>
              </a:rPr>
              <a:t>Motorola Sales Dashboard</a:t>
            </a:r>
            <a:endParaRPr lang="en-IN" sz="40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D4B45-C1F6-9842-46E2-1AC5C98C41D1}"/>
              </a:ext>
            </a:extLst>
          </p:cNvPr>
          <p:cNvSpPr txBox="1"/>
          <p:nvPr/>
        </p:nvSpPr>
        <p:spPr>
          <a:xfrm>
            <a:off x="4713515" y="2885420"/>
            <a:ext cx="20573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Deepali Rai</a:t>
            </a:r>
          </a:p>
        </p:txBody>
      </p:sp>
    </p:spTree>
    <p:extLst>
      <p:ext uri="{BB962C8B-B14F-4D97-AF65-F5344CB8AC3E}">
        <p14:creationId xmlns:p14="http://schemas.microsoft.com/office/powerpoint/2010/main" val="272138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3F3093-62B3-BCFC-8664-0E8DFA454E1B}"/>
              </a:ext>
            </a:extLst>
          </p:cNvPr>
          <p:cNvSpPr txBox="1"/>
          <p:nvPr/>
        </p:nvSpPr>
        <p:spPr>
          <a:xfrm>
            <a:off x="380999" y="420583"/>
            <a:ext cx="8741229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000" b="1" dirty="0">
                <a:latin typeface="Arial Black" panose="020B0A04020102020204" pitchFamily="34" charset="0"/>
              </a:rPr>
              <a:t>Objective:</a:t>
            </a:r>
          </a:p>
          <a:p>
            <a:pPr>
              <a:buNone/>
            </a:pPr>
            <a:br>
              <a:rPr lang="en-IN" sz="2500" dirty="0"/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design an interactive Power BI dashboard that helps business stakeholders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sales performance, customer ratings, and payment patterns across cities and mobile models.</a:t>
            </a:r>
          </a:p>
          <a:p>
            <a:pPr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Key Performance Indicators (KPIs):</a:t>
            </a:r>
          </a:p>
          <a:p>
            <a:pPr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💰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Sales: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₹291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📦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Quantity Sold: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19K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💳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Transactions: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4K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📈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Average Sales: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₹40K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Additional Focus: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City-wise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Model-wise sales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Payment method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Customer satisfaction insights</a:t>
            </a:r>
          </a:p>
        </p:txBody>
      </p:sp>
    </p:spTree>
    <p:extLst>
      <p:ext uri="{BB962C8B-B14F-4D97-AF65-F5344CB8AC3E}">
        <p14:creationId xmlns:p14="http://schemas.microsoft.com/office/powerpoint/2010/main" val="288559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64A07-6C62-CD3F-2333-88CB9D108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751115"/>
            <a:ext cx="11441122" cy="5649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8A68A-D8D8-E70C-C6A9-21E9555A69D7}"/>
              </a:ext>
            </a:extLst>
          </p:cNvPr>
          <p:cNvSpPr txBox="1"/>
          <p:nvPr/>
        </p:nvSpPr>
        <p:spPr>
          <a:xfrm>
            <a:off x="3635828" y="76200"/>
            <a:ext cx="49203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Arial Black" panose="020B0A04020102020204" pitchFamily="34" charset="0"/>
              </a:rPr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176766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A97D6-D086-4285-BAE1-0E2D2A634E15}"/>
              </a:ext>
            </a:extLst>
          </p:cNvPr>
          <p:cNvSpPr txBox="1"/>
          <p:nvPr/>
        </p:nvSpPr>
        <p:spPr>
          <a:xfrm>
            <a:off x="250371" y="1143620"/>
            <a:ext cx="54210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Dashboard Highlights: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using </a:t>
            </a:r>
            <a:r>
              <a:rPr lang="en-US" b="1" dirty="0"/>
              <a:t>Power BI</a:t>
            </a:r>
            <a:r>
              <a:rPr lang="en-US" dirty="0"/>
              <a:t> with interactive slicers for </a:t>
            </a:r>
            <a:r>
              <a:rPr lang="en-US" b="1" dirty="0"/>
              <a:t>Month, Brand, Payment Method, Model, and Customer Name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b="1" dirty="0"/>
              <a:t>time-series analysis</a:t>
            </a:r>
            <a:r>
              <a:rPr lang="en-US" dirty="0"/>
              <a:t> showing sales quantity by month and 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Map visualization</a:t>
            </a:r>
            <a:r>
              <a:rPr lang="en-US" dirty="0"/>
              <a:t> displays top-performing cities (Delhi, Mumbai, Bangalore).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and pie charts</a:t>
            </a:r>
            <a:r>
              <a:rPr lang="en-US" dirty="0"/>
              <a:t> show product-wise and payment-wise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Ratings visualization</a:t>
            </a:r>
            <a:r>
              <a:rPr lang="en-US" dirty="0"/>
              <a:t> highlights customer satisfaction levels.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7375A-A857-12C9-CD94-34169722ED78}"/>
              </a:ext>
            </a:extLst>
          </p:cNvPr>
          <p:cNvSpPr txBox="1"/>
          <p:nvPr/>
        </p:nvSpPr>
        <p:spPr>
          <a:xfrm>
            <a:off x="5845629" y="860201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📱 </a:t>
            </a:r>
            <a:r>
              <a:rPr lang="en-US" b="1" dirty="0"/>
              <a:t>Galaxy S21</a:t>
            </a:r>
            <a:r>
              <a:rPr lang="en-US" dirty="0"/>
              <a:t> leads total sales across all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🏙️ </a:t>
            </a:r>
            <a:r>
              <a:rPr lang="en-US" b="1" dirty="0"/>
              <a:t>Mumbai and Delhi</a:t>
            </a:r>
            <a:r>
              <a:rPr lang="en-US" dirty="0"/>
              <a:t> are top-performing cities in total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💸 </a:t>
            </a:r>
            <a:r>
              <a:rPr lang="en-US" b="1" dirty="0"/>
              <a:t>Cash (29%)</a:t>
            </a:r>
            <a:r>
              <a:rPr lang="en-US" dirty="0"/>
              <a:t> and </a:t>
            </a:r>
            <a:r>
              <a:rPr lang="en-US" b="1" dirty="0"/>
              <a:t>UPI (27%)</a:t>
            </a:r>
            <a:r>
              <a:rPr lang="en-US" dirty="0"/>
              <a:t> are the most preferred payment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🌟 Majority of customers rated products </a:t>
            </a:r>
            <a:r>
              <a:rPr lang="en-US" b="1" dirty="0"/>
              <a:t>4 or 5 stars</a:t>
            </a:r>
            <a:r>
              <a:rPr lang="en-US" dirty="0"/>
              <a:t>, indicating strong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📅 Sales remain consistent through the month, with slight spikes on specific days.</a:t>
            </a:r>
          </a:p>
          <a:p>
            <a:pPr>
              <a:buNone/>
            </a:pPr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promotional efforts on </a:t>
            </a:r>
            <a:r>
              <a:rPr lang="en-US" b="1" dirty="0"/>
              <a:t>top-selling cities and high-demand 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 </a:t>
            </a:r>
            <a:r>
              <a:rPr lang="en-US" b="1" dirty="0"/>
              <a:t>digital payment incentives</a:t>
            </a:r>
            <a:r>
              <a:rPr lang="en-US" dirty="0"/>
              <a:t> to promote UPI and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high customer service standards to sustain positive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insights to forecast demand and optimize inventory in key cities.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F8B98-AB19-7E29-A83F-CD416F8A4B6B}"/>
              </a:ext>
            </a:extLst>
          </p:cNvPr>
          <p:cNvSpPr txBox="1"/>
          <p:nvPr/>
        </p:nvSpPr>
        <p:spPr>
          <a:xfrm>
            <a:off x="1768928" y="207840"/>
            <a:ext cx="86541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>
                <a:latin typeface="Arial Black" panose="020B0A04020102020204" pitchFamily="34" charset="0"/>
              </a:rPr>
              <a:t>Dashboard Overview and Key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0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265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Deepali Rai</dc:creator>
  <cp:lastModifiedBy>Deepali Rai</cp:lastModifiedBy>
  <cp:revision>1</cp:revision>
  <dcterms:created xsi:type="dcterms:W3CDTF">2025-10-29T06:26:58Z</dcterms:created>
  <dcterms:modified xsi:type="dcterms:W3CDTF">2025-10-29T06:42:01Z</dcterms:modified>
</cp:coreProperties>
</file>