
<file path=[Content_Types].xml><?xml version="1.0" encoding="utf-8"?>
<Types xmlns="http://schemas.openxmlformats.org/package/2006/content-types"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6"/>
  </p:notesMasterIdLst>
  <p:sldIdLst>
    <p:sldId id="311" r:id="rId4"/>
    <p:sldId id="348" r:id="rId5"/>
    <p:sldId id="356" r:id="rId6"/>
    <p:sldId id="357" r:id="rId7"/>
    <p:sldId id="347" r:id="rId8"/>
    <p:sldId id="310" r:id="rId9"/>
    <p:sldId id="317" r:id="rId10"/>
    <p:sldId id="325" r:id="rId11"/>
    <p:sldId id="358" r:id="rId12"/>
    <p:sldId id="370" r:id="rId13"/>
    <p:sldId id="371" r:id="rId14"/>
    <p:sldId id="359" r:id="rId15"/>
    <p:sldId id="360" r:id="rId16"/>
    <p:sldId id="259" r:id="rId17"/>
    <p:sldId id="354" r:id="rId18"/>
    <p:sldId id="362" r:id="rId19"/>
    <p:sldId id="366" r:id="rId20"/>
    <p:sldId id="363" r:id="rId21"/>
    <p:sldId id="368" r:id="rId22"/>
    <p:sldId id="369" r:id="rId23"/>
    <p:sldId id="365" r:id="rId24"/>
    <p:sldId id="3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li Shinde" initials="DS" lastIdx="1" clrIdx="0">
    <p:extLst>
      <p:ext uri="{19B8F6BF-5375-455C-9EA6-DF929625EA0E}">
        <p15:presenceInfo xmlns:p15="http://schemas.microsoft.com/office/powerpoint/2012/main" userId="3f2bfac3eaa4d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48" y="5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14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A00C50C-9DE3-4415-89A4-D76E721FBF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0000" y="1538722"/>
            <a:ext cx="10392002" cy="2727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0C8FDB2-DCD9-459E-8313-5C629CBD92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24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D6A35F10-F8C9-483A-8AFB-79FA5FFC5386}"/>
              </a:ext>
            </a:extLst>
          </p:cNvPr>
          <p:cNvGrpSpPr/>
          <p:nvPr userDrawn="1"/>
        </p:nvGrpSpPr>
        <p:grpSpPr>
          <a:xfrm>
            <a:off x="6193770" y="1868656"/>
            <a:ext cx="5517728" cy="4339787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ADFAD96-56A8-406B-B78E-CE8CE437FBB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5AD587F-4E2F-4181-A771-EB326A50E8A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E07C60-58DC-4355-BD9C-3B0CFD24076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430B78-BE31-48B2-BA07-16793A56C1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8C4E13-2645-446C-8DE3-9F9D12FBFC8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DAD9016-04F8-4C66-BB86-7B27891B786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732113-BFA6-4856-B4C4-86914A7E81F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3ACA4A-43E7-4062-A174-424122229023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4828225E-7668-4770-A9A9-A02CFF93FC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88295" y="2022196"/>
            <a:ext cx="5121540" cy="2990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01CE205-5693-4CCD-ADC7-38E6965B43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9192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456EEC-2BC5-434E-8C2C-3EA0C848AD6C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7D227-4D92-4BB8-AFE5-3132D611D55B}"/>
              </a:ext>
            </a:extLst>
          </p:cNvPr>
          <p:cNvSpPr/>
          <p:nvPr userDrawn="1"/>
        </p:nvSpPr>
        <p:spPr>
          <a:xfrm>
            <a:off x="737687" y="1775623"/>
            <a:ext cx="3157167" cy="4291783"/>
          </a:xfrm>
          <a:prstGeom prst="rect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CC229ECE-562F-4B43-9E46-3141C8F8D3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69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8FFFAA17-0A28-451C-9F46-C90BFDBF9D33}"/>
              </a:ext>
            </a:extLst>
          </p:cNvPr>
          <p:cNvSpPr/>
          <p:nvPr userDrawn="1"/>
        </p:nvSpPr>
        <p:spPr>
          <a:xfrm>
            <a:off x="4514882" y="1775623"/>
            <a:ext cx="3157167" cy="429178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CFB0E704-31DD-46CF-BF65-8E73DB15AFB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893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53475C43-50D4-4A83-B856-C382198C38DE}"/>
              </a:ext>
            </a:extLst>
          </p:cNvPr>
          <p:cNvSpPr/>
          <p:nvPr userDrawn="1"/>
        </p:nvSpPr>
        <p:spPr>
          <a:xfrm>
            <a:off x="8292077" y="1775623"/>
            <a:ext cx="3157167" cy="4291783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indent="-3429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92A4E35F-20A3-4C70-AC33-E2229FCFCB1F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388088" y="1886543"/>
            <a:ext cx="2965145" cy="19753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17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C84DF9-D037-45BD-8FD1-FC052EA0D38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AB2CE11-41A3-4695-A4AD-933F01A3740B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2077F0CB-74CC-44DA-B0A3-6B32D359FF6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0EF6CD2-4A74-45AA-9688-00853EAC84F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D3F02DAD-26CE-4969-9C71-236E7BD76B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37268947-67E4-4F53-8D2A-001290B0285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8FB939D9-61E8-4287-B74F-BD947882E67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5AD63DB-3B29-46CA-B871-B48A85A25DD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841331A-2854-4C6D-9077-CB1D2F421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22544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9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4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2762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32ED5-A07F-4C0D-BE24-42B14668E16B}"/>
              </a:ext>
            </a:extLst>
          </p:cNvPr>
          <p:cNvSpPr/>
          <p:nvPr userDrawn="1"/>
        </p:nvSpPr>
        <p:spPr>
          <a:xfrm>
            <a:off x="912647" y="1403773"/>
            <a:ext cx="2222208" cy="4320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1D0E0-A003-400B-8684-37FE61773361}"/>
              </a:ext>
            </a:extLst>
          </p:cNvPr>
          <p:cNvSpPr/>
          <p:nvPr userDrawn="1"/>
        </p:nvSpPr>
        <p:spPr>
          <a:xfrm>
            <a:off x="912647" y="5721208"/>
            <a:ext cx="2222208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5B60AF5-72FC-4A3D-BC56-77C65120ED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13751" y="165901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6E13D-AB77-4DD8-A09B-AB5DB9FEF2E6}"/>
              </a:ext>
            </a:extLst>
          </p:cNvPr>
          <p:cNvSpPr/>
          <p:nvPr userDrawn="1"/>
        </p:nvSpPr>
        <p:spPr>
          <a:xfrm>
            <a:off x="3626311" y="1403773"/>
            <a:ext cx="2222208" cy="432000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4DF34-069C-4224-B7F5-05E1F1166D56}"/>
              </a:ext>
            </a:extLst>
          </p:cNvPr>
          <p:cNvSpPr/>
          <p:nvPr userDrawn="1"/>
        </p:nvSpPr>
        <p:spPr>
          <a:xfrm>
            <a:off x="3626311" y="5721208"/>
            <a:ext cx="2222208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01D622C-6570-4AA4-B1B0-B541A4BD95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27415" y="165901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B9CEA-EE94-4685-A50B-55FA6D623BFF}"/>
              </a:ext>
            </a:extLst>
          </p:cNvPr>
          <p:cNvSpPr/>
          <p:nvPr userDrawn="1"/>
        </p:nvSpPr>
        <p:spPr>
          <a:xfrm>
            <a:off x="6339975" y="1403773"/>
            <a:ext cx="2222208" cy="4320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A7D00-6360-4DFB-9AC2-D99DA6B13DC7}"/>
              </a:ext>
            </a:extLst>
          </p:cNvPr>
          <p:cNvSpPr/>
          <p:nvPr userDrawn="1"/>
        </p:nvSpPr>
        <p:spPr>
          <a:xfrm>
            <a:off x="6339975" y="5721208"/>
            <a:ext cx="2222208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E95A9AB-9D07-4D24-A094-B0314860CC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1079" y="165901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B5C41-77E7-44F9-B07F-F8D1EC01BB64}"/>
              </a:ext>
            </a:extLst>
          </p:cNvPr>
          <p:cNvSpPr/>
          <p:nvPr userDrawn="1"/>
        </p:nvSpPr>
        <p:spPr>
          <a:xfrm>
            <a:off x="9053639" y="1403773"/>
            <a:ext cx="2222208" cy="4320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68E317-9A8F-42E8-8C04-9B86A860AA01}"/>
              </a:ext>
            </a:extLst>
          </p:cNvPr>
          <p:cNvSpPr/>
          <p:nvPr userDrawn="1"/>
        </p:nvSpPr>
        <p:spPr>
          <a:xfrm>
            <a:off x="9053639" y="5721208"/>
            <a:ext cx="2222208" cy="648000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D6FC17C-3188-435C-AD8C-0699468E951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54743" y="165901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그룹 7">
            <a:extLst>
              <a:ext uri="{FF2B5EF4-FFF2-40B4-BE49-F238E27FC236}">
                <a16:creationId xmlns:a16="http://schemas.microsoft.com/office/drawing/2014/main" id="{075CE920-CE28-4A7F-AF42-D10B4D7A71D8}"/>
              </a:ext>
            </a:extLst>
          </p:cNvPr>
          <p:cNvGrpSpPr/>
          <p:nvPr userDrawn="1"/>
        </p:nvGrpSpPr>
        <p:grpSpPr>
          <a:xfrm>
            <a:off x="1089097" y="3374691"/>
            <a:ext cx="1872207" cy="2308988"/>
            <a:chOff x="1089096" y="3288431"/>
            <a:chExt cx="1872207" cy="2308988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71143A8F-52BD-40FC-A4BB-974498924FA1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1089096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MANGER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20">
              <a:extLst>
                <a:ext uri="{FF2B5EF4-FFF2-40B4-BE49-F238E27FC236}">
                  <a16:creationId xmlns:a16="http://schemas.microsoft.com/office/drawing/2014/main" id="{1966D3B4-0E79-4496-B5EA-B5B371487F1B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 Placeholder 4">
              <a:extLst>
                <a:ext uri="{FF2B5EF4-FFF2-40B4-BE49-F238E27FC236}">
                  <a16:creationId xmlns:a16="http://schemas.microsoft.com/office/drawing/2014/main" id="{2935AEF3-27D6-4D21-95C1-C6A1A7F94044}"/>
                </a:ext>
              </a:extLst>
            </p:cNvPr>
            <p:cNvSpPr txBox="1">
              <a:spLocks/>
            </p:cNvSpPr>
            <p:nvPr/>
          </p:nvSpPr>
          <p:spPr>
            <a:xfrm>
              <a:off x="1089097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8">
            <a:extLst>
              <a:ext uri="{FF2B5EF4-FFF2-40B4-BE49-F238E27FC236}">
                <a16:creationId xmlns:a16="http://schemas.microsoft.com/office/drawing/2014/main" id="{1FB619A6-76BA-44B3-9E43-E3929B6F857D}"/>
              </a:ext>
            </a:extLst>
          </p:cNvPr>
          <p:cNvGrpSpPr/>
          <p:nvPr userDrawn="1"/>
        </p:nvGrpSpPr>
        <p:grpSpPr>
          <a:xfrm>
            <a:off x="3803299" y="3374691"/>
            <a:ext cx="1872207" cy="2308988"/>
            <a:chOff x="3803298" y="3288431"/>
            <a:chExt cx="1872207" cy="2308988"/>
          </a:xfrm>
        </p:grpSpPr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ADDFE364-38D6-42C8-A0F3-BF16099DF2A6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3803298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 Placeholder 20">
              <a:extLst>
                <a:ext uri="{FF2B5EF4-FFF2-40B4-BE49-F238E27FC236}">
                  <a16:creationId xmlns:a16="http://schemas.microsoft.com/office/drawing/2014/main" id="{92EEB1A0-BE37-4C27-9E1D-07CCC8300546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FF9B23A0-905F-41D1-A289-6E30A57869D8}"/>
                </a:ext>
              </a:extLst>
            </p:cNvPr>
            <p:cNvSpPr txBox="1">
              <a:spLocks/>
            </p:cNvSpPr>
            <p:nvPr/>
          </p:nvSpPr>
          <p:spPr>
            <a:xfrm>
              <a:off x="3803299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10">
            <a:extLst>
              <a:ext uri="{FF2B5EF4-FFF2-40B4-BE49-F238E27FC236}">
                <a16:creationId xmlns:a16="http://schemas.microsoft.com/office/drawing/2014/main" id="{C3E37826-BA96-4543-8E7B-043B25B6AE01}"/>
              </a:ext>
            </a:extLst>
          </p:cNvPr>
          <p:cNvGrpSpPr/>
          <p:nvPr userDrawn="1"/>
        </p:nvGrpSpPr>
        <p:grpSpPr>
          <a:xfrm>
            <a:off x="6517501" y="3374691"/>
            <a:ext cx="1872207" cy="2308988"/>
            <a:chOff x="6517500" y="3288431"/>
            <a:chExt cx="1872207" cy="2308988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FF2BDC80-E91B-42FC-ACA6-29119E75CEA5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6517500" y="3288431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MARKETING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 Placeholder 20">
              <a:extLst>
                <a:ext uri="{FF2B5EF4-FFF2-40B4-BE49-F238E27FC236}">
                  <a16:creationId xmlns:a16="http://schemas.microsoft.com/office/drawing/2014/main" id="{B8915C91-E986-4019-9A3F-12B1970C26E1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4">
              <a:extLst>
                <a:ext uri="{FF2B5EF4-FFF2-40B4-BE49-F238E27FC236}">
                  <a16:creationId xmlns:a16="http://schemas.microsoft.com/office/drawing/2014/main" id="{D028D197-9135-47C7-864B-AB564FABE325}"/>
                </a:ext>
              </a:extLst>
            </p:cNvPr>
            <p:cNvSpPr txBox="1">
              <a:spLocks/>
            </p:cNvSpPr>
            <p:nvPr/>
          </p:nvSpPr>
          <p:spPr>
            <a:xfrm>
              <a:off x="6517501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11">
            <a:extLst>
              <a:ext uri="{FF2B5EF4-FFF2-40B4-BE49-F238E27FC236}">
                <a16:creationId xmlns:a16="http://schemas.microsoft.com/office/drawing/2014/main" id="{D9D4E523-8F0B-46B8-9578-EA54F9C0E0FD}"/>
              </a:ext>
            </a:extLst>
          </p:cNvPr>
          <p:cNvGrpSpPr/>
          <p:nvPr userDrawn="1"/>
        </p:nvGrpSpPr>
        <p:grpSpPr>
          <a:xfrm>
            <a:off x="9231702" y="3374693"/>
            <a:ext cx="1872207" cy="2308987"/>
            <a:chOff x="9231701" y="3288432"/>
            <a:chExt cx="1872207" cy="2308987"/>
          </a:xfrm>
        </p:grpSpPr>
        <p:sp>
          <p:nvSpPr>
            <p:cNvPr id="29" name="Text Placeholder 3">
              <a:extLst>
                <a:ext uri="{FF2B5EF4-FFF2-40B4-BE49-F238E27FC236}">
                  <a16:creationId xmlns:a16="http://schemas.microsoft.com/office/drawing/2014/main" id="{BC5CFC53-617F-43D4-B00F-EEC8443029C3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9231701" y="3288432"/>
              <a:ext cx="1872207" cy="375269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00" b="1" dirty="0">
                  <a:solidFill>
                    <a:schemeClr val="bg1"/>
                  </a:solidFill>
                  <a:cs typeface="Arial" pitchFamily="34" charset="0"/>
                </a:rPr>
                <a:t>PLANNER</a:t>
              </a:r>
              <a:endParaRPr lang="ko-KR" altLang="en-US" sz="1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 Placeholder 20">
              <a:extLst>
                <a:ext uri="{FF2B5EF4-FFF2-40B4-BE49-F238E27FC236}">
                  <a16:creationId xmlns:a16="http://schemas.microsoft.com/office/drawing/2014/main" id="{91DB98F0-61F1-4C0A-951F-54754B7695F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4085253"/>
              <a:ext cx="1872204" cy="151216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</a:t>
              </a: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0" indent="0" algn="ctr">
                <a:buNone/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4">
              <a:extLst>
                <a:ext uri="{FF2B5EF4-FFF2-40B4-BE49-F238E27FC236}">
                  <a16:creationId xmlns:a16="http://schemas.microsoft.com/office/drawing/2014/main" id="{E667B578-689E-41DF-A899-AFBAF8EEB350}"/>
                </a:ext>
              </a:extLst>
            </p:cNvPr>
            <p:cNvSpPr txBox="1">
              <a:spLocks/>
            </p:cNvSpPr>
            <p:nvPr/>
          </p:nvSpPr>
          <p:spPr>
            <a:xfrm>
              <a:off x="9231702" y="3717032"/>
              <a:ext cx="1872205" cy="324036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Name</a:t>
              </a:r>
              <a:r>
                <a:rPr lang="en-US" altLang="ko-KR" sz="1400" b="1" dirty="0"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9">
            <a:extLst>
              <a:ext uri="{FF2B5EF4-FFF2-40B4-BE49-F238E27FC236}">
                <a16:creationId xmlns:a16="http://schemas.microsoft.com/office/drawing/2014/main" id="{59AEC0C2-1658-4DBE-A16E-C1F68C32F0D4}"/>
              </a:ext>
            </a:extLst>
          </p:cNvPr>
          <p:cNvGrpSpPr/>
          <p:nvPr userDrawn="1"/>
        </p:nvGrpSpPr>
        <p:grpSpPr>
          <a:xfrm>
            <a:off x="1172149" y="5825666"/>
            <a:ext cx="1706103" cy="448703"/>
            <a:chOff x="1172148" y="5704896"/>
            <a:chExt cx="1706103" cy="44870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97B0E5-8C02-4EFD-818E-FCAB1C18F1D7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810BBB-1805-4634-A844-1590B698A393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E1D6AF9-FBD8-499A-9802-37FE243D9214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900D5429-4621-47B3-9333-D168EC750557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8">
              <a:extLst>
                <a:ext uri="{FF2B5EF4-FFF2-40B4-BE49-F238E27FC236}">
                  <a16:creationId xmlns:a16="http://schemas.microsoft.com/office/drawing/2014/main" id="{20FA3F5A-EF38-495A-85BC-7A4BC8204CBC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73C13622-917A-4A5D-917A-6EEACECCB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82">
            <a:extLst>
              <a:ext uri="{FF2B5EF4-FFF2-40B4-BE49-F238E27FC236}">
                <a16:creationId xmlns:a16="http://schemas.microsoft.com/office/drawing/2014/main" id="{5669B4A0-592B-4E36-BFA0-0A71B26E0A09}"/>
              </a:ext>
            </a:extLst>
          </p:cNvPr>
          <p:cNvGrpSpPr/>
          <p:nvPr userDrawn="1"/>
        </p:nvGrpSpPr>
        <p:grpSpPr>
          <a:xfrm>
            <a:off x="3888290" y="5825666"/>
            <a:ext cx="1706103" cy="448703"/>
            <a:chOff x="1172148" y="5704896"/>
            <a:chExt cx="1706103" cy="448703"/>
          </a:xfrm>
        </p:grpSpPr>
        <p:sp>
          <p:nvSpPr>
            <p:cNvPr id="40" name="Oval 20">
              <a:extLst>
                <a:ext uri="{FF2B5EF4-FFF2-40B4-BE49-F238E27FC236}">
                  <a16:creationId xmlns:a16="http://schemas.microsoft.com/office/drawing/2014/main" id="{599F04BF-25B6-4E36-962F-802C34CDA95A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1" name="Oval 45">
              <a:extLst>
                <a:ext uri="{FF2B5EF4-FFF2-40B4-BE49-F238E27FC236}">
                  <a16:creationId xmlns:a16="http://schemas.microsoft.com/office/drawing/2014/main" id="{37A998EF-EFA4-4EC9-9935-396EBC2673DC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2" name="Oval 46">
              <a:extLst>
                <a:ext uri="{FF2B5EF4-FFF2-40B4-BE49-F238E27FC236}">
                  <a16:creationId xmlns:a16="http://schemas.microsoft.com/office/drawing/2014/main" id="{887F7825-B4C6-4C30-A3DA-649096950BD2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3" name="Rounded Rectangle 2">
              <a:extLst>
                <a:ext uri="{FF2B5EF4-FFF2-40B4-BE49-F238E27FC236}">
                  <a16:creationId xmlns:a16="http://schemas.microsoft.com/office/drawing/2014/main" id="{CC8C9F95-79E4-4681-A018-584937EAB059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8">
              <a:extLst>
                <a:ext uri="{FF2B5EF4-FFF2-40B4-BE49-F238E27FC236}">
                  <a16:creationId xmlns:a16="http://schemas.microsoft.com/office/drawing/2014/main" id="{27D5CC66-2190-4C0B-B967-8C85C6E3A7B6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">
              <a:extLst>
                <a:ext uri="{FF2B5EF4-FFF2-40B4-BE49-F238E27FC236}">
                  <a16:creationId xmlns:a16="http://schemas.microsoft.com/office/drawing/2014/main" id="{799A6A43-1315-4301-BA90-3742B4CA6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99">
            <a:extLst>
              <a:ext uri="{FF2B5EF4-FFF2-40B4-BE49-F238E27FC236}">
                <a16:creationId xmlns:a16="http://schemas.microsoft.com/office/drawing/2014/main" id="{14FBE38F-6791-4534-9C7F-E5FC4EBE0C34}"/>
              </a:ext>
            </a:extLst>
          </p:cNvPr>
          <p:cNvGrpSpPr/>
          <p:nvPr userDrawn="1"/>
        </p:nvGrpSpPr>
        <p:grpSpPr>
          <a:xfrm>
            <a:off x="6604431" y="5825666"/>
            <a:ext cx="1706103" cy="448703"/>
            <a:chOff x="1172148" y="5704896"/>
            <a:chExt cx="1706103" cy="448703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DE5CBEB4-5221-4560-BA20-5B7423CE37E6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id="{5D7AC624-8B71-4B8A-8968-361EB3920100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2054EE83-F252-4A8B-B69F-A4BE4F167F6D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D1848CAF-CCAB-4EF2-BE70-971384DE4665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8">
              <a:extLst>
                <a:ext uri="{FF2B5EF4-FFF2-40B4-BE49-F238E27FC236}">
                  <a16:creationId xmlns:a16="http://schemas.microsoft.com/office/drawing/2014/main" id="{E42C9D05-4FC5-4CE1-BA6B-A302BA896861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6EC8A3FE-8DBA-43BC-9637-0B30E0FD7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106">
            <a:extLst>
              <a:ext uri="{FF2B5EF4-FFF2-40B4-BE49-F238E27FC236}">
                <a16:creationId xmlns:a16="http://schemas.microsoft.com/office/drawing/2014/main" id="{9CFB75F3-2FF5-4FE9-A476-6CEE2DF67E07}"/>
              </a:ext>
            </a:extLst>
          </p:cNvPr>
          <p:cNvGrpSpPr/>
          <p:nvPr userDrawn="1"/>
        </p:nvGrpSpPr>
        <p:grpSpPr>
          <a:xfrm>
            <a:off x="9320573" y="5825666"/>
            <a:ext cx="1706103" cy="448703"/>
            <a:chOff x="1172148" y="5704896"/>
            <a:chExt cx="1706103" cy="448703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E50EC360-D0C4-4C08-8F61-8902777F2F21}"/>
                </a:ext>
              </a:extLst>
            </p:cNvPr>
            <p:cNvSpPr/>
            <p:nvPr/>
          </p:nvSpPr>
          <p:spPr>
            <a:xfrm>
              <a:off x="11721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5" name="Oval 45">
              <a:extLst>
                <a:ext uri="{FF2B5EF4-FFF2-40B4-BE49-F238E27FC236}">
                  <a16:creationId xmlns:a16="http://schemas.microsoft.com/office/drawing/2014/main" id="{1883D97F-8E28-47C0-8A2F-1E8F8994063D}"/>
                </a:ext>
              </a:extLst>
            </p:cNvPr>
            <p:cNvSpPr/>
            <p:nvPr/>
          </p:nvSpPr>
          <p:spPr>
            <a:xfrm>
              <a:off x="1812748" y="5716796"/>
              <a:ext cx="424902" cy="424902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6" name="Oval 46">
              <a:extLst>
                <a:ext uri="{FF2B5EF4-FFF2-40B4-BE49-F238E27FC236}">
                  <a16:creationId xmlns:a16="http://schemas.microsoft.com/office/drawing/2014/main" id="{E9327789-7EAA-458A-B577-77EDE0B58AF0}"/>
                </a:ext>
              </a:extLst>
            </p:cNvPr>
            <p:cNvSpPr/>
            <p:nvPr/>
          </p:nvSpPr>
          <p:spPr>
            <a:xfrm>
              <a:off x="2429548" y="5704896"/>
              <a:ext cx="448703" cy="448703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57" name="Rounded Rectangle 2">
              <a:extLst>
                <a:ext uri="{FF2B5EF4-FFF2-40B4-BE49-F238E27FC236}">
                  <a16:creationId xmlns:a16="http://schemas.microsoft.com/office/drawing/2014/main" id="{2D69E672-703B-4D98-B532-F677B80C730B}"/>
                </a:ext>
              </a:extLst>
            </p:cNvPr>
            <p:cNvSpPr/>
            <p:nvPr/>
          </p:nvSpPr>
          <p:spPr>
            <a:xfrm>
              <a:off x="1290568" y="5820708"/>
              <a:ext cx="217079" cy="217079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43DDDC3B-1FBB-4157-ACE3-548390E7C39F}"/>
                </a:ext>
              </a:extLst>
            </p:cNvPr>
            <p:cNvSpPr/>
            <p:nvPr/>
          </p:nvSpPr>
          <p:spPr>
            <a:xfrm>
              <a:off x="2554784" y="5821763"/>
              <a:ext cx="216048" cy="216024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0F7A12F7-CD03-46EC-9D73-8AE4AEFA3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5620" y="5830555"/>
              <a:ext cx="216024" cy="21602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8" r:id="rId3"/>
    <p:sldLayoutId id="2147483719" r:id="rId4"/>
    <p:sldLayoutId id="214748372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2" r:id="rId5"/>
    <p:sldLayoutId id="2147483678" r:id="rId6"/>
    <p:sldLayoutId id="2147483679" r:id="rId7"/>
    <p:sldLayoutId id="2147483680" r:id="rId8"/>
    <p:sldLayoutId id="2147483691" r:id="rId9"/>
    <p:sldLayoutId id="2147483682" r:id="rId10"/>
    <p:sldLayoutId id="2147483685" r:id="rId11"/>
    <p:sldLayoutId id="2147483684" r:id="rId12"/>
    <p:sldLayoutId id="2147483690" r:id="rId13"/>
    <p:sldLayoutId id="2147483686" r:id="rId14"/>
    <p:sldLayoutId id="2147483693" r:id="rId15"/>
    <p:sldLayoutId id="2147483687" r:id="rId16"/>
    <p:sldLayoutId id="2147483688" r:id="rId17"/>
    <p:sldLayoutId id="2147483672" r:id="rId18"/>
    <p:sldLayoutId id="21474836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99acres.com/search/property/buy/hyderabad-all?city=38&amp;preference=S&amp;area_unit=1&amp;res_com=R" TargetMode="External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38F2D7-20B0-40F9-89F4-7232BF5A51E5}"/>
              </a:ext>
            </a:extLst>
          </p:cNvPr>
          <p:cNvSpPr/>
          <p:nvPr/>
        </p:nvSpPr>
        <p:spPr>
          <a:xfrm>
            <a:off x="348342" y="177706"/>
            <a:ext cx="11495315" cy="6178737"/>
          </a:xfrm>
          <a:prstGeom prst="roundRect">
            <a:avLst>
              <a:gd name="adj" fmla="val 3317"/>
            </a:avLst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1510D-0A41-412C-BE93-143FFC01A155}"/>
              </a:ext>
            </a:extLst>
          </p:cNvPr>
          <p:cNvSpPr txBox="1"/>
          <p:nvPr/>
        </p:nvSpPr>
        <p:spPr>
          <a:xfrm>
            <a:off x="609038" y="919640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About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EF678-73BB-4AC3-AFE6-084CC984309D}"/>
              </a:ext>
            </a:extLst>
          </p:cNvPr>
          <p:cNvSpPr txBox="1"/>
          <p:nvPr/>
        </p:nvSpPr>
        <p:spPr>
          <a:xfrm>
            <a:off x="6417291" y="5801946"/>
            <a:ext cx="144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96839-DF9B-4D63-AE5F-8BF78AD70395}"/>
              </a:ext>
            </a:extLst>
          </p:cNvPr>
          <p:cNvSpPr/>
          <p:nvPr/>
        </p:nvSpPr>
        <p:spPr>
          <a:xfrm>
            <a:off x="8816958" y="5369646"/>
            <a:ext cx="184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endParaRPr lang="en-US" altLang="ko-KR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ACF53-D2E8-4D88-BEB5-AAB836CFB21F}"/>
              </a:ext>
            </a:extLst>
          </p:cNvPr>
          <p:cNvSpPr txBox="1"/>
          <p:nvPr/>
        </p:nvSpPr>
        <p:spPr>
          <a:xfrm>
            <a:off x="1111866" y="2378270"/>
            <a:ext cx="93084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Name</a:t>
            </a: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 : Shinde Deepali R Tipirneni</a:t>
            </a:r>
          </a:p>
          <a:p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Qualification</a:t>
            </a: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 :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BSC.IT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Work Experience 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8 years in Educational &amp; medical field .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D4C808-E95E-4516-9641-1AEFF5683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75" y="5801946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DF7EAF-960B-4F81-AFEA-ACCAF1C7FB8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Before changing dtypes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E000A-414C-4ED9-B6CD-B241015CF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3" t="27083" r="43360" b="9583"/>
          <a:stretch/>
        </p:blipFill>
        <p:spPr>
          <a:xfrm>
            <a:off x="447675" y="1362076"/>
            <a:ext cx="4733925" cy="4343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664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9682D-8FF6-4D66-865C-8AF1E61CD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0" t="27778" r="35391" b="6250"/>
          <a:stretch/>
        </p:blipFill>
        <p:spPr>
          <a:xfrm>
            <a:off x="5019675" y="1714500"/>
            <a:ext cx="5543550" cy="45243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22D28-0965-4F4A-98D4-CD998759A945}"/>
              </a:ext>
            </a:extLst>
          </p:cNvPr>
          <p:cNvSpPr txBox="1"/>
          <p:nvPr/>
        </p:nvSpPr>
        <p:spPr>
          <a:xfrm>
            <a:off x="1771650" y="381000"/>
            <a:ext cx="51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After Changing dtypes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9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284901-758D-498D-AF8E-79CDB4C6B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After Cleaning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85A91-4238-410A-9B33-F001BD995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7" t="30277" r="10156" b="4951"/>
          <a:stretch/>
        </p:blipFill>
        <p:spPr>
          <a:xfrm>
            <a:off x="1866899" y="1581150"/>
            <a:ext cx="8905875" cy="44420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6A9AFC-AEF3-4E3B-95A9-B2BDD5DA0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64" y="239967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743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B3AAAA-EEEB-4648-ACBE-D1333807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48" y="6031495"/>
            <a:ext cx="3369061" cy="6886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D18012-C0D4-4E4A-A72D-BB949FEBB826}"/>
              </a:ext>
            </a:extLst>
          </p:cNvPr>
          <p:cNvSpPr/>
          <p:nvPr/>
        </p:nvSpPr>
        <p:spPr>
          <a:xfrm>
            <a:off x="4167286" y="959882"/>
            <a:ext cx="741978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5539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23650"/>
            <a:ext cx="11573197" cy="724247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Total No. of Under Construction &amp; Ready to move properties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70F859-8D59-47E8-9E23-C3AEF124EFC3}"/>
              </a:ext>
            </a:extLst>
          </p:cNvPr>
          <p:cNvSpPr txBox="1"/>
          <p:nvPr/>
        </p:nvSpPr>
        <p:spPr>
          <a:xfrm>
            <a:off x="914400" y="5588249"/>
            <a:ext cx="10058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Total no of properties are 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Helvetica Neue"/>
              </a:rPr>
              <a:t>1249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 Ready to move properties  have highest number  around 698 in Hyderabad.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 construction has a least number  of properties around 491.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6AF24-D4E8-4B27-98F1-E5BCE79A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928687"/>
            <a:ext cx="9363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53A11-1473-43D9-B6A7-88FFD91A7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" t="4476" r="2107" b="5619"/>
          <a:stretch/>
        </p:blipFill>
        <p:spPr>
          <a:xfrm>
            <a:off x="609599" y="207190"/>
            <a:ext cx="10067925" cy="6117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64F5D7-B8E5-47C8-83EB-D8853BD1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25" y="5630496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747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0088D-20EA-49A3-BB98-AD64046DB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Years old Properties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52B8-8D34-4C4F-B99F-846FFA880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6" y="1279167"/>
            <a:ext cx="7048500" cy="3137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652495-53FA-4036-B0C5-76A6DD1DB771}"/>
              </a:ext>
            </a:extLst>
          </p:cNvPr>
          <p:cNvSpPr txBox="1"/>
          <p:nvPr/>
        </p:nvSpPr>
        <p:spPr>
          <a:xfrm>
            <a:off x="1323975" y="4549676"/>
            <a:ext cx="695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total 326 properties newly constructed and ready to move in this year.</a:t>
            </a:r>
          </a:p>
          <a:p>
            <a:r>
              <a:rPr lang="en-US" dirty="0"/>
              <a:t>56 properties are 1 year old</a:t>
            </a:r>
          </a:p>
          <a:p>
            <a:r>
              <a:rPr lang="en-US" dirty="0"/>
              <a:t>38 properties are 2 years old</a:t>
            </a:r>
          </a:p>
          <a:p>
            <a:r>
              <a:rPr lang="en-US" dirty="0"/>
              <a:t>25 properties are 3 year old</a:t>
            </a:r>
          </a:p>
          <a:p>
            <a:r>
              <a:rPr lang="en-US" dirty="0"/>
              <a:t>338 properties are 6 years old</a:t>
            </a:r>
          </a:p>
          <a:p>
            <a:r>
              <a:rPr lang="en-US" dirty="0"/>
              <a:t>381 are 5 year old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BBE22-9BD0-4D06-B7AB-98BDBE6E7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90" y="5703838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7777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0088D-20EA-49A3-BB98-AD64046DB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No of bedrooms Vs Property Types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70D18-01CA-4C87-8049-CB964B059C3C}"/>
              </a:ext>
            </a:extLst>
          </p:cNvPr>
          <p:cNvSpPr txBox="1"/>
          <p:nvPr/>
        </p:nvSpPr>
        <p:spPr>
          <a:xfrm>
            <a:off x="1333499" y="4764165"/>
            <a:ext cx="7324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51% is the Highest registered property for residential apartment starting from 1 to 3bhk</a:t>
            </a:r>
          </a:p>
          <a:p>
            <a:endParaRPr lang="en-US" dirty="0"/>
          </a:p>
          <a:p>
            <a:r>
              <a:rPr lang="en-US" dirty="0"/>
              <a:t>12% is registered for independent house/villa, 36% are residential land </a:t>
            </a:r>
          </a:p>
          <a:p>
            <a:endParaRPr lang="en-US" dirty="0"/>
          </a:p>
          <a:p>
            <a:r>
              <a:rPr lang="en-US" dirty="0"/>
              <a:t>Where as    only 0.123% booked for farm house  and </a:t>
            </a:r>
            <a:r>
              <a:rPr lang="en-US" dirty="0" err="1"/>
              <a:t>oher</a:t>
            </a:r>
            <a:r>
              <a:rPr lang="en-US" dirty="0"/>
              <a:t> lands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2C480-9636-4DDE-AA5A-021EBED6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75" y="5801946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54D550-DBF1-4AC9-95E8-4F0B789D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47" y="1098416"/>
            <a:ext cx="5674577" cy="32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F5F39B-9F3D-4ECB-B65B-660016B1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0" y="0"/>
            <a:ext cx="1077588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7A72E-8565-408F-A76F-EC3B51381231}"/>
              </a:ext>
            </a:extLst>
          </p:cNvPr>
          <p:cNvSpPr txBox="1"/>
          <p:nvPr/>
        </p:nvSpPr>
        <p:spPr>
          <a:xfrm>
            <a:off x="6315075" y="3276600"/>
            <a:ext cx="4200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Independ house/villa has the highest avg price of around (3.9Cr),followed by Residential Apt(1.2Cr),Residential land (1.1Cr),Farm House(10L)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Least is Independent floor &amp; other plots around (10L to 14L)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1D768C-31A5-4A1D-86CE-F9977EDE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25" y="5716221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087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949793-4703-47D5-8DE3-1F5FBBE2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2" y="120607"/>
            <a:ext cx="1187671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BE361-A6DF-4461-B1BC-0AD4224E6C30}"/>
              </a:ext>
            </a:extLst>
          </p:cNvPr>
          <p:cNvSpPr txBox="1"/>
          <p:nvPr/>
        </p:nvSpPr>
        <p:spPr>
          <a:xfrm>
            <a:off x="8486775" y="4219575"/>
            <a:ext cx="325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Starting avg price 250Cr  in </a:t>
            </a:r>
            <a:r>
              <a:rPr lang="en-US" sz="2400" dirty="0" err="1">
                <a:solidFill>
                  <a:schemeClr val="bg1"/>
                </a:solidFill>
              </a:rPr>
              <a:t>Shadnagar</a:t>
            </a:r>
            <a:r>
              <a:rPr lang="en-US" sz="2400" dirty="0">
                <a:solidFill>
                  <a:schemeClr val="bg1"/>
                </a:solidFill>
              </a:rPr>
              <a:t> , to 100Cr to Tirumala Nagar</a:t>
            </a:r>
          </a:p>
        </p:txBody>
      </p:sp>
    </p:spTree>
    <p:extLst>
      <p:ext uri="{BB962C8B-B14F-4D97-AF65-F5344CB8AC3E}">
        <p14:creationId xmlns:p14="http://schemas.microsoft.com/office/powerpoint/2010/main" val="273917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81427-8F63-47BD-ABAA-9004DF3041FF}"/>
              </a:ext>
            </a:extLst>
          </p:cNvPr>
          <p:cNvSpPr txBox="1"/>
          <p:nvPr/>
        </p:nvSpPr>
        <p:spPr>
          <a:xfrm>
            <a:off x="3714750" y="20002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web Scraping ?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D9510-162E-4E89-B1DD-0124A3C4879D}"/>
              </a:ext>
            </a:extLst>
          </p:cNvPr>
          <p:cNvSpPr txBox="1"/>
          <p:nvPr/>
        </p:nvSpPr>
        <p:spPr>
          <a:xfrm>
            <a:off x="5876925" y="1037630"/>
            <a:ext cx="5829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ccess and collect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on’t have to sign up for an API key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 limited to a specific number of queries</a:t>
            </a:r>
            <a:endParaRPr lang="en-IN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3AAAA-EEEB-4648-ACBE-D1333807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48" y="6031495"/>
            <a:ext cx="3369061" cy="6886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4B7C27-1F93-4057-8D94-DA122A726FC4}"/>
              </a:ext>
            </a:extLst>
          </p:cNvPr>
          <p:cNvSpPr txBox="1"/>
          <p:nvPr/>
        </p:nvSpPr>
        <p:spPr>
          <a:xfrm>
            <a:off x="1771649" y="5400675"/>
            <a:ext cx="6776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</a:t>
            </a:r>
            <a:r>
              <a:rPr lang="en-US" sz="2400" dirty="0" err="1"/>
              <a:t>no.of</a:t>
            </a:r>
            <a:r>
              <a:rPr lang="en-US" sz="2400" dirty="0"/>
              <a:t> </a:t>
            </a:r>
            <a:r>
              <a:rPr lang="en-US" sz="2400" dirty="0" err="1"/>
              <a:t>bhk</a:t>
            </a:r>
            <a:r>
              <a:rPr lang="en-US" sz="2400" dirty="0"/>
              <a:t> and no of bed rooms are positively co related ,same with minimum last year price and current year max price 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41627-E8CF-4F79-95B3-C061493B2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03" y="144840"/>
            <a:ext cx="8697698" cy="51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53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0088D-20EA-49A3-BB98-AD64046DB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Top 6 Localities highly increasing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08226-F94D-40E6-82E8-829D27C8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46" y="1256805"/>
            <a:ext cx="5909529" cy="3425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9152CD-E78E-491D-99D6-093DC5C4FCD6}"/>
              </a:ext>
            </a:extLst>
          </p:cNvPr>
          <p:cNvSpPr txBox="1"/>
          <p:nvPr/>
        </p:nvSpPr>
        <p:spPr>
          <a:xfrm>
            <a:off x="1009650" y="4886325"/>
            <a:ext cx="10610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total 65 registered properties in last 3 months starting from 1BHK to 3BHK, with 600-1800 Area </a:t>
            </a:r>
            <a:r>
              <a:rPr lang="en-US" dirty="0" err="1"/>
              <a:t>sq.ft</a:t>
            </a:r>
            <a:r>
              <a:rPr lang="en-US" dirty="0"/>
              <a:t> in </a:t>
            </a:r>
            <a:r>
              <a:rPr lang="en-US" dirty="0" err="1"/>
              <a:t>Bachupally</a:t>
            </a:r>
            <a:r>
              <a:rPr lang="en-US" dirty="0"/>
              <a:t> staring from 35L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largest is Gachibowli , total 53 were registered Area </a:t>
            </a:r>
            <a:r>
              <a:rPr lang="en-US" dirty="0" err="1"/>
              <a:t>sqft</a:t>
            </a:r>
            <a:r>
              <a:rPr lang="en-US" dirty="0"/>
              <a:t> 206 – 6666sqft containing 2bhk – 6bhk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Kompally</a:t>
            </a:r>
            <a:r>
              <a:rPr lang="en-US" dirty="0"/>
              <a:t> containing 39 records , price starting from 37L- 2CR with 266 Are </a:t>
            </a:r>
            <a:r>
              <a:rPr lang="en-US" dirty="0" err="1"/>
              <a:t>sqft</a:t>
            </a:r>
            <a:r>
              <a:rPr lang="en-US" dirty="0"/>
              <a:t> to 18,216 </a:t>
            </a:r>
            <a:r>
              <a:rPr lang="en-US" dirty="0" err="1"/>
              <a:t>sqft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Kollur</a:t>
            </a:r>
            <a:r>
              <a:rPr lang="en-US" dirty="0"/>
              <a:t> has 34 records 35L-4.5Cr 211sqft to 4295sqft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Tukkuguda</a:t>
            </a:r>
            <a:r>
              <a:rPr lang="en-US" dirty="0"/>
              <a:t> 33 records minimum 167Area </a:t>
            </a:r>
            <a:r>
              <a:rPr lang="en-US" dirty="0" err="1"/>
              <a:t>sqft</a:t>
            </a:r>
            <a:r>
              <a:rPr lang="en-US" dirty="0"/>
              <a:t> to 21,510Area </a:t>
            </a:r>
            <a:r>
              <a:rPr lang="en-US" dirty="0" err="1"/>
              <a:t>sqft</a:t>
            </a:r>
            <a:r>
              <a:rPr lang="en-US" dirty="0"/>
              <a:t> . Starting range from 11L to 8.5CR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101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E1C27-E2BC-4304-A5CA-2881CC37CC17}"/>
              </a:ext>
            </a:extLst>
          </p:cNvPr>
          <p:cNvSpPr txBox="1"/>
          <p:nvPr/>
        </p:nvSpPr>
        <p:spPr>
          <a:xfrm>
            <a:off x="809625" y="5181600"/>
            <a:ext cx="486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 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91296-7835-4B35-A901-07C43123A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75" y="5801946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81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4BB91-81D0-41F3-88A3-F8DA08EAC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2412"/>
            <a:ext cx="9525000" cy="595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2674DF-6E90-4D04-AD70-A274A6443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75" y="5801946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044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F3EF7-DAA9-4771-893D-BDD38B97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48" y="6031495"/>
            <a:ext cx="3369061" cy="6886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047E1A-8B95-4D33-9C3D-54413C930B1D}"/>
              </a:ext>
            </a:extLst>
          </p:cNvPr>
          <p:cNvSpPr/>
          <p:nvPr/>
        </p:nvSpPr>
        <p:spPr>
          <a:xfrm>
            <a:off x="352425" y="205085"/>
            <a:ext cx="109537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Analyze &amp; visualize data of properties from </a:t>
            </a:r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  <a:hlinkClick r:id="rId3"/>
              </a:rPr>
              <a:t>99 Acers </a:t>
            </a:r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website.</a:t>
            </a:r>
            <a:endParaRPr lang="en-IN" sz="54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600D2-FFBF-4028-B0A9-4FEADB13988C}"/>
              </a:ext>
            </a:extLst>
          </p:cNvPr>
          <p:cNvSpPr/>
          <p:nvPr/>
        </p:nvSpPr>
        <p:spPr>
          <a:xfrm>
            <a:off x="311891" y="5569830"/>
            <a:ext cx="6019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Business Statement </a:t>
            </a:r>
            <a:endParaRPr lang="en-IN" sz="5400" b="1" dirty="0">
              <a:ln w="6600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99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708CDB9-98AF-4994-9F39-093C58C585E0}"/>
              </a:ext>
            </a:extLst>
          </p:cNvPr>
          <p:cNvGrpSpPr/>
          <p:nvPr/>
        </p:nvGrpSpPr>
        <p:grpSpPr>
          <a:xfrm>
            <a:off x="4698007" y="1917380"/>
            <a:ext cx="7354355" cy="1186904"/>
            <a:chOff x="5699283" y="3070393"/>
            <a:chExt cx="4676434" cy="1015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4599E0-7514-4EDA-B28A-C57F5126CEE5}"/>
                </a:ext>
              </a:extLst>
            </p:cNvPr>
            <p:cNvSpPr txBox="1"/>
            <p:nvPr/>
          </p:nvSpPr>
          <p:spPr>
            <a:xfrm>
              <a:off x="6393950" y="3211178"/>
              <a:ext cx="3981767" cy="50040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en-US" altLang="ko-KR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Domain of “Real Estate”.</a:t>
              </a:r>
              <a:endPara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011274-BB62-493C-8A42-61367FAB477D}"/>
                </a:ext>
              </a:extLst>
            </p:cNvPr>
            <p:cNvSpPr txBox="1"/>
            <p:nvPr/>
          </p:nvSpPr>
          <p:spPr>
            <a:xfrm>
              <a:off x="5699283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511D8B-214E-4458-9E32-8846604BF8F1}"/>
              </a:ext>
            </a:extLst>
          </p:cNvPr>
          <p:cNvGrpSpPr/>
          <p:nvPr/>
        </p:nvGrpSpPr>
        <p:grpSpPr>
          <a:xfrm>
            <a:off x="5249118" y="2968887"/>
            <a:ext cx="6609509" cy="1165911"/>
            <a:chOff x="4891600" y="3151438"/>
            <a:chExt cx="4890985" cy="11659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92B1B0-43C0-4DBE-BAE1-21C644599A30}"/>
                </a:ext>
              </a:extLst>
            </p:cNvPr>
            <p:cNvSpPr txBox="1"/>
            <p:nvPr/>
          </p:nvSpPr>
          <p:spPr>
            <a:xfrm>
              <a:off x="5661544" y="3151438"/>
              <a:ext cx="4121041" cy="1077218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Different types of properties by visualizing them.</a:t>
              </a:r>
              <a:endPara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8A84AD-9D75-47D8-8B17-2BEC0BA8FE2F}"/>
                </a:ext>
              </a:extLst>
            </p:cNvPr>
            <p:cNvSpPr txBox="1"/>
            <p:nvPr/>
          </p:nvSpPr>
          <p:spPr>
            <a:xfrm>
              <a:off x="4891600" y="3301686"/>
              <a:ext cx="1808367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4BA71A-CC4C-459B-BCE6-B0A00FBF2578}"/>
              </a:ext>
            </a:extLst>
          </p:cNvPr>
          <p:cNvGrpSpPr/>
          <p:nvPr/>
        </p:nvGrpSpPr>
        <p:grpSpPr>
          <a:xfrm>
            <a:off x="5902407" y="4380213"/>
            <a:ext cx="5476873" cy="1015663"/>
            <a:chOff x="5692278" y="3070393"/>
            <a:chExt cx="4010954" cy="101566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98FE49-BE10-4794-A71A-21537215B41E}"/>
                </a:ext>
              </a:extLst>
            </p:cNvPr>
            <p:cNvSpPr txBox="1"/>
            <p:nvPr/>
          </p:nvSpPr>
          <p:spPr>
            <a:xfrm>
              <a:off x="6515394" y="3148890"/>
              <a:ext cx="3187838" cy="58477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lIns="108000" rIns="108000" rtlCol="0">
              <a:spAutoFit/>
            </a:bodyPr>
            <a:lstStyle/>
            <a:p>
              <a:r>
                <a:rPr lang="en-US" altLang="ko-KR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Properties in Hyderabad </a:t>
              </a:r>
              <a:endPara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344711-AC67-4337-A7C3-C5561110504D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339D93A-B02B-431A-ADDF-7679F4451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48" y="404359"/>
            <a:ext cx="3369061" cy="74452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D98290-FD29-404E-9374-63CD830D8208}"/>
              </a:ext>
            </a:extLst>
          </p:cNvPr>
          <p:cNvSpPr/>
          <p:nvPr/>
        </p:nvSpPr>
        <p:spPr>
          <a:xfrm>
            <a:off x="-180200" y="368364"/>
            <a:ext cx="84626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chemeClr val="bg2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Explanation about Use case title and domain </a:t>
            </a:r>
            <a:endParaRPr lang="en-IN" sz="5400" dirty="0">
              <a:ln w="0">
                <a:solidFill>
                  <a:schemeClr val="bg2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I scraped my data?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8E8A4CA-DD82-49C8-B423-F729A0EE631E}"/>
              </a:ext>
            </a:extLst>
          </p:cNvPr>
          <p:cNvSpPr/>
          <p:nvPr/>
        </p:nvSpPr>
        <p:spPr>
          <a:xfrm>
            <a:off x="0" y="2265296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D090D2-9E51-4FEB-B78E-C3D6ECE7BDC8}"/>
              </a:ext>
            </a:extLst>
          </p:cNvPr>
          <p:cNvSpPr/>
          <p:nvPr/>
        </p:nvSpPr>
        <p:spPr>
          <a:xfrm>
            <a:off x="0" y="2944366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9B25DA7-413B-4FF6-B327-DD67F324936B}"/>
              </a:ext>
            </a:extLst>
          </p:cNvPr>
          <p:cNvSpPr/>
          <p:nvPr/>
        </p:nvSpPr>
        <p:spPr>
          <a:xfrm>
            <a:off x="0" y="3623434"/>
            <a:ext cx="8568003" cy="626101"/>
          </a:xfrm>
          <a:custGeom>
            <a:avLst/>
            <a:gdLst>
              <a:gd name="connsiteX0" fmla="*/ 0 w 3942463"/>
              <a:gd name="connsiteY0" fmla="*/ 0 h 626101"/>
              <a:gd name="connsiteX1" fmla="*/ 3942463 w 3942463"/>
              <a:gd name="connsiteY1" fmla="*/ 0 h 626101"/>
              <a:gd name="connsiteX2" fmla="*/ 3942463 w 3942463"/>
              <a:gd name="connsiteY2" fmla="*/ 626101 h 626101"/>
              <a:gd name="connsiteX3" fmla="*/ 0 w 3942463"/>
              <a:gd name="connsiteY3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2463" h="626101">
                <a:moveTo>
                  <a:pt x="0" y="0"/>
                </a:moveTo>
                <a:lnTo>
                  <a:pt x="3942463" y="0"/>
                </a:lnTo>
                <a:lnTo>
                  <a:pt x="3942463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1114903-2C07-4985-A273-E760459844B7}"/>
              </a:ext>
            </a:extLst>
          </p:cNvPr>
          <p:cNvSpPr/>
          <p:nvPr/>
        </p:nvSpPr>
        <p:spPr>
          <a:xfrm>
            <a:off x="0" y="4302505"/>
            <a:ext cx="8568003" cy="626101"/>
          </a:xfrm>
          <a:custGeom>
            <a:avLst/>
            <a:gdLst>
              <a:gd name="connsiteX0" fmla="*/ 0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19605 w 8568003"/>
              <a:gd name="connsiteY3" fmla="*/ 626101 h 626101"/>
              <a:gd name="connsiteX4" fmla="*/ 2914304 w 8568003"/>
              <a:gd name="connsiteY4" fmla="*/ 599846 h 626101"/>
              <a:gd name="connsiteX5" fmla="*/ 2838852 w 8568003"/>
              <a:gd name="connsiteY5" fmla="*/ 549833 h 626101"/>
              <a:gd name="connsiteX6" fmla="*/ 2213584 w 8568003"/>
              <a:gd name="connsiteY6" fmla="*/ 549833 h 626101"/>
              <a:gd name="connsiteX7" fmla="*/ 2138132 w 8568003"/>
              <a:gd name="connsiteY7" fmla="*/ 599846 h 626101"/>
              <a:gd name="connsiteX8" fmla="*/ 2132832 w 8568003"/>
              <a:gd name="connsiteY8" fmla="*/ 626101 h 626101"/>
              <a:gd name="connsiteX9" fmla="*/ 0 w 8568003"/>
              <a:gd name="connsiteY9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68003" h="626101">
                <a:moveTo>
                  <a:pt x="0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19605" y="626101"/>
                </a:lnTo>
                <a:lnTo>
                  <a:pt x="2914304" y="599846"/>
                </a:lnTo>
                <a:cubicBezTo>
                  <a:pt x="2901873" y="570456"/>
                  <a:pt x="2872771" y="549833"/>
                  <a:pt x="2838852" y="549833"/>
                </a:cubicBezTo>
                <a:lnTo>
                  <a:pt x="2213584" y="549833"/>
                </a:lnTo>
                <a:cubicBezTo>
                  <a:pt x="2179666" y="549833"/>
                  <a:pt x="2150563" y="570456"/>
                  <a:pt x="2138132" y="599846"/>
                </a:cubicBezTo>
                <a:lnTo>
                  <a:pt x="2132832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5730466-D160-4E6F-B3C8-BDEABF8CF3A5}"/>
              </a:ext>
            </a:extLst>
          </p:cNvPr>
          <p:cNvSpPr/>
          <p:nvPr/>
        </p:nvSpPr>
        <p:spPr>
          <a:xfrm>
            <a:off x="0" y="4981572"/>
            <a:ext cx="8568003" cy="626101"/>
          </a:xfrm>
          <a:custGeom>
            <a:avLst/>
            <a:gdLst>
              <a:gd name="connsiteX0" fmla="*/ 2920739 w 8568003"/>
              <a:gd name="connsiteY0" fmla="*/ 0 h 626101"/>
              <a:gd name="connsiteX1" fmla="*/ 8568003 w 8568003"/>
              <a:gd name="connsiteY1" fmla="*/ 0 h 626101"/>
              <a:gd name="connsiteX2" fmla="*/ 8568003 w 8568003"/>
              <a:gd name="connsiteY2" fmla="*/ 626101 h 626101"/>
              <a:gd name="connsiteX3" fmla="*/ 2920739 w 8568003"/>
              <a:gd name="connsiteY3" fmla="*/ 626101 h 626101"/>
              <a:gd name="connsiteX4" fmla="*/ 0 w 8568003"/>
              <a:gd name="connsiteY4" fmla="*/ 0 h 626101"/>
              <a:gd name="connsiteX5" fmla="*/ 2131697 w 8568003"/>
              <a:gd name="connsiteY5" fmla="*/ 0 h 626101"/>
              <a:gd name="connsiteX6" fmla="*/ 2131697 w 8568003"/>
              <a:gd name="connsiteY6" fmla="*/ 626101 h 626101"/>
              <a:gd name="connsiteX7" fmla="*/ 0 w 8568003"/>
              <a:gd name="connsiteY7" fmla="*/ 626101 h 62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68003" h="626101">
                <a:moveTo>
                  <a:pt x="2920739" y="0"/>
                </a:moveTo>
                <a:lnTo>
                  <a:pt x="8568003" y="0"/>
                </a:lnTo>
                <a:lnTo>
                  <a:pt x="8568003" y="626101"/>
                </a:lnTo>
                <a:lnTo>
                  <a:pt x="2920739" y="626101"/>
                </a:lnTo>
                <a:close/>
                <a:moveTo>
                  <a:pt x="0" y="0"/>
                </a:moveTo>
                <a:lnTo>
                  <a:pt x="2131697" y="0"/>
                </a:lnTo>
                <a:lnTo>
                  <a:pt x="2131697" y="626101"/>
                </a:lnTo>
                <a:lnTo>
                  <a:pt x="0" y="62610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5ACA938-E7E5-4BA9-A9D1-6A1AFB52F22E}"/>
              </a:ext>
            </a:extLst>
          </p:cNvPr>
          <p:cNvSpPr/>
          <p:nvPr/>
        </p:nvSpPr>
        <p:spPr>
          <a:xfrm>
            <a:off x="8556202" y="2670600"/>
            <a:ext cx="1454400" cy="899974"/>
          </a:xfrm>
          <a:custGeom>
            <a:avLst/>
            <a:gdLst>
              <a:gd name="connsiteX0" fmla="*/ 0 w 1041621"/>
              <a:gd name="connsiteY0" fmla="*/ 278296 h 962108"/>
              <a:gd name="connsiteX1" fmla="*/ 1041621 w 1041621"/>
              <a:gd name="connsiteY1" fmla="*/ 0 h 962108"/>
              <a:gd name="connsiteX2" fmla="*/ 1033669 w 1041621"/>
              <a:gd name="connsiteY2" fmla="*/ 874643 h 962108"/>
              <a:gd name="connsiteX3" fmla="*/ 15903 w 1041621"/>
              <a:gd name="connsiteY3" fmla="*/ 962108 h 962108"/>
              <a:gd name="connsiteX4" fmla="*/ 0 w 1041621"/>
              <a:gd name="connsiteY4" fmla="*/ 278296 h 962108"/>
              <a:gd name="connsiteX0" fmla="*/ 0 w 1048200"/>
              <a:gd name="connsiteY0" fmla="*/ 284875 h 962108"/>
              <a:gd name="connsiteX1" fmla="*/ 1048200 w 1048200"/>
              <a:gd name="connsiteY1" fmla="*/ 0 h 962108"/>
              <a:gd name="connsiteX2" fmla="*/ 1040248 w 1048200"/>
              <a:gd name="connsiteY2" fmla="*/ 874643 h 962108"/>
              <a:gd name="connsiteX3" fmla="*/ 22482 w 1048200"/>
              <a:gd name="connsiteY3" fmla="*/ 962108 h 962108"/>
              <a:gd name="connsiteX4" fmla="*/ 0 w 1048200"/>
              <a:gd name="connsiteY4" fmla="*/ 284875 h 962108"/>
              <a:gd name="connsiteX0" fmla="*/ 0 w 1054778"/>
              <a:gd name="connsiteY0" fmla="*/ 294742 h 971975"/>
              <a:gd name="connsiteX1" fmla="*/ 1054778 w 1054778"/>
              <a:gd name="connsiteY1" fmla="*/ 0 h 971975"/>
              <a:gd name="connsiteX2" fmla="*/ 1040248 w 1054778"/>
              <a:gd name="connsiteY2" fmla="*/ 884510 h 971975"/>
              <a:gd name="connsiteX3" fmla="*/ 22482 w 1054778"/>
              <a:gd name="connsiteY3" fmla="*/ 971975 h 971975"/>
              <a:gd name="connsiteX4" fmla="*/ 0 w 1054778"/>
              <a:gd name="connsiteY4" fmla="*/ 294742 h 971975"/>
              <a:gd name="connsiteX0" fmla="*/ 0 w 1057289"/>
              <a:gd name="connsiteY0" fmla="*/ 294742 h 971975"/>
              <a:gd name="connsiteX1" fmla="*/ 1054778 w 1057289"/>
              <a:gd name="connsiteY1" fmla="*/ 0 h 971975"/>
              <a:gd name="connsiteX2" fmla="*/ 1056694 w 1057289"/>
              <a:gd name="connsiteY2" fmla="*/ 891089 h 971975"/>
              <a:gd name="connsiteX3" fmla="*/ 22482 w 1057289"/>
              <a:gd name="connsiteY3" fmla="*/ 971975 h 971975"/>
              <a:gd name="connsiteX4" fmla="*/ 0 w 1057289"/>
              <a:gd name="connsiteY4" fmla="*/ 294742 h 971975"/>
              <a:gd name="connsiteX0" fmla="*/ 0 w 1056799"/>
              <a:gd name="connsiteY0" fmla="*/ 290635 h 967868"/>
              <a:gd name="connsiteX1" fmla="*/ 1013713 w 1056799"/>
              <a:gd name="connsiteY1" fmla="*/ 0 h 967868"/>
              <a:gd name="connsiteX2" fmla="*/ 1056694 w 1056799"/>
              <a:gd name="connsiteY2" fmla="*/ 886982 h 967868"/>
              <a:gd name="connsiteX3" fmla="*/ 22482 w 1056799"/>
              <a:gd name="connsiteY3" fmla="*/ 967868 h 967868"/>
              <a:gd name="connsiteX4" fmla="*/ 0 w 1056799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0 w 1020140"/>
              <a:gd name="connsiteY0" fmla="*/ 290635 h 967868"/>
              <a:gd name="connsiteX1" fmla="*/ 1013713 w 1020140"/>
              <a:gd name="connsiteY1" fmla="*/ 0 h 967868"/>
              <a:gd name="connsiteX2" fmla="*/ 1019735 w 1020140"/>
              <a:gd name="connsiteY2" fmla="*/ 891089 h 967868"/>
              <a:gd name="connsiteX3" fmla="*/ 22482 w 1020140"/>
              <a:gd name="connsiteY3" fmla="*/ 967868 h 967868"/>
              <a:gd name="connsiteX4" fmla="*/ 0 w 1020140"/>
              <a:gd name="connsiteY4" fmla="*/ 290635 h 967868"/>
              <a:gd name="connsiteX0" fmla="*/ 26797 w 997658"/>
              <a:gd name="connsiteY0" fmla="*/ 298848 h 967868"/>
              <a:gd name="connsiteX1" fmla="*/ 991231 w 997658"/>
              <a:gd name="connsiteY1" fmla="*/ 0 h 967868"/>
              <a:gd name="connsiteX2" fmla="*/ 997253 w 997658"/>
              <a:gd name="connsiteY2" fmla="*/ 891089 h 967868"/>
              <a:gd name="connsiteX3" fmla="*/ 0 w 997658"/>
              <a:gd name="connsiteY3" fmla="*/ 967868 h 967868"/>
              <a:gd name="connsiteX4" fmla="*/ 26797 w 997658"/>
              <a:gd name="connsiteY4" fmla="*/ 298848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1948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67868"/>
              <a:gd name="connsiteX1" fmla="*/ 993179 w 999606"/>
              <a:gd name="connsiteY1" fmla="*/ 0 h 967868"/>
              <a:gd name="connsiteX2" fmla="*/ 999201 w 999606"/>
              <a:gd name="connsiteY2" fmla="*/ 891089 h 967868"/>
              <a:gd name="connsiteX3" fmla="*/ 67653 w 999606"/>
              <a:gd name="connsiteY3" fmla="*/ 967868 h 967868"/>
              <a:gd name="connsiteX4" fmla="*/ 0 w 999606"/>
              <a:gd name="connsiteY4" fmla="*/ 290635 h 967868"/>
              <a:gd name="connsiteX0" fmla="*/ 0 w 999606"/>
              <a:gd name="connsiteY0" fmla="*/ 290635 h 971975"/>
              <a:gd name="connsiteX1" fmla="*/ 993179 w 999606"/>
              <a:gd name="connsiteY1" fmla="*/ 0 h 971975"/>
              <a:gd name="connsiteX2" fmla="*/ 999201 w 999606"/>
              <a:gd name="connsiteY2" fmla="*/ 891089 h 971975"/>
              <a:gd name="connsiteX3" fmla="*/ 6056 w 999606"/>
              <a:gd name="connsiteY3" fmla="*/ 971975 h 971975"/>
              <a:gd name="connsiteX4" fmla="*/ 0 w 999606"/>
              <a:gd name="connsiteY4" fmla="*/ 290635 h 971975"/>
              <a:gd name="connsiteX0" fmla="*/ 0 w 999606"/>
              <a:gd name="connsiteY0" fmla="*/ 290635 h 963762"/>
              <a:gd name="connsiteX1" fmla="*/ 993179 w 999606"/>
              <a:gd name="connsiteY1" fmla="*/ 0 h 963762"/>
              <a:gd name="connsiteX2" fmla="*/ 999201 w 999606"/>
              <a:gd name="connsiteY2" fmla="*/ 891089 h 963762"/>
              <a:gd name="connsiteX3" fmla="*/ 1949 w 999606"/>
              <a:gd name="connsiteY3" fmla="*/ 963762 h 963762"/>
              <a:gd name="connsiteX4" fmla="*/ 0 w 999606"/>
              <a:gd name="connsiteY4" fmla="*/ 290635 h 963762"/>
              <a:gd name="connsiteX0" fmla="*/ 0 w 999606"/>
              <a:gd name="connsiteY0" fmla="*/ 290635 h 967869"/>
              <a:gd name="connsiteX1" fmla="*/ 993179 w 999606"/>
              <a:gd name="connsiteY1" fmla="*/ 0 h 967869"/>
              <a:gd name="connsiteX2" fmla="*/ 999201 w 999606"/>
              <a:gd name="connsiteY2" fmla="*/ 891089 h 967869"/>
              <a:gd name="connsiteX3" fmla="*/ 1949 w 999606"/>
              <a:gd name="connsiteY3" fmla="*/ 967869 h 967869"/>
              <a:gd name="connsiteX4" fmla="*/ 0 w 999606"/>
              <a:gd name="connsiteY4" fmla="*/ 290635 h 967869"/>
              <a:gd name="connsiteX0" fmla="*/ 0 w 999749"/>
              <a:gd name="connsiteY0" fmla="*/ 290635 h 967869"/>
              <a:gd name="connsiteX1" fmla="*/ 996538 w 999749"/>
              <a:gd name="connsiteY1" fmla="*/ 0 h 967869"/>
              <a:gd name="connsiteX2" fmla="*/ 999201 w 999749"/>
              <a:gd name="connsiteY2" fmla="*/ 891089 h 967869"/>
              <a:gd name="connsiteX3" fmla="*/ 1949 w 999749"/>
              <a:gd name="connsiteY3" fmla="*/ 967869 h 967869"/>
              <a:gd name="connsiteX4" fmla="*/ 0 w 999749"/>
              <a:gd name="connsiteY4" fmla="*/ 290635 h 967869"/>
              <a:gd name="connsiteX0" fmla="*/ 0 w 1000306"/>
              <a:gd name="connsiteY0" fmla="*/ 296489 h 973723"/>
              <a:gd name="connsiteX1" fmla="*/ 1000306 w 1000306"/>
              <a:gd name="connsiteY1" fmla="*/ 0 h 973723"/>
              <a:gd name="connsiteX2" fmla="*/ 999201 w 1000306"/>
              <a:gd name="connsiteY2" fmla="*/ 896943 h 973723"/>
              <a:gd name="connsiteX3" fmla="*/ 1949 w 1000306"/>
              <a:gd name="connsiteY3" fmla="*/ 973723 h 973723"/>
              <a:gd name="connsiteX4" fmla="*/ 0 w 1000306"/>
              <a:gd name="connsiteY4" fmla="*/ 296489 h 973723"/>
              <a:gd name="connsiteX0" fmla="*/ 0 w 1002190"/>
              <a:gd name="connsiteY0" fmla="*/ 299417 h 973723"/>
              <a:gd name="connsiteX1" fmla="*/ 1002190 w 1002190"/>
              <a:gd name="connsiteY1" fmla="*/ 0 h 973723"/>
              <a:gd name="connsiteX2" fmla="*/ 1001085 w 1002190"/>
              <a:gd name="connsiteY2" fmla="*/ 896943 h 973723"/>
              <a:gd name="connsiteX3" fmla="*/ 3833 w 1002190"/>
              <a:gd name="connsiteY3" fmla="*/ 973723 h 973723"/>
              <a:gd name="connsiteX4" fmla="*/ 0 w 1002190"/>
              <a:gd name="connsiteY4" fmla="*/ 299417 h 973723"/>
              <a:gd name="connsiteX0" fmla="*/ 5629 w 1007819"/>
              <a:gd name="connsiteY0" fmla="*/ 299417 h 973723"/>
              <a:gd name="connsiteX1" fmla="*/ 1007819 w 1007819"/>
              <a:gd name="connsiteY1" fmla="*/ 0 h 973723"/>
              <a:gd name="connsiteX2" fmla="*/ 1006714 w 1007819"/>
              <a:gd name="connsiteY2" fmla="*/ 896943 h 973723"/>
              <a:gd name="connsiteX3" fmla="*/ 43 w 1007819"/>
              <a:gd name="connsiteY3" fmla="*/ 973723 h 973723"/>
              <a:gd name="connsiteX4" fmla="*/ 5629 w 1007819"/>
              <a:gd name="connsiteY4" fmla="*/ 299417 h 973723"/>
              <a:gd name="connsiteX0" fmla="*/ 131 w 1002321"/>
              <a:gd name="connsiteY0" fmla="*/ 299417 h 973723"/>
              <a:gd name="connsiteX1" fmla="*/ 1002321 w 1002321"/>
              <a:gd name="connsiteY1" fmla="*/ 0 h 973723"/>
              <a:gd name="connsiteX2" fmla="*/ 1001216 w 1002321"/>
              <a:gd name="connsiteY2" fmla="*/ 896943 h 973723"/>
              <a:gd name="connsiteX3" fmla="*/ 196 w 1002321"/>
              <a:gd name="connsiteY3" fmla="*/ 973723 h 973723"/>
              <a:gd name="connsiteX4" fmla="*/ 131 w 1002321"/>
              <a:gd name="connsiteY4" fmla="*/ 299417 h 973723"/>
              <a:gd name="connsiteX0" fmla="*/ 0 w 1004073"/>
              <a:gd name="connsiteY0" fmla="*/ 305271 h 973723"/>
              <a:gd name="connsiteX1" fmla="*/ 1004073 w 1004073"/>
              <a:gd name="connsiteY1" fmla="*/ 0 h 973723"/>
              <a:gd name="connsiteX2" fmla="*/ 1002968 w 1004073"/>
              <a:gd name="connsiteY2" fmla="*/ 896943 h 973723"/>
              <a:gd name="connsiteX3" fmla="*/ 1948 w 1004073"/>
              <a:gd name="connsiteY3" fmla="*/ 973723 h 973723"/>
              <a:gd name="connsiteX4" fmla="*/ 0 w 1004073"/>
              <a:gd name="connsiteY4" fmla="*/ 305271 h 973723"/>
              <a:gd name="connsiteX0" fmla="*/ 131 w 1004204"/>
              <a:gd name="connsiteY0" fmla="*/ 305271 h 973723"/>
              <a:gd name="connsiteX1" fmla="*/ 1004204 w 1004204"/>
              <a:gd name="connsiteY1" fmla="*/ 0 h 973723"/>
              <a:gd name="connsiteX2" fmla="*/ 1003099 w 1004204"/>
              <a:gd name="connsiteY2" fmla="*/ 896943 h 973723"/>
              <a:gd name="connsiteX3" fmla="*/ 195 w 1004204"/>
              <a:gd name="connsiteY3" fmla="*/ 973723 h 973723"/>
              <a:gd name="connsiteX4" fmla="*/ 131 w 1004204"/>
              <a:gd name="connsiteY4" fmla="*/ 305271 h 973723"/>
              <a:gd name="connsiteX0" fmla="*/ 0 w 1005957"/>
              <a:gd name="connsiteY0" fmla="*/ 299417 h 973723"/>
              <a:gd name="connsiteX1" fmla="*/ 1005957 w 1005957"/>
              <a:gd name="connsiteY1" fmla="*/ 0 h 973723"/>
              <a:gd name="connsiteX2" fmla="*/ 1004852 w 1005957"/>
              <a:gd name="connsiteY2" fmla="*/ 896943 h 973723"/>
              <a:gd name="connsiteX3" fmla="*/ 1948 w 1005957"/>
              <a:gd name="connsiteY3" fmla="*/ 973723 h 973723"/>
              <a:gd name="connsiteX4" fmla="*/ 0 w 100595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89694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130 w 1006087"/>
              <a:gd name="connsiteY0" fmla="*/ 299417 h 973723"/>
              <a:gd name="connsiteX1" fmla="*/ 1006087 w 1006087"/>
              <a:gd name="connsiteY1" fmla="*/ 0 h 973723"/>
              <a:gd name="connsiteX2" fmla="*/ 1004982 w 1006087"/>
              <a:gd name="connsiteY2" fmla="*/ 905723 h 973723"/>
              <a:gd name="connsiteX3" fmla="*/ 195 w 1006087"/>
              <a:gd name="connsiteY3" fmla="*/ 973723 h 973723"/>
              <a:gd name="connsiteX4" fmla="*/ 130 w 1006087"/>
              <a:gd name="connsiteY4" fmla="*/ 299417 h 973723"/>
              <a:gd name="connsiteX0" fmla="*/ 0 w 1007841"/>
              <a:gd name="connsiteY0" fmla="*/ 296489 h 973723"/>
              <a:gd name="connsiteX1" fmla="*/ 1007841 w 1007841"/>
              <a:gd name="connsiteY1" fmla="*/ 0 h 973723"/>
              <a:gd name="connsiteX2" fmla="*/ 1006736 w 1007841"/>
              <a:gd name="connsiteY2" fmla="*/ 905723 h 973723"/>
              <a:gd name="connsiteX3" fmla="*/ 1949 w 1007841"/>
              <a:gd name="connsiteY3" fmla="*/ 973723 h 973723"/>
              <a:gd name="connsiteX4" fmla="*/ 0 w 1007841"/>
              <a:gd name="connsiteY4" fmla="*/ 296489 h 973723"/>
              <a:gd name="connsiteX0" fmla="*/ 0 w 1007841"/>
              <a:gd name="connsiteY0" fmla="*/ 296489 h 967869"/>
              <a:gd name="connsiteX1" fmla="*/ 1007841 w 1007841"/>
              <a:gd name="connsiteY1" fmla="*/ 0 h 967869"/>
              <a:gd name="connsiteX2" fmla="*/ 1006736 w 1007841"/>
              <a:gd name="connsiteY2" fmla="*/ 905723 h 967869"/>
              <a:gd name="connsiteX3" fmla="*/ 1949 w 1007841"/>
              <a:gd name="connsiteY3" fmla="*/ 967869 h 967869"/>
              <a:gd name="connsiteX4" fmla="*/ 0 w 1007841"/>
              <a:gd name="connsiteY4" fmla="*/ 296489 h 967869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3832 w 1007841"/>
              <a:gd name="connsiteY3" fmla="*/ 970795 h 970795"/>
              <a:gd name="connsiteX4" fmla="*/ 0 w 1007841"/>
              <a:gd name="connsiteY4" fmla="*/ 296489 h 970795"/>
              <a:gd name="connsiteX0" fmla="*/ 0 w 1007841"/>
              <a:gd name="connsiteY0" fmla="*/ 296489 h 970795"/>
              <a:gd name="connsiteX1" fmla="*/ 1007841 w 1007841"/>
              <a:gd name="connsiteY1" fmla="*/ 0 h 970795"/>
              <a:gd name="connsiteX2" fmla="*/ 1006736 w 1007841"/>
              <a:gd name="connsiteY2" fmla="*/ 905723 h 970795"/>
              <a:gd name="connsiteX3" fmla="*/ 1947 w 1007841"/>
              <a:gd name="connsiteY3" fmla="*/ 970795 h 970795"/>
              <a:gd name="connsiteX4" fmla="*/ 0 w 1007841"/>
              <a:gd name="connsiteY4" fmla="*/ 296489 h 97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41" h="970795">
                <a:moveTo>
                  <a:pt x="0" y="296489"/>
                </a:moveTo>
                <a:lnTo>
                  <a:pt x="1007841" y="0"/>
                </a:lnTo>
                <a:cubicBezTo>
                  <a:pt x="1005190" y="291548"/>
                  <a:pt x="1009387" y="614175"/>
                  <a:pt x="1006736" y="905723"/>
                </a:cubicBezTo>
                <a:lnTo>
                  <a:pt x="1947" y="970795"/>
                </a:lnTo>
                <a:cubicBezTo>
                  <a:pt x="1298" y="745051"/>
                  <a:pt x="649" y="522233"/>
                  <a:pt x="0" y="29648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AB8A12E-CB09-41A5-8B6F-0794B4AA7440}"/>
              </a:ext>
            </a:extLst>
          </p:cNvPr>
          <p:cNvSpPr/>
          <p:nvPr/>
        </p:nvSpPr>
        <p:spPr>
          <a:xfrm>
            <a:off x="8556201" y="3527953"/>
            <a:ext cx="1455733" cy="839047"/>
          </a:xfrm>
          <a:custGeom>
            <a:avLst/>
            <a:gdLst>
              <a:gd name="connsiteX0" fmla="*/ 0 w 1033669"/>
              <a:gd name="connsiteY0" fmla="*/ 111318 h 882594"/>
              <a:gd name="connsiteX1" fmla="*/ 1033669 w 1033669"/>
              <a:gd name="connsiteY1" fmla="*/ 0 h 882594"/>
              <a:gd name="connsiteX2" fmla="*/ 1033669 w 1033669"/>
              <a:gd name="connsiteY2" fmla="*/ 882594 h 882594"/>
              <a:gd name="connsiteX3" fmla="*/ 15903 w 1033669"/>
              <a:gd name="connsiteY3" fmla="*/ 771276 h 882594"/>
              <a:gd name="connsiteX4" fmla="*/ 0 w 1033669"/>
              <a:gd name="connsiteY4" fmla="*/ 111318 h 882594"/>
              <a:gd name="connsiteX0" fmla="*/ 0 w 1049572"/>
              <a:gd name="connsiteY0" fmla="*/ 71561 h 842837"/>
              <a:gd name="connsiteX1" fmla="*/ 1049572 w 1049572"/>
              <a:gd name="connsiteY1" fmla="*/ 0 h 842837"/>
              <a:gd name="connsiteX2" fmla="*/ 1033669 w 1049572"/>
              <a:gd name="connsiteY2" fmla="*/ 842837 h 842837"/>
              <a:gd name="connsiteX3" fmla="*/ 15903 w 1049572"/>
              <a:gd name="connsiteY3" fmla="*/ 731519 h 842837"/>
              <a:gd name="connsiteX4" fmla="*/ 0 w 1049572"/>
              <a:gd name="connsiteY4" fmla="*/ 71561 h 842837"/>
              <a:gd name="connsiteX0" fmla="*/ 0 w 1057524"/>
              <a:gd name="connsiteY0" fmla="*/ 95415 h 866691"/>
              <a:gd name="connsiteX1" fmla="*/ 1057524 w 1057524"/>
              <a:gd name="connsiteY1" fmla="*/ 0 h 866691"/>
              <a:gd name="connsiteX2" fmla="*/ 1033669 w 1057524"/>
              <a:gd name="connsiteY2" fmla="*/ 866691 h 866691"/>
              <a:gd name="connsiteX3" fmla="*/ 15903 w 1057524"/>
              <a:gd name="connsiteY3" fmla="*/ 755373 h 866691"/>
              <a:gd name="connsiteX4" fmla="*/ 0 w 1057524"/>
              <a:gd name="connsiteY4" fmla="*/ 95415 h 866691"/>
              <a:gd name="connsiteX0" fmla="*/ 0 w 1044367"/>
              <a:gd name="connsiteY0" fmla="*/ 95415 h 866691"/>
              <a:gd name="connsiteX1" fmla="*/ 1044367 w 1044367"/>
              <a:gd name="connsiteY1" fmla="*/ 0 h 866691"/>
              <a:gd name="connsiteX2" fmla="*/ 1033669 w 1044367"/>
              <a:gd name="connsiteY2" fmla="*/ 866691 h 866691"/>
              <a:gd name="connsiteX3" fmla="*/ 15903 w 1044367"/>
              <a:gd name="connsiteY3" fmla="*/ 755373 h 866691"/>
              <a:gd name="connsiteX4" fmla="*/ 0 w 1044367"/>
              <a:gd name="connsiteY4" fmla="*/ 95415 h 866691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5903 w 1044367"/>
              <a:gd name="connsiteY3" fmla="*/ 755373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65241 h 883137"/>
              <a:gd name="connsiteX4" fmla="*/ 0 w 1044367"/>
              <a:gd name="connsiteY4" fmla="*/ 95415 h 883137"/>
              <a:gd name="connsiteX0" fmla="*/ 0 w 1044367"/>
              <a:gd name="connsiteY0" fmla="*/ 95415 h 883137"/>
              <a:gd name="connsiteX1" fmla="*/ 1044367 w 1044367"/>
              <a:gd name="connsiteY1" fmla="*/ 0 h 883137"/>
              <a:gd name="connsiteX2" fmla="*/ 1040247 w 1044367"/>
              <a:gd name="connsiteY2" fmla="*/ 883137 h 883137"/>
              <a:gd name="connsiteX3" fmla="*/ 19193 w 1044367"/>
              <a:gd name="connsiteY3" fmla="*/ 771819 h 883137"/>
              <a:gd name="connsiteX4" fmla="*/ 0 w 1044367"/>
              <a:gd name="connsiteY4" fmla="*/ 95415 h 883137"/>
              <a:gd name="connsiteX0" fmla="*/ 0 w 1044367"/>
              <a:gd name="connsiteY0" fmla="*/ 95415 h 893005"/>
              <a:gd name="connsiteX1" fmla="*/ 1044367 w 1044367"/>
              <a:gd name="connsiteY1" fmla="*/ 0 h 893005"/>
              <a:gd name="connsiteX2" fmla="*/ 1040247 w 1044367"/>
              <a:gd name="connsiteY2" fmla="*/ 893005 h 893005"/>
              <a:gd name="connsiteX3" fmla="*/ 19193 w 1044367"/>
              <a:gd name="connsiteY3" fmla="*/ 771819 h 893005"/>
              <a:gd name="connsiteX4" fmla="*/ 0 w 1044367"/>
              <a:gd name="connsiteY4" fmla="*/ 95415 h 893005"/>
              <a:gd name="connsiteX0" fmla="*/ 0 w 1044367"/>
              <a:gd name="connsiteY0" fmla="*/ 98704 h 896294"/>
              <a:gd name="connsiteX1" fmla="*/ 1044367 w 1044367"/>
              <a:gd name="connsiteY1" fmla="*/ 0 h 896294"/>
              <a:gd name="connsiteX2" fmla="*/ 1040247 w 1044367"/>
              <a:gd name="connsiteY2" fmla="*/ 896294 h 896294"/>
              <a:gd name="connsiteX3" fmla="*/ 19193 w 1044367"/>
              <a:gd name="connsiteY3" fmla="*/ 775108 h 896294"/>
              <a:gd name="connsiteX4" fmla="*/ 0 w 1044367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6874 w 1032048"/>
              <a:gd name="connsiteY3" fmla="*/ 775108 h 896294"/>
              <a:gd name="connsiteX4" fmla="*/ 0 w 1032048"/>
              <a:gd name="connsiteY4" fmla="*/ 98704 h 896294"/>
              <a:gd name="connsiteX0" fmla="*/ 0 w 1032048"/>
              <a:gd name="connsiteY0" fmla="*/ 98704 h 896294"/>
              <a:gd name="connsiteX1" fmla="*/ 1032048 w 1032048"/>
              <a:gd name="connsiteY1" fmla="*/ 0 h 896294"/>
              <a:gd name="connsiteX2" fmla="*/ 1027928 w 1032048"/>
              <a:gd name="connsiteY2" fmla="*/ 896294 h 896294"/>
              <a:gd name="connsiteX3" fmla="*/ 2767 w 1032048"/>
              <a:gd name="connsiteY3" fmla="*/ 775108 h 896294"/>
              <a:gd name="connsiteX4" fmla="*/ 0 w 1032048"/>
              <a:gd name="connsiteY4" fmla="*/ 98704 h 896294"/>
              <a:gd name="connsiteX0" fmla="*/ 0 w 1027971"/>
              <a:gd name="connsiteY0" fmla="*/ 98704 h 896294"/>
              <a:gd name="connsiteX1" fmla="*/ 999195 w 1027971"/>
              <a:gd name="connsiteY1" fmla="*/ 0 h 896294"/>
              <a:gd name="connsiteX2" fmla="*/ 1027928 w 1027971"/>
              <a:gd name="connsiteY2" fmla="*/ 896294 h 896294"/>
              <a:gd name="connsiteX3" fmla="*/ 2767 w 1027971"/>
              <a:gd name="connsiteY3" fmla="*/ 775108 h 896294"/>
              <a:gd name="connsiteX4" fmla="*/ 0 w 1027971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7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31513 w 999579"/>
              <a:gd name="connsiteY3" fmla="*/ 775108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6874 w 999579"/>
              <a:gd name="connsiteY3" fmla="*/ 771001 h 896294"/>
              <a:gd name="connsiteX4" fmla="*/ 0 w 999579"/>
              <a:gd name="connsiteY4" fmla="*/ 98704 h 896294"/>
              <a:gd name="connsiteX0" fmla="*/ 0 w 999579"/>
              <a:gd name="connsiteY0" fmla="*/ 98704 h 896294"/>
              <a:gd name="connsiteX1" fmla="*/ 999195 w 999579"/>
              <a:gd name="connsiteY1" fmla="*/ 0 h 896294"/>
              <a:gd name="connsiteX2" fmla="*/ 999182 w 999579"/>
              <a:gd name="connsiteY2" fmla="*/ 896294 h 896294"/>
              <a:gd name="connsiteX3" fmla="*/ 2768 w 999579"/>
              <a:gd name="connsiteY3" fmla="*/ 771001 h 896294"/>
              <a:gd name="connsiteX4" fmla="*/ 0 w 999579"/>
              <a:gd name="connsiteY4" fmla="*/ 98704 h 896294"/>
              <a:gd name="connsiteX0" fmla="*/ 0 w 1003685"/>
              <a:gd name="connsiteY0" fmla="*/ 98704 h 896294"/>
              <a:gd name="connsiteX1" fmla="*/ 1003301 w 1003685"/>
              <a:gd name="connsiteY1" fmla="*/ 0 h 896294"/>
              <a:gd name="connsiteX2" fmla="*/ 1003288 w 1003685"/>
              <a:gd name="connsiteY2" fmla="*/ 896294 h 896294"/>
              <a:gd name="connsiteX3" fmla="*/ 6874 w 1003685"/>
              <a:gd name="connsiteY3" fmla="*/ 771001 h 896294"/>
              <a:gd name="connsiteX4" fmla="*/ 0 w 1003685"/>
              <a:gd name="connsiteY4" fmla="*/ 98704 h 896294"/>
              <a:gd name="connsiteX0" fmla="*/ 0 w 1005192"/>
              <a:gd name="connsiteY0" fmla="*/ 98704 h 896294"/>
              <a:gd name="connsiteX1" fmla="*/ 1005192 w 1005192"/>
              <a:gd name="connsiteY1" fmla="*/ 0 h 896294"/>
              <a:gd name="connsiteX2" fmla="*/ 1003288 w 1005192"/>
              <a:gd name="connsiteY2" fmla="*/ 896294 h 896294"/>
              <a:gd name="connsiteX3" fmla="*/ 6874 w 1005192"/>
              <a:gd name="connsiteY3" fmla="*/ 771001 h 896294"/>
              <a:gd name="connsiteX4" fmla="*/ 0 w 1005192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548 w 1010866"/>
              <a:gd name="connsiteY3" fmla="*/ 771001 h 896294"/>
              <a:gd name="connsiteX4" fmla="*/ 0 w 1010866"/>
              <a:gd name="connsiteY4" fmla="*/ 98704 h 896294"/>
              <a:gd name="connsiteX0" fmla="*/ 1032 w 1011898"/>
              <a:gd name="connsiteY0" fmla="*/ 98704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98704 h 896294"/>
              <a:gd name="connsiteX0" fmla="*/ 1032 w 1011898"/>
              <a:gd name="connsiteY0" fmla="*/ 101630 h 896294"/>
              <a:gd name="connsiteX1" fmla="*/ 1011898 w 1011898"/>
              <a:gd name="connsiteY1" fmla="*/ 0 h 896294"/>
              <a:gd name="connsiteX2" fmla="*/ 1009994 w 1011898"/>
              <a:gd name="connsiteY2" fmla="*/ 896294 h 896294"/>
              <a:gd name="connsiteX3" fmla="*/ 342 w 1011898"/>
              <a:gd name="connsiteY3" fmla="*/ 768074 h 896294"/>
              <a:gd name="connsiteX4" fmla="*/ 1032 w 1011898"/>
              <a:gd name="connsiteY4" fmla="*/ 101630 h 896294"/>
              <a:gd name="connsiteX0" fmla="*/ 1351 w 1012217"/>
              <a:gd name="connsiteY0" fmla="*/ 101630 h 896294"/>
              <a:gd name="connsiteX1" fmla="*/ 1012217 w 1012217"/>
              <a:gd name="connsiteY1" fmla="*/ 0 h 896294"/>
              <a:gd name="connsiteX2" fmla="*/ 1010313 w 1012217"/>
              <a:gd name="connsiteY2" fmla="*/ 896294 h 896294"/>
              <a:gd name="connsiteX3" fmla="*/ 661 w 1012217"/>
              <a:gd name="connsiteY3" fmla="*/ 768074 h 896294"/>
              <a:gd name="connsiteX4" fmla="*/ 1351 w 1012217"/>
              <a:gd name="connsiteY4" fmla="*/ 101630 h 896294"/>
              <a:gd name="connsiteX0" fmla="*/ 690 w 1011556"/>
              <a:gd name="connsiteY0" fmla="*/ 101630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101630 h 896294"/>
              <a:gd name="connsiteX0" fmla="*/ 690 w 1011556"/>
              <a:gd name="connsiteY0" fmla="*/ 98704 h 896294"/>
              <a:gd name="connsiteX1" fmla="*/ 1011556 w 1011556"/>
              <a:gd name="connsiteY1" fmla="*/ 0 h 896294"/>
              <a:gd name="connsiteX2" fmla="*/ 1009652 w 1011556"/>
              <a:gd name="connsiteY2" fmla="*/ 896294 h 896294"/>
              <a:gd name="connsiteX3" fmla="*/ 0 w 1011556"/>
              <a:gd name="connsiteY3" fmla="*/ 768074 h 896294"/>
              <a:gd name="connsiteX4" fmla="*/ 690 w 101155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71001 h 896294"/>
              <a:gd name="connsiteX4" fmla="*/ 0 w 1010866"/>
              <a:gd name="connsiteY4" fmla="*/ 98704 h 896294"/>
              <a:gd name="connsiteX0" fmla="*/ 0 w 1010866"/>
              <a:gd name="connsiteY0" fmla="*/ 98704 h 896294"/>
              <a:gd name="connsiteX1" fmla="*/ 1010866 w 1010866"/>
              <a:gd name="connsiteY1" fmla="*/ 0 h 896294"/>
              <a:gd name="connsiteX2" fmla="*/ 1008962 w 1010866"/>
              <a:gd name="connsiteY2" fmla="*/ 896294 h 896294"/>
              <a:gd name="connsiteX3" fmla="*/ 1201 w 1010866"/>
              <a:gd name="connsiteY3" fmla="*/ 765146 h 896294"/>
              <a:gd name="connsiteX4" fmla="*/ 0 w 1010866"/>
              <a:gd name="connsiteY4" fmla="*/ 98704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3093 w 1012758"/>
              <a:gd name="connsiteY3" fmla="*/ 765146 h 896294"/>
              <a:gd name="connsiteX4" fmla="*/ 0 w 1012758"/>
              <a:gd name="connsiteY4" fmla="*/ 101630 h 896294"/>
              <a:gd name="connsiteX0" fmla="*/ 0 w 1012758"/>
              <a:gd name="connsiteY0" fmla="*/ 101630 h 896294"/>
              <a:gd name="connsiteX1" fmla="*/ 1012758 w 1012758"/>
              <a:gd name="connsiteY1" fmla="*/ 0 h 896294"/>
              <a:gd name="connsiteX2" fmla="*/ 1010854 w 1012758"/>
              <a:gd name="connsiteY2" fmla="*/ 896294 h 896294"/>
              <a:gd name="connsiteX3" fmla="*/ 1202 w 1012758"/>
              <a:gd name="connsiteY3" fmla="*/ 765146 h 896294"/>
              <a:gd name="connsiteX4" fmla="*/ 0 w 1012758"/>
              <a:gd name="connsiteY4" fmla="*/ 101630 h 896294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65146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101630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101630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3094 w 1013142"/>
              <a:gd name="connsiteY3" fmla="*/ 76807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4985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3142"/>
              <a:gd name="connsiteY0" fmla="*/ 98704 h 899220"/>
              <a:gd name="connsiteX1" fmla="*/ 1012758 w 1013142"/>
              <a:gd name="connsiteY1" fmla="*/ 0 h 899220"/>
              <a:gd name="connsiteX2" fmla="*/ 1012745 w 1013142"/>
              <a:gd name="connsiteY2" fmla="*/ 899220 h 899220"/>
              <a:gd name="connsiteX3" fmla="*/ 1202 w 1013142"/>
              <a:gd name="connsiteY3" fmla="*/ 776853 h 899220"/>
              <a:gd name="connsiteX4" fmla="*/ 0 w 1013142"/>
              <a:gd name="connsiteY4" fmla="*/ 98704 h 899220"/>
              <a:gd name="connsiteX0" fmla="*/ 0 w 1014650"/>
              <a:gd name="connsiteY0" fmla="*/ 104558 h 905074"/>
              <a:gd name="connsiteX1" fmla="*/ 1014650 w 1014650"/>
              <a:gd name="connsiteY1" fmla="*/ 0 h 905074"/>
              <a:gd name="connsiteX2" fmla="*/ 1012745 w 1014650"/>
              <a:gd name="connsiteY2" fmla="*/ 905074 h 905074"/>
              <a:gd name="connsiteX3" fmla="*/ 1202 w 1014650"/>
              <a:gd name="connsiteY3" fmla="*/ 782707 h 905074"/>
              <a:gd name="connsiteX4" fmla="*/ 0 w 1014650"/>
              <a:gd name="connsiteY4" fmla="*/ 104558 h 90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650" h="905074">
                <a:moveTo>
                  <a:pt x="0" y="104558"/>
                </a:moveTo>
                <a:lnTo>
                  <a:pt x="1014650" y="0"/>
                </a:lnTo>
                <a:cubicBezTo>
                  <a:pt x="1013277" y="294379"/>
                  <a:pt x="1014118" y="610695"/>
                  <a:pt x="1012745" y="905074"/>
                </a:cubicBezTo>
                <a:lnTo>
                  <a:pt x="1202" y="782707"/>
                </a:lnTo>
                <a:cubicBezTo>
                  <a:pt x="2334" y="556590"/>
                  <a:pt x="1146" y="350334"/>
                  <a:pt x="0" y="104558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E24E706-4A07-4B90-A2B8-D41EEA20EA67}"/>
              </a:ext>
            </a:extLst>
          </p:cNvPr>
          <p:cNvSpPr/>
          <p:nvPr/>
        </p:nvSpPr>
        <p:spPr>
          <a:xfrm>
            <a:off x="8582544" y="4302505"/>
            <a:ext cx="1458000" cy="921583"/>
          </a:xfrm>
          <a:custGeom>
            <a:avLst/>
            <a:gdLst>
              <a:gd name="connsiteX0" fmla="*/ 7951 w 1049572"/>
              <a:gd name="connsiteY0" fmla="*/ 0 h 970059"/>
              <a:gd name="connsiteX1" fmla="*/ 1049572 w 1049572"/>
              <a:gd name="connsiteY1" fmla="*/ 95416 h 970059"/>
              <a:gd name="connsiteX2" fmla="*/ 1049572 w 1049572"/>
              <a:gd name="connsiteY2" fmla="*/ 970059 h 970059"/>
              <a:gd name="connsiteX3" fmla="*/ 0 w 1049572"/>
              <a:gd name="connsiteY3" fmla="*/ 659958 h 970059"/>
              <a:gd name="connsiteX4" fmla="*/ 7951 w 1049572"/>
              <a:gd name="connsiteY4" fmla="*/ 0 h 970059"/>
              <a:gd name="connsiteX0" fmla="*/ 7951 w 1059440"/>
              <a:gd name="connsiteY0" fmla="*/ 0 h 970059"/>
              <a:gd name="connsiteX1" fmla="*/ 1059440 w 1059440"/>
              <a:gd name="connsiteY1" fmla="*/ 82259 h 970059"/>
              <a:gd name="connsiteX2" fmla="*/ 1049572 w 1059440"/>
              <a:gd name="connsiteY2" fmla="*/ 970059 h 970059"/>
              <a:gd name="connsiteX3" fmla="*/ 0 w 1059440"/>
              <a:gd name="connsiteY3" fmla="*/ 659958 h 970059"/>
              <a:gd name="connsiteX4" fmla="*/ 7951 w 1059440"/>
              <a:gd name="connsiteY4" fmla="*/ 0 h 970059"/>
              <a:gd name="connsiteX0" fmla="*/ 11240 w 1059440"/>
              <a:gd name="connsiteY0" fmla="*/ 0 h 973348"/>
              <a:gd name="connsiteX1" fmla="*/ 1059440 w 1059440"/>
              <a:gd name="connsiteY1" fmla="*/ 85548 h 973348"/>
              <a:gd name="connsiteX2" fmla="*/ 1049572 w 1059440"/>
              <a:gd name="connsiteY2" fmla="*/ 973348 h 973348"/>
              <a:gd name="connsiteX3" fmla="*/ 0 w 1059440"/>
              <a:gd name="connsiteY3" fmla="*/ 663247 h 973348"/>
              <a:gd name="connsiteX4" fmla="*/ 11240 w 1059440"/>
              <a:gd name="connsiteY4" fmla="*/ 0 h 973348"/>
              <a:gd name="connsiteX0" fmla="*/ 11240 w 1059440"/>
              <a:gd name="connsiteY0" fmla="*/ 0 h 976637"/>
              <a:gd name="connsiteX1" fmla="*/ 1059440 w 1059440"/>
              <a:gd name="connsiteY1" fmla="*/ 85548 h 976637"/>
              <a:gd name="connsiteX2" fmla="*/ 1059440 w 1059440"/>
              <a:gd name="connsiteY2" fmla="*/ 976637 h 976637"/>
              <a:gd name="connsiteX3" fmla="*/ 0 w 1059440"/>
              <a:gd name="connsiteY3" fmla="*/ 663247 h 976637"/>
              <a:gd name="connsiteX4" fmla="*/ 11240 w 1059440"/>
              <a:gd name="connsiteY4" fmla="*/ 0 h 976637"/>
              <a:gd name="connsiteX0" fmla="*/ 11240 w 1059440"/>
              <a:gd name="connsiteY0" fmla="*/ 0 h 979926"/>
              <a:gd name="connsiteX1" fmla="*/ 1059440 w 1059440"/>
              <a:gd name="connsiteY1" fmla="*/ 85548 h 979926"/>
              <a:gd name="connsiteX2" fmla="*/ 1059440 w 1059440"/>
              <a:gd name="connsiteY2" fmla="*/ 979926 h 979926"/>
              <a:gd name="connsiteX3" fmla="*/ 0 w 1059440"/>
              <a:gd name="connsiteY3" fmla="*/ 663247 h 979926"/>
              <a:gd name="connsiteX4" fmla="*/ 11240 w 1059440"/>
              <a:gd name="connsiteY4" fmla="*/ 0 h 979926"/>
              <a:gd name="connsiteX0" fmla="*/ 11240 w 1059440"/>
              <a:gd name="connsiteY0" fmla="*/ 0 h 986504"/>
              <a:gd name="connsiteX1" fmla="*/ 1059440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59440"/>
              <a:gd name="connsiteY0" fmla="*/ 0 h 986504"/>
              <a:gd name="connsiteX1" fmla="*/ 1034801 w 1059440"/>
              <a:gd name="connsiteY1" fmla="*/ 92126 h 986504"/>
              <a:gd name="connsiteX2" fmla="*/ 1059440 w 1059440"/>
              <a:gd name="connsiteY2" fmla="*/ 986504 h 986504"/>
              <a:gd name="connsiteX3" fmla="*/ 0 w 1059440"/>
              <a:gd name="connsiteY3" fmla="*/ 669825 h 986504"/>
              <a:gd name="connsiteX4" fmla="*/ 11240 w 1059440"/>
              <a:gd name="connsiteY4" fmla="*/ 0 h 986504"/>
              <a:gd name="connsiteX0" fmla="*/ 11240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11240 w 1034801"/>
              <a:gd name="connsiteY4" fmla="*/ 0 h 986504"/>
              <a:gd name="connsiteX0" fmla="*/ 31772 w 1034801"/>
              <a:gd name="connsiteY0" fmla="*/ 0 h 986504"/>
              <a:gd name="connsiteX1" fmla="*/ 1034801 w 1034801"/>
              <a:gd name="connsiteY1" fmla="*/ 92126 h 986504"/>
              <a:gd name="connsiteX2" fmla="*/ 1034800 w 1034801"/>
              <a:gd name="connsiteY2" fmla="*/ 986504 h 986504"/>
              <a:gd name="connsiteX3" fmla="*/ 0 w 1034801"/>
              <a:gd name="connsiteY3" fmla="*/ 669825 h 986504"/>
              <a:gd name="connsiteX4" fmla="*/ 31772 w 1034801"/>
              <a:gd name="connsiteY4" fmla="*/ 0 h 986504"/>
              <a:gd name="connsiteX0" fmla="*/ 23560 w 1034801"/>
              <a:gd name="connsiteY0" fmla="*/ 0 h 982398"/>
              <a:gd name="connsiteX1" fmla="*/ 1034801 w 1034801"/>
              <a:gd name="connsiteY1" fmla="*/ 88020 h 982398"/>
              <a:gd name="connsiteX2" fmla="*/ 1034800 w 1034801"/>
              <a:gd name="connsiteY2" fmla="*/ 982398 h 982398"/>
              <a:gd name="connsiteX3" fmla="*/ 0 w 1034801"/>
              <a:gd name="connsiteY3" fmla="*/ 665719 h 982398"/>
              <a:gd name="connsiteX4" fmla="*/ 23560 w 1034801"/>
              <a:gd name="connsiteY4" fmla="*/ 0 h 982398"/>
              <a:gd name="connsiteX0" fmla="*/ 92 w 1011333"/>
              <a:gd name="connsiteY0" fmla="*/ 0 h 982398"/>
              <a:gd name="connsiteX1" fmla="*/ 1011333 w 1011333"/>
              <a:gd name="connsiteY1" fmla="*/ 88020 h 982398"/>
              <a:gd name="connsiteX2" fmla="*/ 1011332 w 1011333"/>
              <a:gd name="connsiteY2" fmla="*/ 982398 h 982398"/>
              <a:gd name="connsiteX3" fmla="*/ 50450 w 1011333"/>
              <a:gd name="connsiteY3" fmla="*/ 665719 h 982398"/>
              <a:gd name="connsiteX4" fmla="*/ 92 w 1011333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658 w 1011899"/>
              <a:gd name="connsiteY0" fmla="*/ 0 h 982398"/>
              <a:gd name="connsiteX1" fmla="*/ 1011899 w 1011899"/>
              <a:gd name="connsiteY1" fmla="*/ 88020 h 982398"/>
              <a:gd name="connsiteX2" fmla="*/ 1011898 w 1011899"/>
              <a:gd name="connsiteY2" fmla="*/ 982398 h 982398"/>
              <a:gd name="connsiteX3" fmla="*/ 1738 w 1011899"/>
              <a:gd name="connsiteY3" fmla="*/ 669826 h 982398"/>
              <a:gd name="connsiteX4" fmla="*/ 658 w 1011899"/>
              <a:gd name="connsiteY4" fmla="*/ 0 h 982398"/>
              <a:gd name="connsiteX0" fmla="*/ 3027 w 1014268"/>
              <a:gd name="connsiteY0" fmla="*/ 0 h 982398"/>
              <a:gd name="connsiteX1" fmla="*/ 1014268 w 1014268"/>
              <a:gd name="connsiteY1" fmla="*/ 88020 h 982398"/>
              <a:gd name="connsiteX2" fmla="*/ 1014267 w 1014268"/>
              <a:gd name="connsiteY2" fmla="*/ 982398 h 982398"/>
              <a:gd name="connsiteX3" fmla="*/ 0 w 1014268"/>
              <a:gd name="connsiteY3" fmla="*/ 669826 h 982398"/>
              <a:gd name="connsiteX4" fmla="*/ 3027 w 1014268"/>
              <a:gd name="connsiteY4" fmla="*/ 0 h 982398"/>
              <a:gd name="connsiteX0" fmla="*/ 545 w 1017519"/>
              <a:gd name="connsiteY0" fmla="*/ 0 h 979472"/>
              <a:gd name="connsiteX1" fmla="*/ 1017519 w 1017519"/>
              <a:gd name="connsiteY1" fmla="*/ 85094 h 979472"/>
              <a:gd name="connsiteX2" fmla="*/ 1017518 w 1017519"/>
              <a:gd name="connsiteY2" fmla="*/ 979472 h 979472"/>
              <a:gd name="connsiteX3" fmla="*/ 3251 w 1017519"/>
              <a:gd name="connsiteY3" fmla="*/ 666900 h 979472"/>
              <a:gd name="connsiteX4" fmla="*/ 545 w 1017519"/>
              <a:gd name="connsiteY4" fmla="*/ 0 h 979472"/>
              <a:gd name="connsiteX0" fmla="*/ 4939 w 1021913"/>
              <a:gd name="connsiteY0" fmla="*/ 0 h 979472"/>
              <a:gd name="connsiteX1" fmla="*/ 1021913 w 1021913"/>
              <a:gd name="connsiteY1" fmla="*/ 85094 h 979472"/>
              <a:gd name="connsiteX2" fmla="*/ 1021912 w 1021913"/>
              <a:gd name="connsiteY2" fmla="*/ 979472 h 979472"/>
              <a:gd name="connsiteX3" fmla="*/ 0 w 1021913"/>
              <a:gd name="connsiteY3" fmla="*/ 666900 h 979472"/>
              <a:gd name="connsiteX4" fmla="*/ 4939 w 1021913"/>
              <a:gd name="connsiteY4" fmla="*/ 0 h 979472"/>
              <a:gd name="connsiteX0" fmla="*/ 683 w 1023391"/>
              <a:gd name="connsiteY0" fmla="*/ 0 h 979472"/>
              <a:gd name="connsiteX1" fmla="*/ 1023391 w 1023391"/>
              <a:gd name="connsiteY1" fmla="*/ 85094 h 979472"/>
              <a:gd name="connsiteX2" fmla="*/ 1023390 w 1023391"/>
              <a:gd name="connsiteY2" fmla="*/ 979472 h 979472"/>
              <a:gd name="connsiteX3" fmla="*/ 1478 w 1023391"/>
              <a:gd name="connsiteY3" fmla="*/ 666900 h 979472"/>
              <a:gd name="connsiteX4" fmla="*/ 683 w 1023391"/>
              <a:gd name="connsiteY4" fmla="*/ 0 h 979472"/>
              <a:gd name="connsiteX0" fmla="*/ 683 w 1023391"/>
              <a:gd name="connsiteY0" fmla="*/ 0 h 985326"/>
              <a:gd name="connsiteX1" fmla="*/ 1023391 w 1023391"/>
              <a:gd name="connsiteY1" fmla="*/ 90948 h 985326"/>
              <a:gd name="connsiteX2" fmla="*/ 1023390 w 1023391"/>
              <a:gd name="connsiteY2" fmla="*/ 985326 h 985326"/>
              <a:gd name="connsiteX3" fmla="*/ 1478 w 1023391"/>
              <a:gd name="connsiteY3" fmla="*/ 672754 h 985326"/>
              <a:gd name="connsiteX4" fmla="*/ 683 w 1023391"/>
              <a:gd name="connsiteY4" fmla="*/ 0 h 985326"/>
              <a:gd name="connsiteX0" fmla="*/ 683 w 1025303"/>
              <a:gd name="connsiteY0" fmla="*/ 0 h 985326"/>
              <a:gd name="connsiteX1" fmla="*/ 1025303 w 1025303"/>
              <a:gd name="connsiteY1" fmla="*/ 93876 h 985326"/>
              <a:gd name="connsiteX2" fmla="*/ 1023390 w 1025303"/>
              <a:gd name="connsiteY2" fmla="*/ 985326 h 985326"/>
              <a:gd name="connsiteX3" fmla="*/ 1478 w 1025303"/>
              <a:gd name="connsiteY3" fmla="*/ 672754 h 985326"/>
              <a:gd name="connsiteX4" fmla="*/ 683 w 1025303"/>
              <a:gd name="connsiteY4" fmla="*/ 0 h 985326"/>
              <a:gd name="connsiteX0" fmla="*/ 683 w 1023392"/>
              <a:gd name="connsiteY0" fmla="*/ 0 h 985326"/>
              <a:gd name="connsiteX1" fmla="*/ 1023392 w 1023392"/>
              <a:gd name="connsiteY1" fmla="*/ 88021 h 985326"/>
              <a:gd name="connsiteX2" fmla="*/ 1023390 w 1023392"/>
              <a:gd name="connsiteY2" fmla="*/ 985326 h 985326"/>
              <a:gd name="connsiteX3" fmla="*/ 1478 w 1023392"/>
              <a:gd name="connsiteY3" fmla="*/ 672754 h 985326"/>
              <a:gd name="connsiteX4" fmla="*/ 683 w 1023392"/>
              <a:gd name="connsiteY4" fmla="*/ 0 h 985326"/>
              <a:gd name="connsiteX0" fmla="*/ 683 w 1025302"/>
              <a:gd name="connsiteY0" fmla="*/ 0 h 988252"/>
              <a:gd name="connsiteX1" fmla="*/ 1023392 w 1025302"/>
              <a:gd name="connsiteY1" fmla="*/ 88021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5302"/>
              <a:gd name="connsiteY0" fmla="*/ 0 h 988252"/>
              <a:gd name="connsiteX1" fmla="*/ 1023392 w 1025302"/>
              <a:gd name="connsiteY1" fmla="*/ 82167 h 988252"/>
              <a:gd name="connsiteX2" fmla="*/ 1025302 w 1025302"/>
              <a:gd name="connsiteY2" fmla="*/ 988252 h 988252"/>
              <a:gd name="connsiteX3" fmla="*/ 1478 w 1025302"/>
              <a:gd name="connsiteY3" fmla="*/ 672754 h 988252"/>
              <a:gd name="connsiteX4" fmla="*/ 683 w 1025302"/>
              <a:gd name="connsiteY4" fmla="*/ 0 h 988252"/>
              <a:gd name="connsiteX0" fmla="*/ 683 w 1029125"/>
              <a:gd name="connsiteY0" fmla="*/ 0 h 994106"/>
              <a:gd name="connsiteX1" fmla="*/ 1023392 w 1029125"/>
              <a:gd name="connsiteY1" fmla="*/ 82167 h 994106"/>
              <a:gd name="connsiteX2" fmla="*/ 1029125 w 1029125"/>
              <a:gd name="connsiteY2" fmla="*/ 994106 h 994106"/>
              <a:gd name="connsiteX3" fmla="*/ 1478 w 1029125"/>
              <a:gd name="connsiteY3" fmla="*/ 672754 h 994106"/>
              <a:gd name="connsiteX4" fmla="*/ 683 w 1029125"/>
              <a:gd name="connsiteY4" fmla="*/ 0 h 994106"/>
              <a:gd name="connsiteX0" fmla="*/ 683 w 1023392"/>
              <a:gd name="connsiteY0" fmla="*/ 0 h 994106"/>
              <a:gd name="connsiteX1" fmla="*/ 1023392 w 1023392"/>
              <a:gd name="connsiteY1" fmla="*/ 82167 h 994106"/>
              <a:gd name="connsiteX2" fmla="*/ 1023392 w 1023392"/>
              <a:gd name="connsiteY2" fmla="*/ 994106 h 994106"/>
              <a:gd name="connsiteX3" fmla="*/ 1478 w 1023392"/>
              <a:gd name="connsiteY3" fmla="*/ 672754 h 994106"/>
              <a:gd name="connsiteX4" fmla="*/ 683 w 1023392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90948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3"/>
              <a:gd name="connsiteY0" fmla="*/ 0 h 994106"/>
              <a:gd name="connsiteX1" fmla="*/ 1025303 w 1025303"/>
              <a:gd name="connsiteY1" fmla="*/ 88021 h 994106"/>
              <a:gd name="connsiteX2" fmla="*/ 1023392 w 1025303"/>
              <a:gd name="connsiteY2" fmla="*/ 994106 h 994106"/>
              <a:gd name="connsiteX3" fmla="*/ 1478 w 1025303"/>
              <a:gd name="connsiteY3" fmla="*/ 672754 h 994106"/>
              <a:gd name="connsiteX4" fmla="*/ 683 w 1025303"/>
              <a:gd name="connsiteY4" fmla="*/ 0 h 994106"/>
              <a:gd name="connsiteX0" fmla="*/ 683 w 1025304"/>
              <a:gd name="connsiteY0" fmla="*/ 0 h 994106"/>
              <a:gd name="connsiteX1" fmla="*/ 1025303 w 1025304"/>
              <a:gd name="connsiteY1" fmla="*/ 88021 h 994106"/>
              <a:gd name="connsiteX2" fmla="*/ 1025304 w 1025304"/>
              <a:gd name="connsiteY2" fmla="*/ 994106 h 994106"/>
              <a:gd name="connsiteX3" fmla="*/ 1478 w 1025304"/>
              <a:gd name="connsiteY3" fmla="*/ 672754 h 994106"/>
              <a:gd name="connsiteX4" fmla="*/ 683 w 1025304"/>
              <a:gd name="connsiteY4" fmla="*/ 0 h 99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5304" h="994106">
                <a:moveTo>
                  <a:pt x="683" y="0"/>
                </a:moveTo>
                <a:lnTo>
                  <a:pt x="1025303" y="88021"/>
                </a:lnTo>
                <a:cubicBezTo>
                  <a:pt x="1025303" y="390049"/>
                  <a:pt x="1025304" y="692078"/>
                  <a:pt x="1025304" y="994106"/>
                </a:cubicBezTo>
                <a:lnTo>
                  <a:pt x="1478" y="672754"/>
                </a:lnTo>
                <a:cubicBezTo>
                  <a:pt x="4128" y="452768"/>
                  <a:pt x="-1967" y="219986"/>
                  <a:pt x="683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9E7E34A-F7AE-40A5-A268-42DC630783DB}"/>
              </a:ext>
            </a:extLst>
          </p:cNvPr>
          <p:cNvSpPr/>
          <p:nvPr/>
        </p:nvSpPr>
        <p:spPr>
          <a:xfrm>
            <a:off x="8556207" y="4984494"/>
            <a:ext cx="1456234" cy="1101543"/>
          </a:xfrm>
          <a:custGeom>
            <a:avLst/>
            <a:gdLst>
              <a:gd name="connsiteX0" fmla="*/ 7951 w 1073426"/>
              <a:gd name="connsiteY0" fmla="*/ 644056 h 1160891"/>
              <a:gd name="connsiteX1" fmla="*/ 1073426 w 1073426"/>
              <a:gd name="connsiteY1" fmla="*/ 1160891 h 1160891"/>
              <a:gd name="connsiteX2" fmla="*/ 1049572 w 1073426"/>
              <a:gd name="connsiteY2" fmla="*/ 294199 h 1160891"/>
              <a:gd name="connsiteX3" fmla="*/ 0 w 1073426"/>
              <a:gd name="connsiteY3" fmla="*/ 0 h 1160891"/>
              <a:gd name="connsiteX4" fmla="*/ 7951 w 1073426"/>
              <a:gd name="connsiteY4" fmla="*/ 644056 h 1160891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310645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7951 w 1073426"/>
              <a:gd name="connsiteY0" fmla="*/ 660502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7951 w 1073426"/>
              <a:gd name="connsiteY4" fmla="*/ 660502 h 1177337"/>
              <a:gd name="connsiteX0" fmla="*/ 11240 w 1073426"/>
              <a:gd name="connsiteY0" fmla="*/ 673659 h 1177337"/>
              <a:gd name="connsiteX1" fmla="*/ 1073426 w 1073426"/>
              <a:gd name="connsiteY1" fmla="*/ 1177337 h 1177337"/>
              <a:gd name="connsiteX2" fmla="*/ 1049572 w 1073426"/>
              <a:gd name="connsiteY2" fmla="*/ 294199 h 1177337"/>
              <a:gd name="connsiteX3" fmla="*/ 0 w 1073426"/>
              <a:gd name="connsiteY3" fmla="*/ 0 h 1177337"/>
              <a:gd name="connsiteX4" fmla="*/ 11240 w 1073426"/>
              <a:gd name="connsiteY4" fmla="*/ 673659 h 1177337"/>
              <a:gd name="connsiteX0" fmla="*/ 11240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1240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49572 w 1056980"/>
              <a:gd name="connsiteY2" fmla="*/ 294199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63102"/>
              <a:gd name="connsiteY0" fmla="*/ 673659 h 1180626"/>
              <a:gd name="connsiteX1" fmla="*/ 1056980 w 1063102"/>
              <a:gd name="connsiteY1" fmla="*/ 1180626 h 1180626"/>
              <a:gd name="connsiteX2" fmla="*/ 1062729 w 1063102"/>
              <a:gd name="connsiteY2" fmla="*/ 294199 h 1180626"/>
              <a:gd name="connsiteX3" fmla="*/ 0 w 1063102"/>
              <a:gd name="connsiteY3" fmla="*/ 0 h 1180626"/>
              <a:gd name="connsiteX4" fmla="*/ 1372 w 1063102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98304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56980"/>
              <a:gd name="connsiteY0" fmla="*/ 673659 h 1180626"/>
              <a:gd name="connsiteX1" fmla="*/ 1056980 w 1056980"/>
              <a:gd name="connsiteY1" fmla="*/ 1180626 h 1180626"/>
              <a:gd name="connsiteX2" fmla="*/ 1029876 w 1056980"/>
              <a:gd name="connsiteY2" fmla="*/ 285985 h 1180626"/>
              <a:gd name="connsiteX3" fmla="*/ 0 w 1056980"/>
              <a:gd name="connsiteY3" fmla="*/ 0 h 1180626"/>
              <a:gd name="connsiteX4" fmla="*/ 1372 w 1056980"/>
              <a:gd name="connsiteY4" fmla="*/ 673659 h 1180626"/>
              <a:gd name="connsiteX0" fmla="*/ 1372 w 1036448"/>
              <a:gd name="connsiteY0" fmla="*/ 673659 h 1180626"/>
              <a:gd name="connsiteX1" fmla="*/ 1036448 w 1036448"/>
              <a:gd name="connsiteY1" fmla="*/ 1180626 h 1180626"/>
              <a:gd name="connsiteX2" fmla="*/ 1029876 w 1036448"/>
              <a:gd name="connsiteY2" fmla="*/ 285985 h 1180626"/>
              <a:gd name="connsiteX3" fmla="*/ 0 w 1036448"/>
              <a:gd name="connsiteY3" fmla="*/ 0 h 1180626"/>
              <a:gd name="connsiteX4" fmla="*/ 1372 w 1036448"/>
              <a:gd name="connsiteY4" fmla="*/ 673659 h 1180626"/>
              <a:gd name="connsiteX0" fmla="*/ 154 w 1035230"/>
              <a:gd name="connsiteY0" fmla="*/ 673659 h 1180626"/>
              <a:gd name="connsiteX1" fmla="*/ 1035230 w 1035230"/>
              <a:gd name="connsiteY1" fmla="*/ 1180626 h 1180626"/>
              <a:gd name="connsiteX2" fmla="*/ 1028658 w 1035230"/>
              <a:gd name="connsiteY2" fmla="*/ 285985 h 1180626"/>
              <a:gd name="connsiteX3" fmla="*/ 27528 w 1035230"/>
              <a:gd name="connsiteY3" fmla="*/ 0 h 1180626"/>
              <a:gd name="connsiteX4" fmla="*/ 154 w 1035230"/>
              <a:gd name="connsiteY4" fmla="*/ 673659 h 1180626"/>
              <a:gd name="connsiteX0" fmla="*/ 60 w 1035136"/>
              <a:gd name="connsiteY0" fmla="*/ 673659 h 1180626"/>
              <a:gd name="connsiteX1" fmla="*/ 1035136 w 1035136"/>
              <a:gd name="connsiteY1" fmla="*/ 1180626 h 1180626"/>
              <a:gd name="connsiteX2" fmla="*/ 1028564 w 1035136"/>
              <a:gd name="connsiteY2" fmla="*/ 285985 h 1180626"/>
              <a:gd name="connsiteX3" fmla="*/ 80818 w 1035136"/>
              <a:gd name="connsiteY3" fmla="*/ 0 h 1180626"/>
              <a:gd name="connsiteX4" fmla="*/ 60 w 1035136"/>
              <a:gd name="connsiteY4" fmla="*/ 673659 h 1180626"/>
              <a:gd name="connsiteX0" fmla="*/ 152 w 1035228"/>
              <a:gd name="connsiteY0" fmla="*/ 669553 h 1176520"/>
              <a:gd name="connsiteX1" fmla="*/ 1035228 w 1035228"/>
              <a:gd name="connsiteY1" fmla="*/ 1176520 h 1176520"/>
              <a:gd name="connsiteX2" fmla="*/ 1028656 w 1035228"/>
              <a:gd name="connsiteY2" fmla="*/ 281879 h 1176520"/>
              <a:gd name="connsiteX3" fmla="*/ 27525 w 1035228"/>
              <a:gd name="connsiteY3" fmla="*/ 0 h 1176520"/>
              <a:gd name="connsiteX4" fmla="*/ 152 w 1035228"/>
              <a:gd name="connsiteY4" fmla="*/ 669553 h 1176520"/>
              <a:gd name="connsiteX0" fmla="*/ 62970 w 1007703"/>
              <a:gd name="connsiteY0" fmla="*/ 669553 h 1176520"/>
              <a:gd name="connsiteX1" fmla="*/ 1007703 w 1007703"/>
              <a:gd name="connsiteY1" fmla="*/ 1176520 h 1176520"/>
              <a:gd name="connsiteX2" fmla="*/ 1001131 w 1007703"/>
              <a:gd name="connsiteY2" fmla="*/ 281879 h 1176520"/>
              <a:gd name="connsiteX3" fmla="*/ 0 w 1007703"/>
              <a:gd name="connsiteY3" fmla="*/ 0 h 1176520"/>
              <a:gd name="connsiteX4" fmla="*/ 62970 w 1007703"/>
              <a:gd name="connsiteY4" fmla="*/ 669553 h 1176520"/>
              <a:gd name="connsiteX0" fmla="*/ 380 w 1014924"/>
              <a:gd name="connsiteY0" fmla="*/ 673659 h 1176520"/>
              <a:gd name="connsiteX1" fmla="*/ 1014924 w 1014924"/>
              <a:gd name="connsiteY1" fmla="*/ 1176520 h 1176520"/>
              <a:gd name="connsiteX2" fmla="*/ 1008352 w 1014924"/>
              <a:gd name="connsiteY2" fmla="*/ 281879 h 1176520"/>
              <a:gd name="connsiteX3" fmla="*/ 7221 w 1014924"/>
              <a:gd name="connsiteY3" fmla="*/ 0 h 1176520"/>
              <a:gd name="connsiteX4" fmla="*/ 380 w 1014924"/>
              <a:gd name="connsiteY4" fmla="*/ 673659 h 1176520"/>
              <a:gd name="connsiteX0" fmla="*/ 543 w 1015087"/>
              <a:gd name="connsiteY0" fmla="*/ 673659 h 1176520"/>
              <a:gd name="connsiteX1" fmla="*/ 1015087 w 1015087"/>
              <a:gd name="connsiteY1" fmla="*/ 1176520 h 1176520"/>
              <a:gd name="connsiteX2" fmla="*/ 1008515 w 1015087"/>
              <a:gd name="connsiteY2" fmla="*/ 281879 h 1176520"/>
              <a:gd name="connsiteX3" fmla="*/ 3278 w 1015087"/>
              <a:gd name="connsiteY3" fmla="*/ 0 h 1176520"/>
              <a:gd name="connsiteX4" fmla="*/ 543 w 1015087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5273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5273 w 1015813"/>
              <a:gd name="connsiteY4" fmla="*/ 673659 h 1176520"/>
              <a:gd name="connsiteX0" fmla="*/ 1269 w 1015813"/>
              <a:gd name="connsiteY0" fmla="*/ 673659 h 1176520"/>
              <a:gd name="connsiteX1" fmla="*/ 1015813 w 1015813"/>
              <a:gd name="connsiteY1" fmla="*/ 1176520 h 1176520"/>
              <a:gd name="connsiteX2" fmla="*/ 1009241 w 1015813"/>
              <a:gd name="connsiteY2" fmla="*/ 281879 h 1176520"/>
              <a:gd name="connsiteX3" fmla="*/ 0 w 1015813"/>
              <a:gd name="connsiteY3" fmla="*/ 0 h 1176520"/>
              <a:gd name="connsiteX4" fmla="*/ 1269 w 1015813"/>
              <a:gd name="connsiteY4" fmla="*/ 673659 h 1176520"/>
              <a:gd name="connsiteX0" fmla="*/ 8925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8925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3183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3183 w 1023469"/>
              <a:gd name="connsiteY4" fmla="*/ 673659 h 1176520"/>
              <a:gd name="connsiteX0" fmla="*/ 1268 w 1023469"/>
              <a:gd name="connsiteY0" fmla="*/ 673659 h 1176520"/>
              <a:gd name="connsiteX1" fmla="*/ 1023469 w 1023469"/>
              <a:gd name="connsiteY1" fmla="*/ 1176520 h 1176520"/>
              <a:gd name="connsiteX2" fmla="*/ 1016897 w 1023469"/>
              <a:gd name="connsiteY2" fmla="*/ 281879 h 1176520"/>
              <a:gd name="connsiteX3" fmla="*/ 0 w 1023469"/>
              <a:gd name="connsiteY3" fmla="*/ 0 h 1176520"/>
              <a:gd name="connsiteX4" fmla="*/ 1268 w 1023469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161"/>
              <a:gd name="connsiteY0" fmla="*/ 673659 h 1176520"/>
              <a:gd name="connsiteX1" fmla="*/ 1023469 w 1025161"/>
              <a:gd name="connsiteY1" fmla="*/ 1176520 h 1176520"/>
              <a:gd name="connsiteX2" fmla="*/ 1024554 w 1025161"/>
              <a:gd name="connsiteY2" fmla="*/ 281879 h 1176520"/>
              <a:gd name="connsiteX3" fmla="*/ 0 w 1025161"/>
              <a:gd name="connsiteY3" fmla="*/ 0 h 1176520"/>
              <a:gd name="connsiteX4" fmla="*/ 1268 w 1025161"/>
              <a:gd name="connsiteY4" fmla="*/ 673659 h 1176520"/>
              <a:gd name="connsiteX0" fmla="*/ 1268 w 1025036"/>
              <a:gd name="connsiteY0" fmla="*/ 673659 h 1176520"/>
              <a:gd name="connsiteX1" fmla="*/ 1021556 w 1025036"/>
              <a:gd name="connsiteY1" fmla="*/ 1176520 h 1176520"/>
              <a:gd name="connsiteX2" fmla="*/ 1024554 w 1025036"/>
              <a:gd name="connsiteY2" fmla="*/ 281879 h 1176520"/>
              <a:gd name="connsiteX3" fmla="*/ 0 w 1025036"/>
              <a:gd name="connsiteY3" fmla="*/ 0 h 1176520"/>
              <a:gd name="connsiteX4" fmla="*/ 1268 w 1025036"/>
              <a:gd name="connsiteY4" fmla="*/ 673659 h 1176520"/>
              <a:gd name="connsiteX0" fmla="*/ 1268 w 1025384"/>
              <a:gd name="connsiteY0" fmla="*/ 673659 h 1179446"/>
              <a:gd name="connsiteX1" fmla="*/ 1025384 w 1025384"/>
              <a:gd name="connsiteY1" fmla="*/ 1179446 h 1179446"/>
              <a:gd name="connsiteX2" fmla="*/ 1024554 w 1025384"/>
              <a:gd name="connsiteY2" fmla="*/ 281879 h 1179446"/>
              <a:gd name="connsiteX3" fmla="*/ 0 w 1025384"/>
              <a:gd name="connsiteY3" fmla="*/ 0 h 1179446"/>
              <a:gd name="connsiteX4" fmla="*/ 1268 w 1025384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81879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5755"/>
              <a:gd name="connsiteY0" fmla="*/ 673659 h 1179446"/>
              <a:gd name="connsiteX1" fmla="*/ 1025384 w 1025755"/>
              <a:gd name="connsiteY1" fmla="*/ 1179446 h 1179446"/>
              <a:gd name="connsiteX2" fmla="*/ 1024554 w 1025755"/>
              <a:gd name="connsiteY2" fmla="*/ 276026 h 1179446"/>
              <a:gd name="connsiteX3" fmla="*/ 0 w 1025755"/>
              <a:gd name="connsiteY3" fmla="*/ 0 h 1179446"/>
              <a:gd name="connsiteX4" fmla="*/ 1268 w 1025755"/>
              <a:gd name="connsiteY4" fmla="*/ 673659 h 1179446"/>
              <a:gd name="connsiteX0" fmla="*/ 1268 w 1027264"/>
              <a:gd name="connsiteY0" fmla="*/ 673659 h 1179446"/>
              <a:gd name="connsiteX1" fmla="*/ 1025384 w 1027264"/>
              <a:gd name="connsiteY1" fmla="*/ 1179446 h 1179446"/>
              <a:gd name="connsiteX2" fmla="*/ 1026468 w 1027264"/>
              <a:gd name="connsiteY2" fmla="*/ 276026 h 1179446"/>
              <a:gd name="connsiteX3" fmla="*/ 0 w 1027264"/>
              <a:gd name="connsiteY3" fmla="*/ 0 h 1179446"/>
              <a:gd name="connsiteX4" fmla="*/ 1268 w 1027264"/>
              <a:gd name="connsiteY4" fmla="*/ 673659 h 1179446"/>
              <a:gd name="connsiteX0" fmla="*/ 1268 w 1027264"/>
              <a:gd name="connsiteY0" fmla="*/ 673659 h 1188227"/>
              <a:gd name="connsiteX1" fmla="*/ 1025384 w 1027264"/>
              <a:gd name="connsiteY1" fmla="*/ 1188227 h 1188227"/>
              <a:gd name="connsiteX2" fmla="*/ 1026468 w 1027264"/>
              <a:gd name="connsiteY2" fmla="*/ 276026 h 1188227"/>
              <a:gd name="connsiteX3" fmla="*/ 0 w 1027264"/>
              <a:gd name="connsiteY3" fmla="*/ 0 h 1188227"/>
              <a:gd name="connsiteX4" fmla="*/ 1268 w 1027264"/>
              <a:gd name="connsiteY4" fmla="*/ 673659 h 118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264" h="1188227">
                <a:moveTo>
                  <a:pt x="1268" y="673659"/>
                </a:moveTo>
                <a:lnTo>
                  <a:pt x="1025384" y="1188227"/>
                </a:lnTo>
                <a:cubicBezTo>
                  <a:pt x="1024830" y="881043"/>
                  <a:pt x="1028937" y="583209"/>
                  <a:pt x="1026468" y="276026"/>
                </a:cubicBezTo>
                <a:lnTo>
                  <a:pt x="0" y="0"/>
                </a:lnTo>
                <a:cubicBezTo>
                  <a:pt x="736" y="217612"/>
                  <a:pt x="532" y="441413"/>
                  <a:pt x="1268" y="67365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BC133DE-CA96-424A-B585-25F034113368}"/>
              </a:ext>
            </a:extLst>
          </p:cNvPr>
          <p:cNvSpPr/>
          <p:nvPr/>
        </p:nvSpPr>
        <p:spPr>
          <a:xfrm>
            <a:off x="8556206" y="1808069"/>
            <a:ext cx="1454902" cy="1083232"/>
          </a:xfrm>
          <a:custGeom>
            <a:avLst/>
            <a:gdLst>
              <a:gd name="connsiteX0" fmla="*/ 0 w 1026233"/>
              <a:gd name="connsiteY0" fmla="*/ 480225 h 1144645"/>
              <a:gd name="connsiteX1" fmla="*/ 16446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0225 h 1144645"/>
              <a:gd name="connsiteX1" fmla="*/ 6579 w 1026233"/>
              <a:gd name="connsiteY1" fmla="*/ 1144645 h 1144645"/>
              <a:gd name="connsiteX2" fmla="*/ 1026233 w 1026233"/>
              <a:gd name="connsiteY2" fmla="*/ 874930 h 1144645"/>
              <a:gd name="connsiteX3" fmla="*/ 1026233 w 1026233"/>
              <a:gd name="connsiteY3" fmla="*/ 0 h 1144645"/>
              <a:gd name="connsiteX4" fmla="*/ 0 w 1026233"/>
              <a:gd name="connsiteY4" fmla="*/ 480225 h 1144645"/>
              <a:gd name="connsiteX0" fmla="*/ 0 w 1026233"/>
              <a:gd name="connsiteY0" fmla="*/ 483514 h 1147934"/>
              <a:gd name="connsiteX1" fmla="*/ 6579 w 1026233"/>
              <a:gd name="connsiteY1" fmla="*/ 1147934 h 1147934"/>
              <a:gd name="connsiteX2" fmla="*/ 1026233 w 1026233"/>
              <a:gd name="connsiteY2" fmla="*/ 878219 h 1147934"/>
              <a:gd name="connsiteX3" fmla="*/ 1026233 w 1026233"/>
              <a:gd name="connsiteY3" fmla="*/ 0 h 1147934"/>
              <a:gd name="connsiteX4" fmla="*/ 0 w 1026233"/>
              <a:gd name="connsiteY4" fmla="*/ 483514 h 1147934"/>
              <a:gd name="connsiteX0" fmla="*/ 0 w 1026233"/>
              <a:gd name="connsiteY0" fmla="*/ 483514 h 1154512"/>
              <a:gd name="connsiteX1" fmla="*/ 9869 w 1026233"/>
              <a:gd name="connsiteY1" fmla="*/ 1154512 h 1154512"/>
              <a:gd name="connsiteX2" fmla="*/ 1026233 w 1026233"/>
              <a:gd name="connsiteY2" fmla="*/ 878219 h 1154512"/>
              <a:gd name="connsiteX3" fmla="*/ 1026233 w 1026233"/>
              <a:gd name="connsiteY3" fmla="*/ 0 h 1154512"/>
              <a:gd name="connsiteX4" fmla="*/ 0 w 1026233"/>
              <a:gd name="connsiteY4" fmla="*/ 483514 h 1154512"/>
              <a:gd name="connsiteX0" fmla="*/ 3288 w 1029521"/>
              <a:gd name="connsiteY0" fmla="*/ 483514 h 1154512"/>
              <a:gd name="connsiteX1" fmla="*/ 0 w 1029521"/>
              <a:gd name="connsiteY1" fmla="*/ 1154512 h 1154512"/>
              <a:gd name="connsiteX2" fmla="*/ 1029521 w 1029521"/>
              <a:gd name="connsiteY2" fmla="*/ 878219 h 1154512"/>
              <a:gd name="connsiteX3" fmla="*/ 1029521 w 1029521"/>
              <a:gd name="connsiteY3" fmla="*/ 0 h 1154512"/>
              <a:gd name="connsiteX4" fmla="*/ 3288 w 1029521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83514 h 1154512"/>
              <a:gd name="connsiteX1" fmla="*/ 0 w 1032810"/>
              <a:gd name="connsiteY1" fmla="*/ 1154512 h 1154512"/>
              <a:gd name="connsiteX2" fmla="*/ 1032810 w 1032810"/>
              <a:gd name="connsiteY2" fmla="*/ 888087 h 1154512"/>
              <a:gd name="connsiteX3" fmla="*/ 1029521 w 1032810"/>
              <a:gd name="connsiteY3" fmla="*/ 0 h 1154512"/>
              <a:gd name="connsiteX4" fmla="*/ 3288 w 1032810"/>
              <a:gd name="connsiteY4" fmla="*/ 483514 h 1154512"/>
              <a:gd name="connsiteX0" fmla="*/ 3288 w 1032810"/>
              <a:gd name="connsiteY0" fmla="*/ 475300 h 1146298"/>
              <a:gd name="connsiteX1" fmla="*/ 0 w 1032810"/>
              <a:gd name="connsiteY1" fmla="*/ 1146298 h 1146298"/>
              <a:gd name="connsiteX2" fmla="*/ 1032810 w 1032810"/>
              <a:gd name="connsiteY2" fmla="*/ 879873 h 1146298"/>
              <a:gd name="connsiteX3" fmla="*/ 1000775 w 1032810"/>
              <a:gd name="connsiteY3" fmla="*/ 0 h 1146298"/>
              <a:gd name="connsiteX4" fmla="*/ 3288 w 1032810"/>
              <a:gd name="connsiteY4" fmla="*/ 475300 h 1146298"/>
              <a:gd name="connsiteX0" fmla="*/ 3288 w 1004064"/>
              <a:gd name="connsiteY0" fmla="*/ 475300 h 1146298"/>
              <a:gd name="connsiteX1" fmla="*/ 0 w 1004064"/>
              <a:gd name="connsiteY1" fmla="*/ 1146298 h 1146298"/>
              <a:gd name="connsiteX2" fmla="*/ 1004064 w 1004064"/>
              <a:gd name="connsiteY2" fmla="*/ 879873 h 1146298"/>
              <a:gd name="connsiteX3" fmla="*/ 1000775 w 1004064"/>
              <a:gd name="connsiteY3" fmla="*/ 0 h 1146298"/>
              <a:gd name="connsiteX4" fmla="*/ 3288 w 1004064"/>
              <a:gd name="connsiteY4" fmla="*/ 475300 h 1146298"/>
              <a:gd name="connsiteX0" fmla="*/ 3288 w 1009103"/>
              <a:gd name="connsiteY0" fmla="*/ 487620 h 1158618"/>
              <a:gd name="connsiteX1" fmla="*/ 0 w 1009103"/>
              <a:gd name="connsiteY1" fmla="*/ 1158618 h 1158618"/>
              <a:gd name="connsiteX2" fmla="*/ 1004064 w 1009103"/>
              <a:gd name="connsiteY2" fmla="*/ 892193 h 1158618"/>
              <a:gd name="connsiteX3" fmla="*/ 1008988 w 1009103"/>
              <a:gd name="connsiteY3" fmla="*/ 0 h 1158618"/>
              <a:gd name="connsiteX4" fmla="*/ 3288 w 1009103"/>
              <a:gd name="connsiteY4" fmla="*/ 487620 h 1158618"/>
              <a:gd name="connsiteX0" fmla="*/ 0 w 1018134"/>
              <a:gd name="connsiteY0" fmla="*/ 487620 h 1158618"/>
              <a:gd name="connsiteX1" fmla="*/ 9031 w 1018134"/>
              <a:gd name="connsiteY1" fmla="*/ 1158618 h 1158618"/>
              <a:gd name="connsiteX2" fmla="*/ 1013095 w 1018134"/>
              <a:gd name="connsiteY2" fmla="*/ 892193 h 1158618"/>
              <a:gd name="connsiteX3" fmla="*/ 1018019 w 1018134"/>
              <a:gd name="connsiteY3" fmla="*/ 0 h 1158618"/>
              <a:gd name="connsiteX4" fmla="*/ 0 w 1018134"/>
              <a:gd name="connsiteY4" fmla="*/ 487620 h 1158618"/>
              <a:gd name="connsiteX0" fmla="*/ 0 w 1022241"/>
              <a:gd name="connsiteY0" fmla="*/ 499939 h 1158618"/>
              <a:gd name="connsiteX1" fmla="*/ 13138 w 1022241"/>
              <a:gd name="connsiteY1" fmla="*/ 1158618 h 1158618"/>
              <a:gd name="connsiteX2" fmla="*/ 1017202 w 1022241"/>
              <a:gd name="connsiteY2" fmla="*/ 892193 h 1158618"/>
              <a:gd name="connsiteX3" fmla="*/ 1022126 w 1022241"/>
              <a:gd name="connsiteY3" fmla="*/ 0 h 1158618"/>
              <a:gd name="connsiteX4" fmla="*/ 0 w 1022241"/>
              <a:gd name="connsiteY4" fmla="*/ 499939 h 1158618"/>
              <a:gd name="connsiteX0" fmla="*/ 0 w 1030455"/>
              <a:gd name="connsiteY0" fmla="*/ 487620 h 1158618"/>
              <a:gd name="connsiteX1" fmla="*/ 21352 w 1030455"/>
              <a:gd name="connsiteY1" fmla="*/ 1158618 h 1158618"/>
              <a:gd name="connsiteX2" fmla="*/ 1025416 w 1030455"/>
              <a:gd name="connsiteY2" fmla="*/ 892193 h 1158618"/>
              <a:gd name="connsiteX3" fmla="*/ 1030340 w 1030455"/>
              <a:gd name="connsiteY3" fmla="*/ 0 h 1158618"/>
              <a:gd name="connsiteX4" fmla="*/ 0 w 1030455"/>
              <a:gd name="connsiteY4" fmla="*/ 487620 h 1158618"/>
              <a:gd name="connsiteX0" fmla="*/ 0 w 1025416"/>
              <a:gd name="connsiteY0" fmla="*/ 487620 h 1158618"/>
              <a:gd name="connsiteX1" fmla="*/ 21352 w 1025416"/>
              <a:gd name="connsiteY1" fmla="*/ 1158618 h 1158618"/>
              <a:gd name="connsiteX2" fmla="*/ 1025416 w 1025416"/>
              <a:gd name="connsiteY2" fmla="*/ 892193 h 1158618"/>
              <a:gd name="connsiteX3" fmla="*/ 1018021 w 1025416"/>
              <a:gd name="connsiteY3" fmla="*/ 0 h 1158618"/>
              <a:gd name="connsiteX4" fmla="*/ 0 w 1025416"/>
              <a:gd name="connsiteY4" fmla="*/ 487620 h 1158618"/>
              <a:gd name="connsiteX0" fmla="*/ 0 w 1021309"/>
              <a:gd name="connsiteY0" fmla="*/ 487620 h 1158618"/>
              <a:gd name="connsiteX1" fmla="*/ 21352 w 1021309"/>
              <a:gd name="connsiteY1" fmla="*/ 1158618 h 1158618"/>
              <a:gd name="connsiteX2" fmla="*/ 1021309 w 1021309"/>
              <a:gd name="connsiteY2" fmla="*/ 892193 h 1158618"/>
              <a:gd name="connsiteX3" fmla="*/ 1018021 w 1021309"/>
              <a:gd name="connsiteY3" fmla="*/ 0 h 1158618"/>
              <a:gd name="connsiteX4" fmla="*/ 0 w 1021309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88808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1018265"/>
              <a:gd name="connsiteY0" fmla="*/ 487620 h 1158618"/>
              <a:gd name="connsiteX1" fmla="*/ 21352 w 1018265"/>
              <a:gd name="connsiteY1" fmla="*/ 1158618 h 1158618"/>
              <a:gd name="connsiteX2" fmla="*/ 1017202 w 1018265"/>
              <a:gd name="connsiteY2" fmla="*/ 900407 h 1158618"/>
              <a:gd name="connsiteX3" fmla="*/ 1018021 w 1018265"/>
              <a:gd name="connsiteY3" fmla="*/ 0 h 1158618"/>
              <a:gd name="connsiteX4" fmla="*/ 0 w 1018265"/>
              <a:gd name="connsiteY4" fmla="*/ 487620 h 1158618"/>
              <a:gd name="connsiteX0" fmla="*/ 0 w 997733"/>
              <a:gd name="connsiteY0" fmla="*/ 487620 h 1158618"/>
              <a:gd name="connsiteX1" fmla="*/ 820 w 997733"/>
              <a:gd name="connsiteY1" fmla="*/ 1158618 h 1158618"/>
              <a:gd name="connsiteX2" fmla="*/ 996670 w 997733"/>
              <a:gd name="connsiteY2" fmla="*/ 900407 h 1158618"/>
              <a:gd name="connsiteX3" fmla="*/ 997489 w 997733"/>
              <a:gd name="connsiteY3" fmla="*/ 0 h 1158618"/>
              <a:gd name="connsiteX4" fmla="*/ 0 w 997733"/>
              <a:gd name="connsiteY4" fmla="*/ 487620 h 1158618"/>
              <a:gd name="connsiteX0" fmla="*/ 40247 w 996915"/>
              <a:gd name="connsiteY0" fmla="*/ 499939 h 1158618"/>
              <a:gd name="connsiteX1" fmla="*/ 2 w 996915"/>
              <a:gd name="connsiteY1" fmla="*/ 1158618 h 1158618"/>
              <a:gd name="connsiteX2" fmla="*/ 995852 w 996915"/>
              <a:gd name="connsiteY2" fmla="*/ 900407 h 1158618"/>
              <a:gd name="connsiteX3" fmla="*/ 996671 w 996915"/>
              <a:gd name="connsiteY3" fmla="*/ 0 h 1158618"/>
              <a:gd name="connsiteX4" fmla="*/ 40247 w 996915"/>
              <a:gd name="connsiteY4" fmla="*/ 499939 h 1158618"/>
              <a:gd name="connsiteX0" fmla="*/ 7398 w 996919"/>
              <a:gd name="connsiteY0" fmla="*/ 491726 h 1158618"/>
              <a:gd name="connsiteX1" fmla="*/ 6 w 996919"/>
              <a:gd name="connsiteY1" fmla="*/ 1158618 h 1158618"/>
              <a:gd name="connsiteX2" fmla="*/ 995856 w 996919"/>
              <a:gd name="connsiteY2" fmla="*/ 900407 h 1158618"/>
              <a:gd name="connsiteX3" fmla="*/ 996675 w 996919"/>
              <a:gd name="connsiteY3" fmla="*/ 0 h 1158618"/>
              <a:gd name="connsiteX4" fmla="*/ 7398 w 996919"/>
              <a:gd name="connsiteY4" fmla="*/ 491726 h 1158618"/>
              <a:gd name="connsiteX0" fmla="*/ 0 w 989521"/>
              <a:gd name="connsiteY0" fmla="*/ 491726 h 1158618"/>
              <a:gd name="connsiteX1" fmla="*/ 62419 w 989521"/>
              <a:gd name="connsiteY1" fmla="*/ 1158618 h 1158618"/>
              <a:gd name="connsiteX2" fmla="*/ 988458 w 989521"/>
              <a:gd name="connsiteY2" fmla="*/ 900407 h 1158618"/>
              <a:gd name="connsiteX3" fmla="*/ 989277 w 989521"/>
              <a:gd name="connsiteY3" fmla="*/ 0 h 1158618"/>
              <a:gd name="connsiteX4" fmla="*/ 0 w 989521"/>
              <a:gd name="connsiteY4" fmla="*/ 491726 h 1158618"/>
              <a:gd name="connsiteX0" fmla="*/ 3298 w 992819"/>
              <a:gd name="connsiteY0" fmla="*/ 491726 h 1158618"/>
              <a:gd name="connsiteX1" fmla="*/ 13 w 992819"/>
              <a:gd name="connsiteY1" fmla="*/ 1158618 h 1158618"/>
              <a:gd name="connsiteX2" fmla="*/ 991756 w 992819"/>
              <a:gd name="connsiteY2" fmla="*/ 900407 h 1158618"/>
              <a:gd name="connsiteX3" fmla="*/ 992575 w 992819"/>
              <a:gd name="connsiteY3" fmla="*/ 0 h 1158618"/>
              <a:gd name="connsiteX4" fmla="*/ 3298 w 992819"/>
              <a:gd name="connsiteY4" fmla="*/ 491726 h 1158618"/>
              <a:gd name="connsiteX0" fmla="*/ 0 w 993627"/>
              <a:gd name="connsiteY0" fmla="*/ 491726 h 1158618"/>
              <a:gd name="connsiteX1" fmla="*/ 821 w 993627"/>
              <a:gd name="connsiteY1" fmla="*/ 1158618 h 1158618"/>
              <a:gd name="connsiteX2" fmla="*/ 992564 w 993627"/>
              <a:gd name="connsiteY2" fmla="*/ 900407 h 1158618"/>
              <a:gd name="connsiteX3" fmla="*/ 993383 w 993627"/>
              <a:gd name="connsiteY3" fmla="*/ 0 h 1158618"/>
              <a:gd name="connsiteX4" fmla="*/ 0 w 993627"/>
              <a:gd name="connsiteY4" fmla="*/ 491726 h 1158618"/>
              <a:gd name="connsiteX0" fmla="*/ 0 w 998317"/>
              <a:gd name="connsiteY0" fmla="*/ 491726 h 1158618"/>
              <a:gd name="connsiteX1" fmla="*/ 821 w 998317"/>
              <a:gd name="connsiteY1" fmla="*/ 1158618 h 1158618"/>
              <a:gd name="connsiteX2" fmla="*/ 992564 w 998317"/>
              <a:gd name="connsiteY2" fmla="*/ 900407 h 1158618"/>
              <a:gd name="connsiteX3" fmla="*/ 998212 w 998317"/>
              <a:gd name="connsiteY3" fmla="*/ 0 h 1158618"/>
              <a:gd name="connsiteX4" fmla="*/ 0 w 998317"/>
              <a:gd name="connsiteY4" fmla="*/ 491726 h 1158618"/>
              <a:gd name="connsiteX0" fmla="*/ 0 w 1007051"/>
              <a:gd name="connsiteY0" fmla="*/ 491726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91726 h 1158618"/>
              <a:gd name="connsiteX0" fmla="*/ 0 w 1007051"/>
              <a:gd name="connsiteY0" fmla="*/ 487722 h 1158618"/>
              <a:gd name="connsiteX1" fmla="*/ 821 w 1007051"/>
              <a:gd name="connsiteY1" fmla="*/ 1158618 h 1158618"/>
              <a:gd name="connsiteX2" fmla="*/ 1007051 w 1007051"/>
              <a:gd name="connsiteY2" fmla="*/ 895578 h 1158618"/>
              <a:gd name="connsiteX3" fmla="*/ 998212 w 1007051"/>
              <a:gd name="connsiteY3" fmla="*/ 0 h 1158618"/>
              <a:gd name="connsiteX4" fmla="*/ 0 w 1007051"/>
              <a:gd name="connsiteY4" fmla="*/ 487722 h 1158618"/>
              <a:gd name="connsiteX0" fmla="*/ 0 w 1007051"/>
              <a:gd name="connsiteY0" fmla="*/ 487722 h 1162622"/>
              <a:gd name="connsiteX1" fmla="*/ 821 w 1007051"/>
              <a:gd name="connsiteY1" fmla="*/ 1162622 h 1162622"/>
              <a:gd name="connsiteX2" fmla="*/ 1007051 w 1007051"/>
              <a:gd name="connsiteY2" fmla="*/ 895578 h 1162622"/>
              <a:gd name="connsiteX3" fmla="*/ 998212 w 1007051"/>
              <a:gd name="connsiteY3" fmla="*/ 0 h 1162622"/>
              <a:gd name="connsiteX4" fmla="*/ 0 w 1007051"/>
              <a:gd name="connsiteY4" fmla="*/ 487722 h 1162622"/>
              <a:gd name="connsiteX0" fmla="*/ 0 w 1010637"/>
              <a:gd name="connsiteY0" fmla="*/ 487722 h 1162622"/>
              <a:gd name="connsiteX1" fmla="*/ 4407 w 1010637"/>
              <a:gd name="connsiteY1" fmla="*/ 1162622 h 1162622"/>
              <a:gd name="connsiteX2" fmla="*/ 1010637 w 1010637"/>
              <a:gd name="connsiteY2" fmla="*/ 895578 h 1162622"/>
              <a:gd name="connsiteX3" fmla="*/ 1001798 w 1010637"/>
              <a:gd name="connsiteY3" fmla="*/ 0 h 1162622"/>
              <a:gd name="connsiteX4" fmla="*/ 0 w 1010637"/>
              <a:gd name="connsiteY4" fmla="*/ 487722 h 1162622"/>
              <a:gd name="connsiteX0" fmla="*/ 0 w 1018255"/>
              <a:gd name="connsiteY0" fmla="*/ 487722 h 1162622"/>
              <a:gd name="connsiteX1" fmla="*/ 12025 w 1018255"/>
              <a:gd name="connsiteY1" fmla="*/ 1162622 h 1162622"/>
              <a:gd name="connsiteX2" fmla="*/ 1018255 w 1018255"/>
              <a:gd name="connsiteY2" fmla="*/ 895578 h 1162622"/>
              <a:gd name="connsiteX3" fmla="*/ 1009416 w 1018255"/>
              <a:gd name="connsiteY3" fmla="*/ 0 h 1162622"/>
              <a:gd name="connsiteX4" fmla="*/ 0 w 1018255"/>
              <a:gd name="connsiteY4" fmla="*/ 487722 h 1162622"/>
              <a:gd name="connsiteX0" fmla="*/ 0 w 1018255"/>
              <a:gd name="connsiteY0" fmla="*/ 487722 h 1159694"/>
              <a:gd name="connsiteX1" fmla="*/ 4408 w 1018255"/>
              <a:gd name="connsiteY1" fmla="*/ 1159694 h 1159694"/>
              <a:gd name="connsiteX2" fmla="*/ 1018255 w 1018255"/>
              <a:gd name="connsiteY2" fmla="*/ 895578 h 1159694"/>
              <a:gd name="connsiteX3" fmla="*/ 1009416 w 1018255"/>
              <a:gd name="connsiteY3" fmla="*/ 0 h 1159694"/>
              <a:gd name="connsiteX4" fmla="*/ 0 w 1018255"/>
              <a:gd name="connsiteY4" fmla="*/ 487722 h 1159694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65548"/>
              <a:gd name="connsiteX1" fmla="*/ 4408 w 1019191"/>
              <a:gd name="connsiteY1" fmla="*/ 1165548 h 1165548"/>
              <a:gd name="connsiteX2" fmla="*/ 1018255 w 1019191"/>
              <a:gd name="connsiteY2" fmla="*/ 901432 h 1165548"/>
              <a:gd name="connsiteX3" fmla="*/ 1018938 w 1019191"/>
              <a:gd name="connsiteY3" fmla="*/ 0 h 1165548"/>
              <a:gd name="connsiteX4" fmla="*/ 0 w 1019191"/>
              <a:gd name="connsiteY4" fmla="*/ 493576 h 1165548"/>
              <a:gd name="connsiteX0" fmla="*/ 0 w 1019191"/>
              <a:gd name="connsiteY0" fmla="*/ 493576 h 1171401"/>
              <a:gd name="connsiteX1" fmla="*/ 599 w 1019191"/>
              <a:gd name="connsiteY1" fmla="*/ 1171401 h 1171401"/>
              <a:gd name="connsiteX2" fmla="*/ 1018255 w 1019191"/>
              <a:gd name="connsiteY2" fmla="*/ 901432 h 1171401"/>
              <a:gd name="connsiteX3" fmla="*/ 1018938 w 1019191"/>
              <a:gd name="connsiteY3" fmla="*/ 0 h 1171401"/>
              <a:gd name="connsiteX4" fmla="*/ 0 w 1019191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2064"/>
              <a:gd name="connsiteY0" fmla="*/ 493576 h 1171401"/>
              <a:gd name="connsiteX1" fmla="*/ 599 w 1022064"/>
              <a:gd name="connsiteY1" fmla="*/ 1171401 h 1171401"/>
              <a:gd name="connsiteX2" fmla="*/ 1022064 w 1022064"/>
              <a:gd name="connsiteY2" fmla="*/ 901432 h 1171401"/>
              <a:gd name="connsiteX3" fmla="*/ 1018938 w 1022064"/>
              <a:gd name="connsiteY3" fmla="*/ 0 h 1171401"/>
              <a:gd name="connsiteX4" fmla="*/ 0 w 1022064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1095"/>
              <a:gd name="connsiteY0" fmla="*/ 493576 h 1171401"/>
              <a:gd name="connsiteX1" fmla="*/ 599 w 1021095"/>
              <a:gd name="connsiteY1" fmla="*/ 1171401 h 1171401"/>
              <a:gd name="connsiteX2" fmla="*/ 1020159 w 1021095"/>
              <a:gd name="connsiteY2" fmla="*/ 901432 h 1171401"/>
              <a:gd name="connsiteX3" fmla="*/ 1020842 w 1021095"/>
              <a:gd name="connsiteY3" fmla="*/ 0 h 1171401"/>
              <a:gd name="connsiteX4" fmla="*/ 0 w 1021095"/>
              <a:gd name="connsiteY4" fmla="*/ 493576 h 1171401"/>
              <a:gd name="connsiteX0" fmla="*/ 0 w 1020159"/>
              <a:gd name="connsiteY0" fmla="*/ 493576 h 1171401"/>
              <a:gd name="connsiteX1" fmla="*/ 599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1401"/>
              <a:gd name="connsiteX1" fmla="*/ 12024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6 h 1171401"/>
              <a:gd name="connsiteX0" fmla="*/ 0 w 1020159"/>
              <a:gd name="connsiteY0" fmla="*/ 493576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6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74329"/>
              <a:gd name="connsiteX1" fmla="*/ 4406 w 1020159"/>
              <a:gd name="connsiteY1" fmla="*/ 1174329 h 1174329"/>
              <a:gd name="connsiteX2" fmla="*/ 1020159 w 1020159"/>
              <a:gd name="connsiteY2" fmla="*/ 901432 h 1174329"/>
              <a:gd name="connsiteX3" fmla="*/ 1018938 w 1020159"/>
              <a:gd name="connsiteY3" fmla="*/ 0 h 1174329"/>
              <a:gd name="connsiteX4" fmla="*/ 0 w 1020159"/>
              <a:gd name="connsiteY4" fmla="*/ 493577 h 1174329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4406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68475"/>
              <a:gd name="connsiteX1" fmla="*/ 2502 w 1020159"/>
              <a:gd name="connsiteY1" fmla="*/ 1168475 h 1168475"/>
              <a:gd name="connsiteX2" fmla="*/ 1020159 w 1020159"/>
              <a:gd name="connsiteY2" fmla="*/ 901432 h 1168475"/>
              <a:gd name="connsiteX3" fmla="*/ 1018938 w 1020159"/>
              <a:gd name="connsiteY3" fmla="*/ 0 h 1168475"/>
              <a:gd name="connsiteX4" fmla="*/ 0 w 1020159"/>
              <a:gd name="connsiteY4" fmla="*/ 493577 h 1168475"/>
              <a:gd name="connsiteX0" fmla="*/ 0 w 1020159"/>
              <a:gd name="connsiteY0" fmla="*/ 493577 h 1171401"/>
              <a:gd name="connsiteX1" fmla="*/ 2502 w 1020159"/>
              <a:gd name="connsiteY1" fmla="*/ 1171401 h 1171401"/>
              <a:gd name="connsiteX2" fmla="*/ 1020159 w 1020159"/>
              <a:gd name="connsiteY2" fmla="*/ 901432 h 1171401"/>
              <a:gd name="connsiteX3" fmla="*/ 1018938 w 1020159"/>
              <a:gd name="connsiteY3" fmla="*/ 0 h 1171401"/>
              <a:gd name="connsiteX4" fmla="*/ 0 w 1020159"/>
              <a:gd name="connsiteY4" fmla="*/ 493577 h 1171401"/>
              <a:gd name="connsiteX0" fmla="*/ 0 w 1020159"/>
              <a:gd name="connsiteY0" fmla="*/ 493577 h 1165548"/>
              <a:gd name="connsiteX1" fmla="*/ 598 w 1020159"/>
              <a:gd name="connsiteY1" fmla="*/ 1165548 h 1165548"/>
              <a:gd name="connsiteX2" fmla="*/ 1020159 w 1020159"/>
              <a:gd name="connsiteY2" fmla="*/ 901432 h 1165548"/>
              <a:gd name="connsiteX3" fmla="*/ 1018938 w 1020159"/>
              <a:gd name="connsiteY3" fmla="*/ 0 h 1165548"/>
              <a:gd name="connsiteX4" fmla="*/ 0 w 1020159"/>
              <a:gd name="connsiteY4" fmla="*/ 493577 h 1165548"/>
              <a:gd name="connsiteX0" fmla="*/ 0 w 1021095"/>
              <a:gd name="connsiteY0" fmla="*/ 496503 h 1168474"/>
              <a:gd name="connsiteX1" fmla="*/ 598 w 1021095"/>
              <a:gd name="connsiteY1" fmla="*/ 1168474 h 1168474"/>
              <a:gd name="connsiteX2" fmla="*/ 1020159 w 1021095"/>
              <a:gd name="connsiteY2" fmla="*/ 904358 h 1168474"/>
              <a:gd name="connsiteX3" fmla="*/ 1020842 w 1021095"/>
              <a:gd name="connsiteY3" fmla="*/ 0 h 1168474"/>
              <a:gd name="connsiteX4" fmla="*/ 0 w 1021095"/>
              <a:gd name="connsiteY4" fmla="*/ 496503 h 116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095" h="1168474">
                <a:moveTo>
                  <a:pt x="0" y="496503"/>
                </a:moveTo>
                <a:cubicBezTo>
                  <a:pt x="273" y="720169"/>
                  <a:pt x="325" y="944808"/>
                  <a:pt x="598" y="1168474"/>
                </a:cubicBezTo>
                <a:lnTo>
                  <a:pt x="1020159" y="904358"/>
                </a:lnTo>
                <a:cubicBezTo>
                  <a:pt x="1019063" y="608329"/>
                  <a:pt x="1021938" y="296029"/>
                  <a:pt x="1020842" y="0"/>
                </a:cubicBezTo>
                <a:lnTo>
                  <a:pt x="0" y="49650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B46CB3-3DD9-465E-B888-24E8DD6C80C3}"/>
              </a:ext>
            </a:extLst>
          </p:cNvPr>
          <p:cNvSpPr/>
          <p:nvPr/>
        </p:nvSpPr>
        <p:spPr>
          <a:xfrm>
            <a:off x="10038731" y="1838156"/>
            <a:ext cx="1201586" cy="781213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CB21E-6B75-4114-96E9-E4622CDEDCF9}"/>
              </a:ext>
            </a:extLst>
          </p:cNvPr>
          <p:cNvSpPr/>
          <p:nvPr/>
        </p:nvSpPr>
        <p:spPr>
          <a:xfrm>
            <a:off x="10038731" y="2696260"/>
            <a:ext cx="1201586" cy="78121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A7E302-1EDA-4CD5-AC06-E4C9B1675459}"/>
              </a:ext>
            </a:extLst>
          </p:cNvPr>
          <p:cNvSpPr/>
          <p:nvPr/>
        </p:nvSpPr>
        <p:spPr>
          <a:xfrm>
            <a:off x="10038731" y="3554364"/>
            <a:ext cx="1201586" cy="78121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8B02D-FD92-410D-B762-50D5F1E85A10}"/>
              </a:ext>
            </a:extLst>
          </p:cNvPr>
          <p:cNvSpPr/>
          <p:nvPr/>
        </p:nvSpPr>
        <p:spPr>
          <a:xfrm>
            <a:off x="10038731" y="4412468"/>
            <a:ext cx="1201586" cy="781213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FB14D-9B07-43C1-8AC8-CE8C9773C0FD}"/>
              </a:ext>
            </a:extLst>
          </p:cNvPr>
          <p:cNvSpPr/>
          <p:nvPr/>
        </p:nvSpPr>
        <p:spPr>
          <a:xfrm>
            <a:off x="10038731" y="5270572"/>
            <a:ext cx="1201586" cy="781213"/>
          </a:xfrm>
          <a:prstGeom prst="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84E9D-1AC3-475C-A476-6817DF6BEF61}"/>
              </a:ext>
            </a:extLst>
          </p:cNvPr>
          <p:cNvSpPr txBox="1"/>
          <p:nvPr/>
        </p:nvSpPr>
        <p:spPr>
          <a:xfrm>
            <a:off x="3093395" y="5070972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66165-6EF0-47E2-9AA2-6227B2B69953}"/>
              </a:ext>
            </a:extLst>
          </p:cNvPr>
          <p:cNvSpPr txBox="1"/>
          <p:nvPr/>
        </p:nvSpPr>
        <p:spPr>
          <a:xfrm>
            <a:off x="4653668" y="5069742"/>
            <a:ext cx="439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Stored the data in the required format</a:t>
            </a:r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23F75-B938-48E0-96B7-8F42D81867A0}"/>
              </a:ext>
            </a:extLst>
          </p:cNvPr>
          <p:cNvSpPr txBox="1"/>
          <p:nvPr/>
        </p:nvSpPr>
        <p:spPr>
          <a:xfrm>
            <a:off x="3093395" y="4391595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9048FE-1ABD-4770-BAA6-56AD5A2CE5C6}"/>
              </a:ext>
            </a:extLst>
          </p:cNvPr>
          <p:cNvSpPr txBox="1"/>
          <p:nvPr/>
        </p:nvSpPr>
        <p:spPr>
          <a:xfrm>
            <a:off x="4287766" y="4390673"/>
            <a:ext cx="476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Wrote &amp; Run the code and extract the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14E2A-8D5D-4C9F-A1CE-378CAE9441BF}"/>
              </a:ext>
            </a:extLst>
          </p:cNvPr>
          <p:cNvSpPr txBox="1"/>
          <p:nvPr/>
        </p:nvSpPr>
        <p:spPr>
          <a:xfrm>
            <a:off x="3093395" y="3712219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6EC4A-1972-4256-8ADE-39CD3F835F13}"/>
              </a:ext>
            </a:extLst>
          </p:cNvPr>
          <p:cNvSpPr txBox="1"/>
          <p:nvPr/>
        </p:nvSpPr>
        <p:spPr>
          <a:xfrm>
            <a:off x="4653668" y="3711604"/>
            <a:ext cx="363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data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wanted to extract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04F63-32FA-451C-8E3C-8AE1C1EBB5BA}"/>
              </a:ext>
            </a:extLst>
          </p:cNvPr>
          <p:cNvSpPr txBox="1"/>
          <p:nvPr/>
        </p:nvSpPr>
        <p:spPr>
          <a:xfrm>
            <a:off x="2670242" y="3032843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6BCC6-0EA6-4EC3-B1C2-824EC90B01DD}"/>
              </a:ext>
            </a:extLst>
          </p:cNvPr>
          <p:cNvSpPr txBox="1"/>
          <p:nvPr/>
        </p:nvSpPr>
        <p:spPr>
          <a:xfrm>
            <a:off x="4653668" y="3032536"/>
            <a:ext cx="3271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Inspected the Page</a:t>
            </a:r>
          </a:p>
          <a:p>
            <a:pPr algn="ctr"/>
            <a:endParaRPr lang="ko-KR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3D7A8-CEBC-4768-973F-FD18ACCA0DE3}"/>
              </a:ext>
            </a:extLst>
          </p:cNvPr>
          <p:cNvSpPr txBox="1"/>
          <p:nvPr/>
        </p:nvSpPr>
        <p:spPr>
          <a:xfrm>
            <a:off x="2247090" y="2353467"/>
            <a:ext cx="5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B6A4F-6687-484A-95A8-D01BF1E28F1A}"/>
              </a:ext>
            </a:extLst>
          </p:cNvPr>
          <p:cNvSpPr txBox="1"/>
          <p:nvPr/>
        </p:nvSpPr>
        <p:spPr>
          <a:xfrm>
            <a:off x="4162426" y="2353467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 the URL that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wanted to scrape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0F02691-1A33-4E31-B740-8C89B6CE4CEE}"/>
              </a:ext>
            </a:extLst>
          </p:cNvPr>
          <p:cNvSpPr/>
          <p:nvPr/>
        </p:nvSpPr>
        <p:spPr>
          <a:xfrm rot="18900000">
            <a:off x="10367329" y="2037947"/>
            <a:ext cx="544391" cy="437303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Trapezoid 10">
            <a:extLst>
              <a:ext uri="{FF2B5EF4-FFF2-40B4-BE49-F238E27FC236}">
                <a16:creationId xmlns:a16="http://schemas.microsoft.com/office/drawing/2014/main" id="{C5047439-98A8-48A2-9A1A-9EF8E38D2EBF}"/>
              </a:ext>
            </a:extLst>
          </p:cNvPr>
          <p:cNvSpPr/>
          <p:nvPr/>
        </p:nvSpPr>
        <p:spPr>
          <a:xfrm>
            <a:off x="10421683" y="4585488"/>
            <a:ext cx="435682" cy="435173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ounded Rectangle 13">
            <a:extLst>
              <a:ext uri="{FF2B5EF4-FFF2-40B4-BE49-F238E27FC236}">
                <a16:creationId xmlns:a16="http://schemas.microsoft.com/office/drawing/2014/main" id="{3BAC4B5E-46D4-42FF-A4C2-970C490AE9B5}"/>
              </a:ext>
            </a:extLst>
          </p:cNvPr>
          <p:cNvSpPr/>
          <p:nvPr/>
        </p:nvSpPr>
        <p:spPr>
          <a:xfrm>
            <a:off x="10422907" y="5441560"/>
            <a:ext cx="433238" cy="439229"/>
          </a:xfrm>
          <a:custGeom>
            <a:avLst/>
            <a:gdLst/>
            <a:ahLst/>
            <a:cxnLst/>
            <a:rect l="l" t="t" r="r" b="b"/>
            <a:pathLst>
              <a:path w="3888432" h="3942206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7A626385-CD02-4338-A02B-2BE092ED3BE1}"/>
              </a:ext>
            </a:extLst>
          </p:cNvPr>
          <p:cNvSpPr>
            <a:spLocks noChangeAspect="1"/>
          </p:cNvSpPr>
          <p:nvPr/>
        </p:nvSpPr>
        <p:spPr>
          <a:xfrm>
            <a:off x="10421683" y="2882671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B0C24B38-AEC9-4D8B-A5BF-5C6E91E08C49}"/>
              </a:ext>
            </a:extLst>
          </p:cNvPr>
          <p:cNvSpPr/>
          <p:nvPr/>
        </p:nvSpPr>
        <p:spPr>
          <a:xfrm>
            <a:off x="10437478" y="3711604"/>
            <a:ext cx="418667" cy="41798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1948C9A-2683-41BC-A447-7146DE557FF0}"/>
              </a:ext>
            </a:extLst>
          </p:cNvPr>
          <p:cNvSpPr/>
          <p:nvPr/>
        </p:nvSpPr>
        <p:spPr>
          <a:xfrm>
            <a:off x="323529" y="2232547"/>
            <a:ext cx="4397257" cy="3407874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noFill/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552DA64-1B6B-4529-BB7C-DE8095DB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5728592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BF1B04-FF0D-4F4E-809E-6E13B2F68C35}"/>
              </a:ext>
            </a:extLst>
          </p:cNvPr>
          <p:cNvSpPr/>
          <p:nvPr/>
        </p:nvSpPr>
        <p:spPr>
          <a:xfrm>
            <a:off x="348343" y="174171"/>
            <a:ext cx="11495315" cy="6201597"/>
          </a:xfrm>
          <a:prstGeom prst="roundRect">
            <a:avLst>
              <a:gd name="adj" fmla="val 3317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DBADC-9395-4318-A124-3BEBD1F07DF6}"/>
              </a:ext>
            </a:extLst>
          </p:cNvPr>
          <p:cNvSpPr txBox="1"/>
          <p:nvPr/>
        </p:nvSpPr>
        <p:spPr>
          <a:xfrm>
            <a:off x="839885" y="790008"/>
            <a:ext cx="688489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Libraries used for web scraping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AB66F-23EB-4F63-88E4-027235CD769F}"/>
              </a:ext>
            </a:extLst>
          </p:cNvPr>
          <p:cNvSpPr txBox="1"/>
          <p:nvPr/>
        </p:nvSpPr>
        <p:spPr>
          <a:xfrm>
            <a:off x="752475" y="1885950"/>
            <a:ext cx="10858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Tools: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Requests Library -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make HTML requests to the website’s server for retrieving the data on its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 Beautiful Soup – HTML Parser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Pandas, NumPy – To analyze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Matplotlib, Seaborn – To visualize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3F6DD-9309-4856-AA05-F3546EEB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775" y="5801946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Data Cleaning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8F6936-23E2-4657-8838-28DD061EA783}"/>
              </a:ext>
            </a:extLst>
          </p:cNvPr>
          <p:cNvSpPr/>
          <p:nvPr/>
        </p:nvSpPr>
        <p:spPr>
          <a:xfrm>
            <a:off x="6096000" y="1889037"/>
            <a:ext cx="5184000" cy="94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4" name="Isosceles Triangle 26">
            <a:extLst>
              <a:ext uri="{FF2B5EF4-FFF2-40B4-BE49-F238E27FC236}">
                <a16:creationId xmlns:a16="http://schemas.microsoft.com/office/drawing/2014/main" id="{0F0789E5-FA44-493B-B87F-4255BDBD6CBE}"/>
              </a:ext>
            </a:extLst>
          </p:cNvPr>
          <p:cNvSpPr/>
          <p:nvPr/>
        </p:nvSpPr>
        <p:spPr>
          <a:xfrm rot="16200000">
            <a:off x="4315701" y="2143542"/>
            <a:ext cx="2036677" cy="1527661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97213 w 2205213"/>
              <a:gd name="connsiteY0" fmla="*/ 1064702 h 1064702"/>
              <a:gd name="connsiteX1" fmla="*/ 0 w 2205213"/>
              <a:gd name="connsiteY1" fmla="*/ 0 h 1064702"/>
              <a:gd name="connsiteX2" fmla="*/ 2205213 w 2205213"/>
              <a:gd name="connsiteY2" fmla="*/ 1064702 h 1064702"/>
              <a:gd name="connsiteX3" fmla="*/ 1197213 w 2205213"/>
              <a:gd name="connsiteY3" fmla="*/ 1064702 h 1064702"/>
              <a:gd name="connsiteX0" fmla="*/ 1180481 w 2188481"/>
              <a:gd name="connsiteY0" fmla="*/ 1064702 h 1064702"/>
              <a:gd name="connsiteX1" fmla="*/ 0 w 2188481"/>
              <a:gd name="connsiteY1" fmla="*/ 0 h 1064702"/>
              <a:gd name="connsiteX2" fmla="*/ 2188481 w 2188481"/>
              <a:gd name="connsiteY2" fmla="*/ 1064702 h 1064702"/>
              <a:gd name="connsiteX3" fmla="*/ 1180481 w 2188481"/>
              <a:gd name="connsiteY3" fmla="*/ 1064702 h 1064702"/>
              <a:gd name="connsiteX0" fmla="*/ 1172115 w 2180115"/>
              <a:gd name="connsiteY0" fmla="*/ 1067431 h 1067431"/>
              <a:gd name="connsiteX1" fmla="*/ 0 w 2180115"/>
              <a:gd name="connsiteY1" fmla="*/ 0 h 1067431"/>
              <a:gd name="connsiteX2" fmla="*/ 2180115 w 2180115"/>
              <a:gd name="connsiteY2" fmla="*/ 1067431 h 1067431"/>
              <a:gd name="connsiteX3" fmla="*/ 1172115 w 2180115"/>
              <a:gd name="connsiteY3" fmla="*/ 1067431 h 10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0115" h="1067431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685D6-0222-4B14-9368-2650DE13FC68}"/>
              </a:ext>
            </a:extLst>
          </p:cNvPr>
          <p:cNvSpPr/>
          <p:nvPr/>
        </p:nvSpPr>
        <p:spPr>
          <a:xfrm>
            <a:off x="6096000" y="2991670"/>
            <a:ext cx="5184000" cy="9417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6" name="Isosceles Triangle 48">
            <a:extLst>
              <a:ext uri="{FF2B5EF4-FFF2-40B4-BE49-F238E27FC236}">
                <a16:creationId xmlns:a16="http://schemas.microsoft.com/office/drawing/2014/main" id="{DBEA4DF9-D23C-4FB9-A657-06D25245DF81}"/>
              </a:ext>
            </a:extLst>
          </p:cNvPr>
          <p:cNvSpPr/>
          <p:nvPr/>
        </p:nvSpPr>
        <p:spPr>
          <a:xfrm rot="16200000">
            <a:off x="4826399" y="2724174"/>
            <a:ext cx="1003975" cy="1538968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112693 w 1120693"/>
              <a:gd name="connsiteY0" fmla="*/ 1075334 h 1075334"/>
              <a:gd name="connsiteX1" fmla="*/ 0 w 1120693"/>
              <a:gd name="connsiteY1" fmla="*/ 0 h 1075334"/>
              <a:gd name="connsiteX2" fmla="*/ 1120693 w 1120693"/>
              <a:gd name="connsiteY2" fmla="*/ 1075334 h 1075334"/>
              <a:gd name="connsiteX3" fmla="*/ 112693 w 1120693"/>
              <a:gd name="connsiteY3" fmla="*/ 1075334 h 1075334"/>
              <a:gd name="connsiteX0" fmla="*/ 83413 w 1091413"/>
              <a:gd name="connsiteY0" fmla="*/ 1072603 h 1072603"/>
              <a:gd name="connsiteX1" fmla="*/ 0 w 1091413"/>
              <a:gd name="connsiteY1" fmla="*/ 0 h 1072603"/>
              <a:gd name="connsiteX2" fmla="*/ 1091413 w 1091413"/>
              <a:gd name="connsiteY2" fmla="*/ 1072603 h 1072603"/>
              <a:gd name="connsiteX3" fmla="*/ 83413 w 1091413"/>
              <a:gd name="connsiteY3" fmla="*/ 1072603 h 1072603"/>
              <a:gd name="connsiteX0" fmla="*/ 79231 w 1087231"/>
              <a:gd name="connsiteY0" fmla="*/ 1069873 h 1069873"/>
              <a:gd name="connsiteX1" fmla="*/ 0 w 1087231"/>
              <a:gd name="connsiteY1" fmla="*/ 0 h 1069873"/>
              <a:gd name="connsiteX2" fmla="*/ 1087231 w 1087231"/>
              <a:gd name="connsiteY2" fmla="*/ 1069873 h 1069873"/>
              <a:gd name="connsiteX3" fmla="*/ 79231 w 1087231"/>
              <a:gd name="connsiteY3" fmla="*/ 1069873 h 1069873"/>
              <a:gd name="connsiteX0" fmla="*/ 62499 w 1070499"/>
              <a:gd name="connsiteY0" fmla="*/ 1075334 h 1075334"/>
              <a:gd name="connsiteX1" fmla="*/ 0 w 1070499"/>
              <a:gd name="connsiteY1" fmla="*/ 0 h 1075334"/>
              <a:gd name="connsiteX2" fmla="*/ 1070499 w 1070499"/>
              <a:gd name="connsiteY2" fmla="*/ 1075334 h 1075334"/>
              <a:gd name="connsiteX3" fmla="*/ 62499 w 1070499"/>
              <a:gd name="connsiteY3" fmla="*/ 1075334 h 1075334"/>
              <a:gd name="connsiteX0" fmla="*/ 66683 w 1074683"/>
              <a:gd name="connsiteY0" fmla="*/ 1075332 h 1075332"/>
              <a:gd name="connsiteX1" fmla="*/ 0 w 1074683"/>
              <a:gd name="connsiteY1" fmla="*/ 0 h 1075332"/>
              <a:gd name="connsiteX2" fmla="*/ 1074683 w 1074683"/>
              <a:gd name="connsiteY2" fmla="*/ 1075332 h 1075332"/>
              <a:gd name="connsiteX3" fmla="*/ 66683 w 1074683"/>
              <a:gd name="connsiteY3" fmla="*/ 1075332 h 10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3" h="1075332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8C721-6F55-4B29-9758-F13E358363DC}"/>
              </a:ext>
            </a:extLst>
          </p:cNvPr>
          <p:cNvSpPr/>
          <p:nvPr/>
        </p:nvSpPr>
        <p:spPr>
          <a:xfrm>
            <a:off x="6096000" y="4094303"/>
            <a:ext cx="5184000" cy="941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8" name="Isosceles Triangle 49">
            <a:extLst>
              <a:ext uri="{FF2B5EF4-FFF2-40B4-BE49-F238E27FC236}">
                <a16:creationId xmlns:a16="http://schemas.microsoft.com/office/drawing/2014/main" id="{15958A21-E022-4B1B-AF96-77B28444FDC1}"/>
              </a:ext>
            </a:extLst>
          </p:cNvPr>
          <p:cNvSpPr/>
          <p:nvPr/>
        </p:nvSpPr>
        <p:spPr>
          <a:xfrm rot="16200000">
            <a:off x="4829217" y="3767436"/>
            <a:ext cx="998749" cy="153855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1035624"/>
              <a:gd name="connsiteY0" fmla="*/ 1085967 h 1085967"/>
              <a:gd name="connsiteX1" fmla="*/ 1035624 w 1035624"/>
              <a:gd name="connsiteY1" fmla="*/ 0 h 1085967"/>
              <a:gd name="connsiteX2" fmla="*/ 1008000 w 1035624"/>
              <a:gd name="connsiteY2" fmla="*/ 1085967 h 1085967"/>
              <a:gd name="connsiteX3" fmla="*/ 0 w 1035624"/>
              <a:gd name="connsiteY3" fmla="*/ 1085967 h 1085967"/>
              <a:gd name="connsiteX0" fmla="*/ 0 w 1060722"/>
              <a:gd name="connsiteY0" fmla="*/ 1075043 h 1075043"/>
              <a:gd name="connsiteX1" fmla="*/ 1060722 w 1060722"/>
              <a:gd name="connsiteY1" fmla="*/ 0 h 1075043"/>
              <a:gd name="connsiteX2" fmla="*/ 1008000 w 1060722"/>
              <a:gd name="connsiteY2" fmla="*/ 1075043 h 1075043"/>
              <a:gd name="connsiteX3" fmla="*/ 0 w 1060722"/>
              <a:gd name="connsiteY3" fmla="*/ 1075043 h 1075043"/>
              <a:gd name="connsiteX0" fmla="*/ 0 w 1069087"/>
              <a:gd name="connsiteY0" fmla="*/ 1075043 h 1075043"/>
              <a:gd name="connsiteX1" fmla="*/ 1069087 w 1069087"/>
              <a:gd name="connsiteY1" fmla="*/ 0 h 1075043"/>
              <a:gd name="connsiteX2" fmla="*/ 1008000 w 1069087"/>
              <a:gd name="connsiteY2" fmla="*/ 1075043 h 1075043"/>
              <a:gd name="connsiteX3" fmla="*/ 0 w 1069087"/>
              <a:gd name="connsiteY3" fmla="*/ 1075043 h 107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087" h="1075043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0000"/>
                </a:schemeClr>
              </a:gs>
              <a:gs pos="100000">
                <a:schemeClr val="accent3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BAAA1-1B4A-4DF8-A4A7-A465EF4184E0}"/>
              </a:ext>
            </a:extLst>
          </p:cNvPr>
          <p:cNvSpPr/>
          <p:nvPr/>
        </p:nvSpPr>
        <p:spPr>
          <a:xfrm>
            <a:off x="6096000" y="5198222"/>
            <a:ext cx="5184000" cy="941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ea typeface="+mj-ea"/>
            </a:endParaRPr>
          </a:p>
        </p:txBody>
      </p:sp>
      <p:sp>
        <p:nvSpPr>
          <p:cNvPr id="10" name="Isosceles Triangle 50">
            <a:extLst>
              <a:ext uri="{FF2B5EF4-FFF2-40B4-BE49-F238E27FC236}">
                <a16:creationId xmlns:a16="http://schemas.microsoft.com/office/drawing/2014/main" id="{2791DBC7-B4DD-41F7-A010-AB518CD15B82}"/>
              </a:ext>
            </a:extLst>
          </p:cNvPr>
          <p:cNvSpPr/>
          <p:nvPr/>
        </p:nvSpPr>
        <p:spPr>
          <a:xfrm rot="16200000">
            <a:off x="4323075" y="4365209"/>
            <a:ext cx="2025426" cy="1524165"/>
          </a:xfrm>
          <a:custGeom>
            <a:avLst/>
            <a:gdLst>
              <a:gd name="connsiteX0" fmla="*/ 0 w 1008000"/>
              <a:gd name="connsiteY0" fmla="*/ 1096600 h 1096600"/>
              <a:gd name="connsiteX1" fmla="*/ 131856 w 1008000"/>
              <a:gd name="connsiteY1" fmla="*/ 0 h 1096600"/>
              <a:gd name="connsiteX2" fmla="*/ 1008000 w 1008000"/>
              <a:gd name="connsiteY2" fmla="*/ 1096600 h 1096600"/>
              <a:gd name="connsiteX3" fmla="*/ 0 w 1008000"/>
              <a:gd name="connsiteY3" fmla="*/ 1096600 h 1096600"/>
              <a:gd name="connsiteX0" fmla="*/ 0 w 2109512"/>
              <a:gd name="connsiteY0" fmla="*/ 1054069 h 1054069"/>
              <a:gd name="connsiteX1" fmla="*/ 2109512 w 2109512"/>
              <a:gd name="connsiteY1" fmla="*/ 0 h 1054069"/>
              <a:gd name="connsiteX2" fmla="*/ 1008000 w 2109512"/>
              <a:gd name="connsiteY2" fmla="*/ 1054069 h 1054069"/>
              <a:gd name="connsiteX3" fmla="*/ 0 w 2109512"/>
              <a:gd name="connsiteY3" fmla="*/ 1054069 h 1054069"/>
              <a:gd name="connsiteX0" fmla="*/ 0 w 2172255"/>
              <a:gd name="connsiteY0" fmla="*/ 1064989 h 1064989"/>
              <a:gd name="connsiteX1" fmla="*/ 2172255 w 2172255"/>
              <a:gd name="connsiteY1" fmla="*/ 0 h 1064989"/>
              <a:gd name="connsiteX2" fmla="*/ 1008000 w 2172255"/>
              <a:gd name="connsiteY2" fmla="*/ 1064989 h 1064989"/>
              <a:gd name="connsiteX3" fmla="*/ 0 w 2172255"/>
              <a:gd name="connsiteY3" fmla="*/ 1064989 h 1064989"/>
              <a:gd name="connsiteX0" fmla="*/ 0 w 2168072"/>
              <a:gd name="connsiteY0" fmla="*/ 1064989 h 1064989"/>
              <a:gd name="connsiteX1" fmla="*/ 2168072 w 2168072"/>
              <a:gd name="connsiteY1" fmla="*/ 0 h 1064989"/>
              <a:gd name="connsiteX2" fmla="*/ 1008000 w 2168072"/>
              <a:gd name="connsiteY2" fmla="*/ 1064989 h 1064989"/>
              <a:gd name="connsiteX3" fmla="*/ 0 w 2168072"/>
              <a:gd name="connsiteY3" fmla="*/ 1064989 h 106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072" h="1064989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8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ea typeface="+mj-e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4F40C8-756C-40F8-B2B8-5AEB2BC8C5FB}"/>
              </a:ext>
            </a:extLst>
          </p:cNvPr>
          <p:cNvGrpSpPr/>
          <p:nvPr/>
        </p:nvGrpSpPr>
        <p:grpSpPr>
          <a:xfrm>
            <a:off x="1050733" y="3194408"/>
            <a:ext cx="3483040" cy="3495618"/>
            <a:chOff x="1130676" y="2793247"/>
            <a:chExt cx="3431456" cy="3443848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1CDF9CE1-D4CF-418B-8E46-5CC8F45800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9632" y="2793247"/>
              <a:ext cx="1656184" cy="1741475"/>
            </a:xfrm>
            <a:custGeom>
              <a:avLst/>
              <a:gdLst/>
              <a:ahLst/>
              <a:cxnLst/>
              <a:rect l="l" t="t" r="r" b="b"/>
              <a:pathLst>
                <a:path w="1656184" h="1741475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cubicBezTo>
                    <a:pt x="193278" y="587139"/>
                    <a:pt x="192903" y="597412"/>
                    <a:pt x="192528" y="607686"/>
                  </a:cubicBezTo>
                  <a:cubicBezTo>
                    <a:pt x="192903" y="617184"/>
                    <a:pt x="193278" y="626682"/>
                    <a:pt x="193653" y="636180"/>
                  </a:cubicBez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lnTo>
                    <a:pt x="119907" y="1191529"/>
                  </a:ln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09866" y="1741475"/>
                  </a:lnTo>
                  <a:lnTo>
                    <a:pt x="699234" y="1702328"/>
                  </a:lnTo>
                  <a:lnTo>
                    <a:pt x="697686" y="1708838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lnTo>
                    <a:pt x="1391037" y="1350865"/>
                  </a:lnTo>
                  <a:lnTo>
                    <a:pt x="1392163" y="1332837"/>
                  </a:ln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cubicBezTo>
                    <a:pt x="1655809" y="708289"/>
                    <a:pt x="1655434" y="689680"/>
                    <a:pt x="1655059" y="671072"/>
                  </a:cubicBez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3" name="Rounded Rectangle 18">
              <a:extLst>
                <a:ext uri="{FF2B5EF4-FFF2-40B4-BE49-F238E27FC236}">
                  <a16:creationId xmlns:a16="http://schemas.microsoft.com/office/drawing/2014/main" id="{DF6531F7-F201-4CC9-8736-8B60A28CC733}"/>
                </a:ext>
              </a:extLst>
            </p:cNvPr>
            <p:cNvSpPr/>
            <p:nvPr/>
          </p:nvSpPr>
          <p:spPr>
            <a:xfrm>
              <a:off x="2733332" y="3284983"/>
              <a:ext cx="1828800" cy="648072"/>
            </a:xfrm>
            <a:custGeom>
              <a:avLst/>
              <a:gdLst/>
              <a:ahLst/>
              <a:cxnLst/>
              <a:rect l="l" t="t" r="r" b="b"/>
              <a:pathLst>
                <a:path w="1828800" h="648072">
                  <a:moveTo>
                    <a:pt x="1605221" y="0"/>
                  </a:moveTo>
                  <a:lnTo>
                    <a:pt x="1764347" y="0"/>
                  </a:lnTo>
                  <a:cubicBezTo>
                    <a:pt x="1799943" y="0"/>
                    <a:pt x="1828800" y="28857"/>
                    <a:pt x="1828800" y="64453"/>
                  </a:cubicBezTo>
                  <a:lnTo>
                    <a:pt x="1828800" y="583619"/>
                  </a:lnTo>
                  <a:cubicBezTo>
                    <a:pt x="1828800" y="619215"/>
                    <a:pt x="1799943" y="648072"/>
                    <a:pt x="1764347" y="648072"/>
                  </a:cubicBezTo>
                  <a:lnTo>
                    <a:pt x="1605221" y="648072"/>
                  </a:lnTo>
                  <a:cubicBezTo>
                    <a:pt x="1569625" y="648072"/>
                    <a:pt x="1540768" y="619215"/>
                    <a:pt x="1540768" y="583619"/>
                  </a:cubicBezTo>
                  <a:lnTo>
                    <a:pt x="1540768" y="581685"/>
                  </a:lnTo>
                  <a:lnTo>
                    <a:pt x="250059" y="581685"/>
                  </a:lnTo>
                  <a:cubicBezTo>
                    <a:pt x="224426" y="581685"/>
                    <a:pt x="203646" y="560905"/>
                    <a:pt x="203646" y="535272"/>
                  </a:cubicBezTo>
                  <a:lnTo>
                    <a:pt x="203646" y="466247"/>
                  </a:lnTo>
                  <a:cubicBezTo>
                    <a:pt x="203230" y="466497"/>
                    <a:pt x="202808" y="466502"/>
                    <a:pt x="202384" y="466502"/>
                  </a:cubicBezTo>
                  <a:lnTo>
                    <a:pt x="49692" y="466502"/>
                  </a:lnTo>
                  <a:cubicBezTo>
                    <a:pt x="22248" y="466502"/>
                    <a:pt x="0" y="444254"/>
                    <a:pt x="0" y="416810"/>
                  </a:cubicBezTo>
                  <a:lnTo>
                    <a:pt x="0" y="193708"/>
                  </a:lnTo>
                  <a:cubicBezTo>
                    <a:pt x="0" y="166264"/>
                    <a:pt x="22248" y="144016"/>
                    <a:pt x="49692" y="144016"/>
                  </a:cubicBezTo>
                  <a:lnTo>
                    <a:pt x="202384" y="144016"/>
                  </a:lnTo>
                  <a:lnTo>
                    <a:pt x="203646" y="144271"/>
                  </a:lnTo>
                  <a:lnTo>
                    <a:pt x="203646" y="112801"/>
                  </a:lnTo>
                  <a:cubicBezTo>
                    <a:pt x="203646" y="87168"/>
                    <a:pt x="224426" y="66388"/>
                    <a:pt x="250059" y="66388"/>
                  </a:cubicBezTo>
                  <a:lnTo>
                    <a:pt x="1540768" y="66388"/>
                  </a:lnTo>
                  <a:lnTo>
                    <a:pt x="1540768" y="64453"/>
                  </a:lnTo>
                  <a:cubicBezTo>
                    <a:pt x="1540768" y="28857"/>
                    <a:pt x="1569625" y="0"/>
                    <a:pt x="1605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FB89ACD-28B7-46E4-B4C3-7B7D87329A4E}"/>
                </a:ext>
              </a:extLst>
            </p:cNvPr>
            <p:cNvSpPr/>
            <p:nvPr/>
          </p:nvSpPr>
          <p:spPr>
            <a:xfrm>
              <a:off x="1130676" y="4159425"/>
              <a:ext cx="2759432" cy="2077670"/>
            </a:xfrm>
            <a:custGeom>
              <a:avLst/>
              <a:gdLst>
                <a:gd name="connsiteX0" fmla="*/ 19050 w 2628900"/>
                <a:gd name="connsiteY0" fmla="*/ 95250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19050 w 2628900"/>
                <a:gd name="connsiteY8" fmla="*/ 95250 h 2085975"/>
                <a:gd name="connsiteX0" fmla="*/ 95250 w 2628900"/>
                <a:gd name="connsiteY0" fmla="*/ 66675 h 2085975"/>
                <a:gd name="connsiteX1" fmla="*/ 0 w 2628900"/>
                <a:gd name="connsiteY1" fmla="*/ 2085975 h 2085975"/>
                <a:gd name="connsiteX2" fmla="*/ 1685925 w 2628900"/>
                <a:gd name="connsiteY2" fmla="*/ 2085975 h 2085975"/>
                <a:gd name="connsiteX3" fmla="*/ 1704975 w 2628900"/>
                <a:gd name="connsiteY3" fmla="*/ 1581150 h 2085975"/>
                <a:gd name="connsiteX4" fmla="*/ 2628900 w 2628900"/>
                <a:gd name="connsiteY4" fmla="*/ 47625 h 2085975"/>
                <a:gd name="connsiteX5" fmla="*/ 1914525 w 2628900"/>
                <a:gd name="connsiteY5" fmla="*/ 0 h 2085975"/>
                <a:gd name="connsiteX6" fmla="*/ 1914525 w 2628900"/>
                <a:gd name="connsiteY6" fmla="*/ 762000 h 2085975"/>
                <a:gd name="connsiteX7" fmla="*/ 1133475 w 2628900"/>
                <a:gd name="connsiteY7" fmla="*/ 533400 h 2085975"/>
                <a:gd name="connsiteX8" fmla="*/ 95250 w 262890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66675 h 2085975"/>
                <a:gd name="connsiteX1" fmla="*/ 137220 w 2766120"/>
                <a:gd name="connsiteY1" fmla="*/ 2085975 h 2085975"/>
                <a:gd name="connsiteX2" fmla="*/ 1823145 w 2766120"/>
                <a:gd name="connsiteY2" fmla="*/ 2085975 h 2085975"/>
                <a:gd name="connsiteX3" fmla="*/ 1842195 w 2766120"/>
                <a:gd name="connsiteY3" fmla="*/ 1581150 h 2085975"/>
                <a:gd name="connsiteX4" fmla="*/ 2766120 w 2766120"/>
                <a:gd name="connsiteY4" fmla="*/ 47625 h 2085975"/>
                <a:gd name="connsiteX5" fmla="*/ 2051745 w 2766120"/>
                <a:gd name="connsiteY5" fmla="*/ 0 h 2085975"/>
                <a:gd name="connsiteX6" fmla="*/ 2051745 w 2766120"/>
                <a:gd name="connsiteY6" fmla="*/ 762000 h 2085975"/>
                <a:gd name="connsiteX7" fmla="*/ 1270695 w 2766120"/>
                <a:gd name="connsiteY7" fmla="*/ 533400 h 2085975"/>
                <a:gd name="connsiteX8" fmla="*/ 232470 w 2766120"/>
                <a:gd name="connsiteY8" fmla="*/ 66675 h 2085975"/>
                <a:gd name="connsiteX0" fmla="*/ 232470 w 2766120"/>
                <a:gd name="connsiteY0" fmla="*/ 114300 h 2133600"/>
                <a:gd name="connsiteX1" fmla="*/ 137220 w 2766120"/>
                <a:gd name="connsiteY1" fmla="*/ 2133600 h 2133600"/>
                <a:gd name="connsiteX2" fmla="*/ 1823145 w 2766120"/>
                <a:gd name="connsiteY2" fmla="*/ 2133600 h 2133600"/>
                <a:gd name="connsiteX3" fmla="*/ 1842195 w 2766120"/>
                <a:gd name="connsiteY3" fmla="*/ 1628775 h 2133600"/>
                <a:gd name="connsiteX4" fmla="*/ 2766120 w 2766120"/>
                <a:gd name="connsiteY4" fmla="*/ 95250 h 2133600"/>
                <a:gd name="connsiteX5" fmla="*/ 1908870 w 2766120"/>
                <a:gd name="connsiteY5" fmla="*/ 0 h 2133600"/>
                <a:gd name="connsiteX6" fmla="*/ 2051745 w 2766120"/>
                <a:gd name="connsiteY6" fmla="*/ 809625 h 2133600"/>
                <a:gd name="connsiteX7" fmla="*/ 1270695 w 2766120"/>
                <a:gd name="connsiteY7" fmla="*/ 581025 h 2133600"/>
                <a:gd name="connsiteX8" fmla="*/ 232470 w 2766120"/>
                <a:gd name="connsiteY8" fmla="*/ 114300 h 2133600"/>
                <a:gd name="connsiteX0" fmla="*/ 232470 w 2766120"/>
                <a:gd name="connsiteY0" fmla="*/ 151521 h 2170821"/>
                <a:gd name="connsiteX1" fmla="*/ 137220 w 2766120"/>
                <a:gd name="connsiteY1" fmla="*/ 2170821 h 2170821"/>
                <a:gd name="connsiteX2" fmla="*/ 1823145 w 2766120"/>
                <a:gd name="connsiteY2" fmla="*/ 2170821 h 2170821"/>
                <a:gd name="connsiteX3" fmla="*/ 1842195 w 2766120"/>
                <a:gd name="connsiteY3" fmla="*/ 1665996 h 2170821"/>
                <a:gd name="connsiteX4" fmla="*/ 2766120 w 2766120"/>
                <a:gd name="connsiteY4" fmla="*/ 132471 h 2170821"/>
                <a:gd name="connsiteX5" fmla="*/ 1908870 w 2766120"/>
                <a:gd name="connsiteY5" fmla="*/ 37221 h 2170821"/>
                <a:gd name="connsiteX6" fmla="*/ 1937445 w 2766120"/>
                <a:gd name="connsiteY6" fmla="*/ 808746 h 2170821"/>
                <a:gd name="connsiteX7" fmla="*/ 1270695 w 2766120"/>
                <a:gd name="connsiteY7" fmla="*/ 618246 h 2170821"/>
                <a:gd name="connsiteX8" fmla="*/ 232470 w 2766120"/>
                <a:gd name="connsiteY8" fmla="*/ 151521 h 2170821"/>
                <a:gd name="connsiteX0" fmla="*/ 232470 w 2766120"/>
                <a:gd name="connsiteY0" fmla="*/ 176078 h 2195378"/>
                <a:gd name="connsiteX1" fmla="*/ 137220 w 2766120"/>
                <a:gd name="connsiteY1" fmla="*/ 2195378 h 2195378"/>
                <a:gd name="connsiteX2" fmla="*/ 1823145 w 2766120"/>
                <a:gd name="connsiteY2" fmla="*/ 2195378 h 2195378"/>
                <a:gd name="connsiteX3" fmla="*/ 1842195 w 2766120"/>
                <a:gd name="connsiteY3" fmla="*/ 1690553 h 2195378"/>
                <a:gd name="connsiteX4" fmla="*/ 2766120 w 2766120"/>
                <a:gd name="connsiteY4" fmla="*/ 157028 h 2195378"/>
                <a:gd name="connsiteX5" fmla="*/ 1908870 w 2766120"/>
                <a:gd name="connsiteY5" fmla="*/ 61778 h 2195378"/>
                <a:gd name="connsiteX6" fmla="*/ 1937445 w 2766120"/>
                <a:gd name="connsiteY6" fmla="*/ 833303 h 2195378"/>
                <a:gd name="connsiteX7" fmla="*/ 1270695 w 2766120"/>
                <a:gd name="connsiteY7" fmla="*/ 642803 h 2195378"/>
                <a:gd name="connsiteX8" fmla="*/ 232470 w 2766120"/>
                <a:gd name="connsiteY8" fmla="*/ 176078 h 2195378"/>
                <a:gd name="connsiteX0" fmla="*/ 232470 w 2661345"/>
                <a:gd name="connsiteY0" fmla="*/ 155790 h 2175090"/>
                <a:gd name="connsiteX1" fmla="*/ 137220 w 2661345"/>
                <a:gd name="connsiteY1" fmla="*/ 2175090 h 2175090"/>
                <a:gd name="connsiteX2" fmla="*/ 1823145 w 2661345"/>
                <a:gd name="connsiteY2" fmla="*/ 2175090 h 2175090"/>
                <a:gd name="connsiteX3" fmla="*/ 1842195 w 2661345"/>
                <a:gd name="connsiteY3" fmla="*/ 1670265 h 2175090"/>
                <a:gd name="connsiteX4" fmla="*/ 2661345 w 2661345"/>
                <a:gd name="connsiteY4" fmla="*/ 117690 h 2175090"/>
                <a:gd name="connsiteX5" fmla="*/ 1908870 w 2661345"/>
                <a:gd name="connsiteY5" fmla="*/ 41490 h 2175090"/>
                <a:gd name="connsiteX6" fmla="*/ 1937445 w 2661345"/>
                <a:gd name="connsiteY6" fmla="*/ 813015 h 2175090"/>
                <a:gd name="connsiteX7" fmla="*/ 1270695 w 2661345"/>
                <a:gd name="connsiteY7" fmla="*/ 622515 h 2175090"/>
                <a:gd name="connsiteX8" fmla="*/ 232470 w 2661345"/>
                <a:gd name="connsiteY8" fmla="*/ 155790 h 2175090"/>
                <a:gd name="connsiteX0" fmla="*/ 232470 w 2709520"/>
                <a:gd name="connsiteY0" fmla="*/ 155790 h 2175090"/>
                <a:gd name="connsiteX1" fmla="*/ 137220 w 2709520"/>
                <a:gd name="connsiteY1" fmla="*/ 2175090 h 2175090"/>
                <a:gd name="connsiteX2" fmla="*/ 1823145 w 2709520"/>
                <a:gd name="connsiteY2" fmla="*/ 2175090 h 2175090"/>
                <a:gd name="connsiteX3" fmla="*/ 1842195 w 2709520"/>
                <a:gd name="connsiteY3" fmla="*/ 1670265 h 2175090"/>
                <a:gd name="connsiteX4" fmla="*/ 2661345 w 2709520"/>
                <a:gd name="connsiteY4" fmla="*/ 117690 h 2175090"/>
                <a:gd name="connsiteX5" fmla="*/ 1908870 w 2709520"/>
                <a:gd name="connsiteY5" fmla="*/ 41490 h 2175090"/>
                <a:gd name="connsiteX6" fmla="*/ 1937445 w 2709520"/>
                <a:gd name="connsiteY6" fmla="*/ 813015 h 2175090"/>
                <a:gd name="connsiteX7" fmla="*/ 1270695 w 2709520"/>
                <a:gd name="connsiteY7" fmla="*/ 622515 h 2175090"/>
                <a:gd name="connsiteX8" fmla="*/ 232470 w 2709520"/>
                <a:gd name="connsiteY8" fmla="*/ 155790 h 2175090"/>
                <a:gd name="connsiteX0" fmla="*/ 232470 w 2725405"/>
                <a:gd name="connsiteY0" fmla="*/ 155790 h 2175090"/>
                <a:gd name="connsiteX1" fmla="*/ 137220 w 2725405"/>
                <a:gd name="connsiteY1" fmla="*/ 2175090 h 2175090"/>
                <a:gd name="connsiteX2" fmla="*/ 1823145 w 2725405"/>
                <a:gd name="connsiteY2" fmla="*/ 2175090 h 2175090"/>
                <a:gd name="connsiteX3" fmla="*/ 1842195 w 2725405"/>
                <a:gd name="connsiteY3" fmla="*/ 1670265 h 2175090"/>
                <a:gd name="connsiteX4" fmla="*/ 2661345 w 2725405"/>
                <a:gd name="connsiteY4" fmla="*/ 117690 h 2175090"/>
                <a:gd name="connsiteX5" fmla="*/ 1908870 w 2725405"/>
                <a:gd name="connsiteY5" fmla="*/ 41490 h 2175090"/>
                <a:gd name="connsiteX6" fmla="*/ 1937445 w 2725405"/>
                <a:gd name="connsiteY6" fmla="*/ 813015 h 2175090"/>
                <a:gd name="connsiteX7" fmla="*/ 1270695 w 2725405"/>
                <a:gd name="connsiteY7" fmla="*/ 622515 h 2175090"/>
                <a:gd name="connsiteX8" fmla="*/ 232470 w 2725405"/>
                <a:gd name="connsiteY8" fmla="*/ 155790 h 2175090"/>
                <a:gd name="connsiteX0" fmla="*/ 232470 w 2760521"/>
                <a:gd name="connsiteY0" fmla="*/ 155790 h 2175090"/>
                <a:gd name="connsiteX1" fmla="*/ 137220 w 2760521"/>
                <a:gd name="connsiteY1" fmla="*/ 2175090 h 2175090"/>
                <a:gd name="connsiteX2" fmla="*/ 1823145 w 2760521"/>
                <a:gd name="connsiteY2" fmla="*/ 2175090 h 2175090"/>
                <a:gd name="connsiteX3" fmla="*/ 1842195 w 2760521"/>
                <a:gd name="connsiteY3" fmla="*/ 1670265 h 2175090"/>
                <a:gd name="connsiteX4" fmla="*/ 2699445 w 2760521"/>
                <a:gd name="connsiteY4" fmla="*/ 117690 h 2175090"/>
                <a:gd name="connsiteX5" fmla="*/ 1908870 w 2760521"/>
                <a:gd name="connsiteY5" fmla="*/ 41490 h 2175090"/>
                <a:gd name="connsiteX6" fmla="*/ 1937445 w 2760521"/>
                <a:gd name="connsiteY6" fmla="*/ 813015 h 2175090"/>
                <a:gd name="connsiteX7" fmla="*/ 1270695 w 2760521"/>
                <a:gd name="connsiteY7" fmla="*/ 622515 h 2175090"/>
                <a:gd name="connsiteX8" fmla="*/ 232470 w 2760521"/>
                <a:gd name="connsiteY8" fmla="*/ 155790 h 2175090"/>
                <a:gd name="connsiteX0" fmla="*/ 232470 w 2757220"/>
                <a:gd name="connsiteY0" fmla="*/ 155790 h 2175090"/>
                <a:gd name="connsiteX1" fmla="*/ 137220 w 2757220"/>
                <a:gd name="connsiteY1" fmla="*/ 2175090 h 2175090"/>
                <a:gd name="connsiteX2" fmla="*/ 1823145 w 2757220"/>
                <a:gd name="connsiteY2" fmla="*/ 2175090 h 2175090"/>
                <a:gd name="connsiteX3" fmla="*/ 1842195 w 2757220"/>
                <a:gd name="connsiteY3" fmla="*/ 1670265 h 2175090"/>
                <a:gd name="connsiteX4" fmla="*/ 2699445 w 2757220"/>
                <a:gd name="connsiteY4" fmla="*/ 117690 h 2175090"/>
                <a:gd name="connsiteX5" fmla="*/ 1908870 w 2757220"/>
                <a:gd name="connsiteY5" fmla="*/ 41490 h 2175090"/>
                <a:gd name="connsiteX6" fmla="*/ 1937445 w 2757220"/>
                <a:gd name="connsiteY6" fmla="*/ 813015 h 2175090"/>
                <a:gd name="connsiteX7" fmla="*/ 1270695 w 2757220"/>
                <a:gd name="connsiteY7" fmla="*/ 622515 h 2175090"/>
                <a:gd name="connsiteX8" fmla="*/ 232470 w 2757220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55790 h 2175090"/>
                <a:gd name="connsiteX1" fmla="*/ 137220 w 2741311"/>
                <a:gd name="connsiteY1" fmla="*/ 2175090 h 2175090"/>
                <a:gd name="connsiteX2" fmla="*/ 1823145 w 2741311"/>
                <a:gd name="connsiteY2" fmla="*/ 2175090 h 2175090"/>
                <a:gd name="connsiteX3" fmla="*/ 1842195 w 2741311"/>
                <a:gd name="connsiteY3" fmla="*/ 1670265 h 2175090"/>
                <a:gd name="connsiteX4" fmla="*/ 2699445 w 2741311"/>
                <a:gd name="connsiteY4" fmla="*/ 117690 h 2175090"/>
                <a:gd name="connsiteX5" fmla="*/ 1908870 w 2741311"/>
                <a:gd name="connsiteY5" fmla="*/ 41490 h 2175090"/>
                <a:gd name="connsiteX6" fmla="*/ 1937445 w 2741311"/>
                <a:gd name="connsiteY6" fmla="*/ 813015 h 2175090"/>
                <a:gd name="connsiteX7" fmla="*/ 1270695 w 2741311"/>
                <a:gd name="connsiteY7" fmla="*/ 622515 h 2175090"/>
                <a:gd name="connsiteX8" fmla="*/ 232470 w 2741311"/>
                <a:gd name="connsiteY8" fmla="*/ 155790 h 2175090"/>
                <a:gd name="connsiteX0" fmla="*/ 232470 w 2741311"/>
                <a:gd name="connsiteY0" fmla="*/ 147713 h 2167013"/>
                <a:gd name="connsiteX1" fmla="*/ 137220 w 2741311"/>
                <a:gd name="connsiteY1" fmla="*/ 2167013 h 2167013"/>
                <a:gd name="connsiteX2" fmla="*/ 1823145 w 2741311"/>
                <a:gd name="connsiteY2" fmla="*/ 2167013 h 2167013"/>
                <a:gd name="connsiteX3" fmla="*/ 1842195 w 2741311"/>
                <a:gd name="connsiteY3" fmla="*/ 1662188 h 2167013"/>
                <a:gd name="connsiteX4" fmla="*/ 2699445 w 2741311"/>
                <a:gd name="connsiteY4" fmla="*/ 109613 h 2167013"/>
                <a:gd name="connsiteX5" fmla="*/ 1908870 w 2741311"/>
                <a:gd name="connsiteY5" fmla="*/ 33413 h 2167013"/>
                <a:gd name="connsiteX6" fmla="*/ 1937445 w 2741311"/>
                <a:gd name="connsiteY6" fmla="*/ 804938 h 2167013"/>
                <a:gd name="connsiteX7" fmla="*/ 1270695 w 2741311"/>
                <a:gd name="connsiteY7" fmla="*/ 614438 h 2167013"/>
                <a:gd name="connsiteX8" fmla="*/ 232470 w 2741311"/>
                <a:gd name="connsiteY8" fmla="*/ 147713 h 2167013"/>
                <a:gd name="connsiteX0" fmla="*/ 232470 w 2741311"/>
                <a:gd name="connsiteY0" fmla="*/ 95560 h 2114860"/>
                <a:gd name="connsiteX1" fmla="*/ 137220 w 2741311"/>
                <a:gd name="connsiteY1" fmla="*/ 2114860 h 2114860"/>
                <a:gd name="connsiteX2" fmla="*/ 1823145 w 2741311"/>
                <a:gd name="connsiteY2" fmla="*/ 2114860 h 2114860"/>
                <a:gd name="connsiteX3" fmla="*/ 1842195 w 2741311"/>
                <a:gd name="connsiteY3" fmla="*/ 1610035 h 2114860"/>
                <a:gd name="connsiteX4" fmla="*/ 2699445 w 2741311"/>
                <a:gd name="connsiteY4" fmla="*/ 57460 h 2114860"/>
                <a:gd name="connsiteX5" fmla="*/ 1927920 w 2741311"/>
                <a:gd name="connsiteY5" fmla="*/ 47935 h 2114860"/>
                <a:gd name="connsiteX6" fmla="*/ 1937445 w 2741311"/>
                <a:gd name="connsiteY6" fmla="*/ 752785 h 2114860"/>
                <a:gd name="connsiteX7" fmla="*/ 1270695 w 2741311"/>
                <a:gd name="connsiteY7" fmla="*/ 562285 h 2114860"/>
                <a:gd name="connsiteX8" fmla="*/ 232470 w 2741311"/>
                <a:gd name="connsiteY8" fmla="*/ 95560 h 2114860"/>
                <a:gd name="connsiteX0" fmla="*/ 232470 w 2741311"/>
                <a:gd name="connsiteY0" fmla="*/ 189280 h 2208580"/>
                <a:gd name="connsiteX1" fmla="*/ 137220 w 2741311"/>
                <a:gd name="connsiteY1" fmla="*/ 2208580 h 2208580"/>
                <a:gd name="connsiteX2" fmla="*/ 1823145 w 2741311"/>
                <a:gd name="connsiteY2" fmla="*/ 2208580 h 2208580"/>
                <a:gd name="connsiteX3" fmla="*/ 1842195 w 2741311"/>
                <a:gd name="connsiteY3" fmla="*/ 1703755 h 2208580"/>
                <a:gd name="connsiteX4" fmla="*/ 2699445 w 2741311"/>
                <a:gd name="connsiteY4" fmla="*/ 151180 h 2208580"/>
                <a:gd name="connsiteX5" fmla="*/ 1908870 w 2741311"/>
                <a:gd name="connsiteY5" fmla="*/ 27355 h 2208580"/>
                <a:gd name="connsiteX6" fmla="*/ 1937445 w 2741311"/>
                <a:gd name="connsiteY6" fmla="*/ 846505 h 2208580"/>
                <a:gd name="connsiteX7" fmla="*/ 1270695 w 2741311"/>
                <a:gd name="connsiteY7" fmla="*/ 656005 h 2208580"/>
                <a:gd name="connsiteX8" fmla="*/ 232470 w 2741311"/>
                <a:gd name="connsiteY8" fmla="*/ 189280 h 2208580"/>
                <a:gd name="connsiteX0" fmla="*/ 232470 w 2741311"/>
                <a:gd name="connsiteY0" fmla="*/ 213274 h 2232574"/>
                <a:gd name="connsiteX1" fmla="*/ 137220 w 2741311"/>
                <a:gd name="connsiteY1" fmla="*/ 2232574 h 2232574"/>
                <a:gd name="connsiteX2" fmla="*/ 1823145 w 2741311"/>
                <a:gd name="connsiteY2" fmla="*/ 2232574 h 2232574"/>
                <a:gd name="connsiteX3" fmla="*/ 1842195 w 2741311"/>
                <a:gd name="connsiteY3" fmla="*/ 1727749 h 2232574"/>
                <a:gd name="connsiteX4" fmla="*/ 2699445 w 2741311"/>
                <a:gd name="connsiteY4" fmla="*/ 175174 h 2232574"/>
                <a:gd name="connsiteX5" fmla="*/ 2127946 w 2741311"/>
                <a:gd name="connsiteY5" fmla="*/ 127549 h 2232574"/>
                <a:gd name="connsiteX6" fmla="*/ 1908870 w 2741311"/>
                <a:gd name="connsiteY6" fmla="*/ 51349 h 2232574"/>
                <a:gd name="connsiteX7" fmla="*/ 1937445 w 2741311"/>
                <a:gd name="connsiteY7" fmla="*/ 870499 h 2232574"/>
                <a:gd name="connsiteX8" fmla="*/ 1270695 w 2741311"/>
                <a:gd name="connsiteY8" fmla="*/ 679999 h 2232574"/>
                <a:gd name="connsiteX9" fmla="*/ 232470 w 2741311"/>
                <a:gd name="connsiteY9" fmla="*/ 213274 h 2232574"/>
                <a:gd name="connsiteX0" fmla="*/ 232470 w 2741311"/>
                <a:gd name="connsiteY0" fmla="*/ 214182 h 2233482"/>
                <a:gd name="connsiteX1" fmla="*/ 137220 w 2741311"/>
                <a:gd name="connsiteY1" fmla="*/ 2233482 h 2233482"/>
                <a:gd name="connsiteX2" fmla="*/ 1823145 w 2741311"/>
                <a:gd name="connsiteY2" fmla="*/ 2233482 h 2233482"/>
                <a:gd name="connsiteX3" fmla="*/ 1842195 w 2741311"/>
                <a:gd name="connsiteY3" fmla="*/ 1728657 h 2233482"/>
                <a:gd name="connsiteX4" fmla="*/ 2699445 w 2741311"/>
                <a:gd name="connsiteY4" fmla="*/ 176082 h 2233482"/>
                <a:gd name="connsiteX5" fmla="*/ 2048663 w 2741311"/>
                <a:gd name="connsiteY5" fmla="*/ 123172 h 2233482"/>
                <a:gd name="connsiteX6" fmla="*/ 1908870 w 2741311"/>
                <a:gd name="connsiteY6" fmla="*/ 52257 h 2233482"/>
                <a:gd name="connsiteX7" fmla="*/ 1937445 w 2741311"/>
                <a:gd name="connsiteY7" fmla="*/ 871407 h 2233482"/>
                <a:gd name="connsiteX8" fmla="*/ 1270695 w 2741311"/>
                <a:gd name="connsiteY8" fmla="*/ 680907 h 2233482"/>
                <a:gd name="connsiteX9" fmla="*/ 232470 w 2741311"/>
                <a:gd name="connsiteY9" fmla="*/ 214182 h 2233482"/>
                <a:gd name="connsiteX0" fmla="*/ 232470 w 2741311"/>
                <a:gd name="connsiteY0" fmla="*/ 228069 h 2247369"/>
                <a:gd name="connsiteX1" fmla="*/ 137220 w 2741311"/>
                <a:gd name="connsiteY1" fmla="*/ 2247369 h 2247369"/>
                <a:gd name="connsiteX2" fmla="*/ 1823145 w 2741311"/>
                <a:gd name="connsiteY2" fmla="*/ 2247369 h 2247369"/>
                <a:gd name="connsiteX3" fmla="*/ 1842195 w 2741311"/>
                <a:gd name="connsiteY3" fmla="*/ 1742544 h 2247369"/>
                <a:gd name="connsiteX4" fmla="*/ 2699445 w 2741311"/>
                <a:gd name="connsiteY4" fmla="*/ 189969 h 2247369"/>
                <a:gd name="connsiteX5" fmla="*/ 2048663 w 2741311"/>
                <a:gd name="connsiteY5" fmla="*/ 137059 h 2247369"/>
                <a:gd name="connsiteX6" fmla="*/ 1908870 w 2741311"/>
                <a:gd name="connsiteY6" fmla="*/ 66144 h 2247369"/>
                <a:gd name="connsiteX7" fmla="*/ 1937445 w 2741311"/>
                <a:gd name="connsiteY7" fmla="*/ 885294 h 2247369"/>
                <a:gd name="connsiteX8" fmla="*/ 1270695 w 2741311"/>
                <a:gd name="connsiteY8" fmla="*/ 694794 h 2247369"/>
                <a:gd name="connsiteX9" fmla="*/ 232470 w 2741311"/>
                <a:gd name="connsiteY9" fmla="*/ 228069 h 2247369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175032 h 2194332"/>
                <a:gd name="connsiteX1" fmla="*/ 137220 w 2741311"/>
                <a:gd name="connsiteY1" fmla="*/ 2194332 h 2194332"/>
                <a:gd name="connsiteX2" fmla="*/ 1823145 w 2741311"/>
                <a:gd name="connsiteY2" fmla="*/ 2194332 h 2194332"/>
                <a:gd name="connsiteX3" fmla="*/ 1842195 w 2741311"/>
                <a:gd name="connsiteY3" fmla="*/ 1689507 h 2194332"/>
                <a:gd name="connsiteX4" fmla="*/ 2699445 w 2741311"/>
                <a:gd name="connsiteY4" fmla="*/ 136932 h 2194332"/>
                <a:gd name="connsiteX5" fmla="*/ 2048663 w 2741311"/>
                <a:gd name="connsiteY5" fmla="*/ 84022 h 2194332"/>
                <a:gd name="connsiteX6" fmla="*/ 1908870 w 2741311"/>
                <a:gd name="connsiteY6" fmla="*/ 13107 h 2194332"/>
                <a:gd name="connsiteX7" fmla="*/ 1937445 w 2741311"/>
                <a:gd name="connsiteY7" fmla="*/ 832257 h 2194332"/>
                <a:gd name="connsiteX8" fmla="*/ 1270695 w 2741311"/>
                <a:gd name="connsiteY8" fmla="*/ 641757 h 2194332"/>
                <a:gd name="connsiteX9" fmla="*/ 232470 w 2741311"/>
                <a:gd name="connsiteY9" fmla="*/ 175032 h 219433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232422 h 2251722"/>
                <a:gd name="connsiteX1" fmla="*/ 137220 w 2741311"/>
                <a:gd name="connsiteY1" fmla="*/ 2251722 h 2251722"/>
                <a:gd name="connsiteX2" fmla="*/ 1823145 w 2741311"/>
                <a:gd name="connsiteY2" fmla="*/ 2251722 h 2251722"/>
                <a:gd name="connsiteX3" fmla="*/ 1842195 w 2741311"/>
                <a:gd name="connsiteY3" fmla="*/ 1746897 h 2251722"/>
                <a:gd name="connsiteX4" fmla="*/ 2699445 w 2741311"/>
                <a:gd name="connsiteY4" fmla="*/ 194322 h 2251722"/>
                <a:gd name="connsiteX5" fmla="*/ 2048663 w 2741311"/>
                <a:gd name="connsiteY5" fmla="*/ 141412 h 2251722"/>
                <a:gd name="connsiteX6" fmla="*/ 2040679 w 2741311"/>
                <a:gd name="connsiteY6" fmla="*/ 48749 h 2251722"/>
                <a:gd name="connsiteX7" fmla="*/ 1908870 w 2741311"/>
                <a:gd name="connsiteY7" fmla="*/ 70497 h 2251722"/>
                <a:gd name="connsiteX8" fmla="*/ 1937445 w 2741311"/>
                <a:gd name="connsiteY8" fmla="*/ 889647 h 2251722"/>
                <a:gd name="connsiteX9" fmla="*/ 1270695 w 2741311"/>
                <a:gd name="connsiteY9" fmla="*/ 699147 h 2251722"/>
                <a:gd name="connsiteX10" fmla="*/ 232470 w 2741311"/>
                <a:gd name="connsiteY10" fmla="*/ 232422 h 2251722"/>
                <a:gd name="connsiteX0" fmla="*/ 232470 w 2741311"/>
                <a:gd name="connsiteY0" fmla="*/ 188264 h 2207564"/>
                <a:gd name="connsiteX1" fmla="*/ 137220 w 2741311"/>
                <a:gd name="connsiteY1" fmla="*/ 2207564 h 2207564"/>
                <a:gd name="connsiteX2" fmla="*/ 1823145 w 2741311"/>
                <a:gd name="connsiteY2" fmla="*/ 2207564 h 2207564"/>
                <a:gd name="connsiteX3" fmla="*/ 1842195 w 2741311"/>
                <a:gd name="connsiteY3" fmla="*/ 1702739 h 2207564"/>
                <a:gd name="connsiteX4" fmla="*/ 2699445 w 2741311"/>
                <a:gd name="connsiteY4" fmla="*/ 150164 h 2207564"/>
                <a:gd name="connsiteX5" fmla="*/ 2048663 w 2741311"/>
                <a:gd name="connsiteY5" fmla="*/ 97254 h 2207564"/>
                <a:gd name="connsiteX6" fmla="*/ 2040679 w 2741311"/>
                <a:gd name="connsiteY6" fmla="*/ 4591 h 2207564"/>
                <a:gd name="connsiteX7" fmla="*/ 1908870 w 2741311"/>
                <a:gd name="connsiteY7" fmla="*/ 26339 h 2207564"/>
                <a:gd name="connsiteX8" fmla="*/ 1937445 w 2741311"/>
                <a:gd name="connsiteY8" fmla="*/ 845489 h 2207564"/>
                <a:gd name="connsiteX9" fmla="*/ 1270695 w 2741311"/>
                <a:gd name="connsiteY9" fmla="*/ 654989 h 2207564"/>
                <a:gd name="connsiteX10" fmla="*/ 232470 w 2741311"/>
                <a:gd name="connsiteY10" fmla="*/ 188264 h 2207564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741311"/>
                <a:gd name="connsiteY0" fmla="*/ 183976 h 2203276"/>
                <a:gd name="connsiteX1" fmla="*/ 137220 w 2741311"/>
                <a:gd name="connsiteY1" fmla="*/ 2203276 h 2203276"/>
                <a:gd name="connsiteX2" fmla="*/ 1823145 w 2741311"/>
                <a:gd name="connsiteY2" fmla="*/ 2203276 h 2203276"/>
                <a:gd name="connsiteX3" fmla="*/ 1842195 w 2741311"/>
                <a:gd name="connsiteY3" fmla="*/ 1698451 h 2203276"/>
                <a:gd name="connsiteX4" fmla="*/ 2699445 w 2741311"/>
                <a:gd name="connsiteY4" fmla="*/ 145876 h 2203276"/>
                <a:gd name="connsiteX5" fmla="*/ 2048663 w 2741311"/>
                <a:gd name="connsiteY5" fmla="*/ 92966 h 2203276"/>
                <a:gd name="connsiteX6" fmla="*/ 2040679 w 2741311"/>
                <a:gd name="connsiteY6" fmla="*/ 303 h 2203276"/>
                <a:gd name="connsiteX7" fmla="*/ 1908870 w 2741311"/>
                <a:gd name="connsiteY7" fmla="*/ 22051 h 2203276"/>
                <a:gd name="connsiteX8" fmla="*/ 1937445 w 2741311"/>
                <a:gd name="connsiteY8" fmla="*/ 841201 h 2203276"/>
                <a:gd name="connsiteX9" fmla="*/ 1270695 w 2741311"/>
                <a:gd name="connsiteY9" fmla="*/ 650701 h 2203276"/>
                <a:gd name="connsiteX10" fmla="*/ 232470 w 2741311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2372"/>
                <a:gd name="connsiteY0" fmla="*/ 183976 h 2203276"/>
                <a:gd name="connsiteX1" fmla="*/ 137220 w 2662372"/>
                <a:gd name="connsiteY1" fmla="*/ 2203276 h 2203276"/>
                <a:gd name="connsiteX2" fmla="*/ 1823145 w 2662372"/>
                <a:gd name="connsiteY2" fmla="*/ 2203276 h 2203276"/>
                <a:gd name="connsiteX3" fmla="*/ 1842195 w 2662372"/>
                <a:gd name="connsiteY3" fmla="*/ 1698451 h 2203276"/>
                <a:gd name="connsiteX4" fmla="*/ 2614876 w 2662372"/>
                <a:gd name="connsiteY4" fmla="*/ 119448 h 2203276"/>
                <a:gd name="connsiteX5" fmla="*/ 2048663 w 2662372"/>
                <a:gd name="connsiteY5" fmla="*/ 92966 h 2203276"/>
                <a:gd name="connsiteX6" fmla="*/ 2040679 w 2662372"/>
                <a:gd name="connsiteY6" fmla="*/ 303 h 2203276"/>
                <a:gd name="connsiteX7" fmla="*/ 1908870 w 2662372"/>
                <a:gd name="connsiteY7" fmla="*/ 22051 h 2203276"/>
                <a:gd name="connsiteX8" fmla="*/ 1937445 w 2662372"/>
                <a:gd name="connsiteY8" fmla="*/ 841201 h 2203276"/>
                <a:gd name="connsiteX9" fmla="*/ 1270695 w 2662372"/>
                <a:gd name="connsiteY9" fmla="*/ 650701 h 2203276"/>
                <a:gd name="connsiteX10" fmla="*/ 232470 w 2662372"/>
                <a:gd name="connsiteY10" fmla="*/ 183976 h 2203276"/>
                <a:gd name="connsiteX0" fmla="*/ 232470 w 2664220"/>
                <a:gd name="connsiteY0" fmla="*/ 183976 h 2203276"/>
                <a:gd name="connsiteX1" fmla="*/ 137220 w 2664220"/>
                <a:gd name="connsiteY1" fmla="*/ 2203276 h 2203276"/>
                <a:gd name="connsiteX2" fmla="*/ 1823145 w 2664220"/>
                <a:gd name="connsiteY2" fmla="*/ 2203276 h 2203276"/>
                <a:gd name="connsiteX3" fmla="*/ 1842195 w 2664220"/>
                <a:gd name="connsiteY3" fmla="*/ 1698451 h 2203276"/>
                <a:gd name="connsiteX4" fmla="*/ 2614876 w 2664220"/>
                <a:gd name="connsiteY4" fmla="*/ 119448 h 2203276"/>
                <a:gd name="connsiteX5" fmla="*/ 2048663 w 2664220"/>
                <a:gd name="connsiteY5" fmla="*/ 92966 h 2203276"/>
                <a:gd name="connsiteX6" fmla="*/ 2040679 w 2664220"/>
                <a:gd name="connsiteY6" fmla="*/ 303 h 2203276"/>
                <a:gd name="connsiteX7" fmla="*/ 1908870 w 2664220"/>
                <a:gd name="connsiteY7" fmla="*/ 22051 h 2203276"/>
                <a:gd name="connsiteX8" fmla="*/ 1937445 w 2664220"/>
                <a:gd name="connsiteY8" fmla="*/ 841201 h 2203276"/>
                <a:gd name="connsiteX9" fmla="*/ 1270695 w 2664220"/>
                <a:gd name="connsiteY9" fmla="*/ 650701 h 2203276"/>
                <a:gd name="connsiteX10" fmla="*/ 232470 w 2664220"/>
                <a:gd name="connsiteY10" fmla="*/ 183976 h 2203276"/>
                <a:gd name="connsiteX0" fmla="*/ 232470 w 2695242"/>
                <a:gd name="connsiteY0" fmla="*/ 183976 h 2203276"/>
                <a:gd name="connsiteX1" fmla="*/ 137220 w 2695242"/>
                <a:gd name="connsiteY1" fmla="*/ 2203276 h 2203276"/>
                <a:gd name="connsiteX2" fmla="*/ 1823145 w 2695242"/>
                <a:gd name="connsiteY2" fmla="*/ 2203276 h 2203276"/>
                <a:gd name="connsiteX3" fmla="*/ 1842195 w 2695242"/>
                <a:gd name="connsiteY3" fmla="*/ 1698451 h 2203276"/>
                <a:gd name="connsiteX4" fmla="*/ 2614876 w 2695242"/>
                <a:gd name="connsiteY4" fmla="*/ 119448 h 2203276"/>
                <a:gd name="connsiteX5" fmla="*/ 2048663 w 2695242"/>
                <a:gd name="connsiteY5" fmla="*/ 92966 h 2203276"/>
                <a:gd name="connsiteX6" fmla="*/ 2040679 w 2695242"/>
                <a:gd name="connsiteY6" fmla="*/ 303 h 2203276"/>
                <a:gd name="connsiteX7" fmla="*/ 1908870 w 2695242"/>
                <a:gd name="connsiteY7" fmla="*/ 22051 h 2203276"/>
                <a:gd name="connsiteX8" fmla="*/ 1937445 w 2695242"/>
                <a:gd name="connsiteY8" fmla="*/ 841201 h 2203276"/>
                <a:gd name="connsiteX9" fmla="*/ 1270695 w 2695242"/>
                <a:gd name="connsiteY9" fmla="*/ 650701 h 2203276"/>
                <a:gd name="connsiteX10" fmla="*/ 232470 w 2695242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270695 w 2718665"/>
                <a:gd name="connsiteY9" fmla="*/ 650701 h 2203276"/>
                <a:gd name="connsiteX10" fmla="*/ 232470 w 2718665"/>
                <a:gd name="connsiteY10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41201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37445 w 2718665"/>
                <a:gd name="connsiteY8" fmla="*/ 820059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395842 w 2718665"/>
                <a:gd name="connsiteY9" fmla="*/ 576428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270695 w 2718665"/>
                <a:gd name="connsiteY10" fmla="*/ 650701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10848 w 2718665"/>
                <a:gd name="connsiteY9" fmla="*/ 513001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48663 w 2718665"/>
                <a:gd name="connsiteY5" fmla="*/ 92966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18665"/>
                <a:gd name="connsiteY0" fmla="*/ 183976 h 2203276"/>
                <a:gd name="connsiteX1" fmla="*/ 137220 w 2718665"/>
                <a:gd name="connsiteY1" fmla="*/ 2203276 h 2203276"/>
                <a:gd name="connsiteX2" fmla="*/ 1823145 w 2718665"/>
                <a:gd name="connsiteY2" fmla="*/ 2203276 h 2203276"/>
                <a:gd name="connsiteX3" fmla="*/ 1842195 w 2718665"/>
                <a:gd name="connsiteY3" fmla="*/ 1698451 h 2203276"/>
                <a:gd name="connsiteX4" fmla="*/ 2614876 w 2718665"/>
                <a:gd name="connsiteY4" fmla="*/ 119448 h 2203276"/>
                <a:gd name="connsiteX5" fmla="*/ 2064991 w 2718665"/>
                <a:gd name="connsiteY5" fmla="*/ 98409 h 2203276"/>
                <a:gd name="connsiteX6" fmla="*/ 2040679 w 2718665"/>
                <a:gd name="connsiteY6" fmla="*/ 303 h 2203276"/>
                <a:gd name="connsiteX7" fmla="*/ 1908870 w 2718665"/>
                <a:gd name="connsiteY7" fmla="*/ 22051 h 2203276"/>
                <a:gd name="connsiteX8" fmla="*/ 1911018 w 2718665"/>
                <a:gd name="connsiteY8" fmla="*/ 783060 h 2203276"/>
                <a:gd name="connsiteX9" fmla="*/ 1237275 w 2718665"/>
                <a:gd name="connsiteY9" fmla="*/ 497145 h 2203276"/>
                <a:gd name="connsiteX10" fmla="*/ 1122700 w 2718665"/>
                <a:gd name="connsiteY10" fmla="*/ 497420 h 2203276"/>
                <a:gd name="connsiteX11" fmla="*/ 232470 w 2718665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32470 w 2770027"/>
                <a:gd name="connsiteY0" fmla="*/ 183976 h 2203276"/>
                <a:gd name="connsiteX1" fmla="*/ 137220 w 2770027"/>
                <a:gd name="connsiteY1" fmla="*/ 2203276 h 2203276"/>
                <a:gd name="connsiteX2" fmla="*/ 1823145 w 2770027"/>
                <a:gd name="connsiteY2" fmla="*/ 2203276 h 2203276"/>
                <a:gd name="connsiteX3" fmla="*/ 1842195 w 2770027"/>
                <a:gd name="connsiteY3" fmla="*/ 1698451 h 2203276"/>
                <a:gd name="connsiteX4" fmla="*/ 2674747 w 2770027"/>
                <a:gd name="connsiteY4" fmla="*/ 130334 h 2203276"/>
                <a:gd name="connsiteX5" fmla="*/ 2064991 w 2770027"/>
                <a:gd name="connsiteY5" fmla="*/ 98409 h 2203276"/>
                <a:gd name="connsiteX6" fmla="*/ 2040679 w 2770027"/>
                <a:gd name="connsiteY6" fmla="*/ 303 h 2203276"/>
                <a:gd name="connsiteX7" fmla="*/ 1908870 w 2770027"/>
                <a:gd name="connsiteY7" fmla="*/ 22051 h 2203276"/>
                <a:gd name="connsiteX8" fmla="*/ 1911018 w 2770027"/>
                <a:gd name="connsiteY8" fmla="*/ 783060 h 2203276"/>
                <a:gd name="connsiteX9" fmla="*/ 1237275 w 2770027"/>
                <a:gd name="connsiteY9" fmla="*/ 497145 h 2203276"/>
                <a:gd name="connsiteX10" fmla="*/ 1122700 w 2770027"/>
                <a:gd name="connsiteY10" fmla="*/ 497420 h 2203276"/>
                <a:gd name="connsiteX11" fmla="*/ 232470 w 2770027"/>
                <a:gd name="connsiteY11" fmla="*/ 183976 h 2203276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17457 w 2764339"/>
                <a:gd name="connsiteY2" fmla="*/ 2203276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17012 w 2764339"/>
                <a:gd name="connsiteY10" fmla="*/ 497420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26782 w 2764339"/>
                <a:gd name="connsiteY0" fmla="*/ 183976 h 2400339"/>
                <a:gd name="connsiteX1" fmla="*/ 150300 w 2764339"/>
                <a:gd name="connsiteY1" fmla="*/ 2400339 h 2400339"/>
                <a:gd name="connsiteX2" fmla="*/ 1873761 w 2764339"/>
                <a:gd name="connsiteY2" fmla="*/ 2390955 h 2400339"/>
                <a:gd name="connsiteX3" fmla="*/ 1836507 w 2764339"/>
                <a:gd name="connsiteY3" fmla="*/ 1698451 h 2400339"/>
                <a:gd name="connsiteX4" fmla="*/ 2669059 w 2764339"/>
                <a:gd name="connsiteY4" fmla="*/ 130334 h 2400339"/>
                <a:gd name="connsiteX5" fmla="*/ 2059303 w 2764339"/>
                <a:gd name="connsiteY5" fmla="*/ 98409 h 2400339"/>
                <a:gd name="connsiteX6" fmla="*/ 2034991 w 2764339"/>
                <a:gd name="connsiteY6" fmla="*/ 303 h 2400339"/>
                <a:gd name="connsiteX7" fmla="*/ 1903182 w 2764339"/>
                <a:gd name="connsiteY7" fmla="*/ 22051 h 2400339"/>
                <a:gd name="connsiteX8" fmla="*/ 1905330 w 2764339"/>
                <a:gd name="connsiteY8" fmla="*/ 783060 h 2400339"/>
                <a:gd name="connsiteX9" fmla="*/ 1231587 w 2764339"/>
                <a:gd name="connsiteY9" fmla="*/ 497145 h 2400339"/>
                <a:gd name="connsiteX10" fmla="*/ 1135780 w 2764339"/>
                <a:gd name="connsiteY10" fmla="*/ 572491 h 2400339"/>
                <a:gd name="connsiteX11" fmla="*/ 226782 w 2764339"/>
                <a:gd name="connsiteY11" fmla="*/ 183976 h 2400339"/>
                <a:gd name="connsiteX0" fmla="*/ 231749 w 2769306"/>
                <a:gd name="connsiteY0" fmla="*/ 183976 h 2390955"/>
                <a:gd name="connsiteX1" fmla="*/ 138828 w 2769306"/>
                <a:gd name="connsiteY1" fmla="*/ 2064983 h 2390955"/>
                <a:gd name="connsiteX2" fmla="*/ 1878728 w 2769306"/>
                <a:gd name="connsiteY2" fmla="*/ 2390955 h 2390955"/>
                <a:gd name="connsiteX3" fmla="*/ 1841474 w 2769306"/>
                <a:gd name="connsiteY3" fmla="*/ 1698451 h 2390955"/>
                <a:gd name="connsiteX4" fmla="*/ 2674026 w 2769306"/>
                <a:gd name="connsiteY4" fmla="*/ 130334 h 2390955"/>
                <a:gd name="connsiteX5" fmla="*/ 2064270 w 2769306"/>
                <a:gd name="connsiteY5" fmla="*/ 98409 h 2390955"/>
                <a:gd name="connsiteX6" fmla="*/ 2039958 w 2769306"/>
                <a:gd name="connsiteY6" fmla="*/ 303 h 2390955"/>
                <a:gd name="connsiteX7" fmla="*/ 1908149 w 2769306"/>
                <a:gd name="connsiteY7" fmla="*/ 22051 h 2390955"/>
                <a:gd name="connsiteX8" fmla="*/ 1910297 w 2769306"/>
                <a:gd name="connsiteY8" fmla="*/ 783060 h 2390955"/>
                <a:gd name="connsiteX9" fmla="*/ 1236554 w 2769306"/>
                <a:gd name="connsiteY9" fmla="*/ 497145 h 2390955"/>
                <a:gd name="connsiteX10" fmla="*/ 1140747 w 2769306"/>
                <a:gd name="connsiteY10" fmla="*/ 572491 h 2390955"/>
                <a:gd name="connsiteX11" fmla="*/ 231749 w 2769306"/>
                <a:gd name="connsiteY11" fmla="*/ 183976 h 2390955"/>
                <a:gd name="connsiteX0" fmla="*/ 221873 w 2759430"/>
                <a:gd name="connsiteY0" fmla="*/ 183976 h 2390955"/>
                <a:gd name="connsiteX1" fmla="*/ 128952 w 2759430"/>
                <a:gd name="connsiteY1" fmla="*/ 2064983 h 2390955"/>
                <a:gd name="connsiteX2" fmla="*/ 1868852 w 2759430"/>
                <a:gd name="connsiteY2" fmla="*/ 2390955 h 2390955"/>
                <a:gd name="connsiteX3" fmla="*/ 1831598 w 2759430"/>
                <a:gd name="connsiteY3" fmla="*/ 1698451 h 2390955"/>
                <a:gd name="connsiteX4" fmla="*/ 2664150 w 2759430"/>
                <a:gd name="connsiteY4" fmla="*/ 130334 h 2390955"/>
                <a:gd name="connsiteX5" fmla="*/ 2054394 w 2759430"/>
                <a:gd name="connsiteY5" fmla="*/ 98409 h 2390955"/>
                <a:gd name="connsiteX6" fmla="*/ 2030082 w 2759430"/>
                <a:gd name="connsiteY6" fmla="*/ 303 h 2390955"/>
                <a:gd name="connsiteX7" fmla="*/ 1898273 w 2759430"/>
                <a:gd name="connsiteY7" fmla="*/ 22051 h 2390955"/>
                <a:gd name="connsiteX8" fmla="*/ 1900421 w 2759430"/>
                <a:gd name="connsiteY8" fmla="*/ 783060 h 2390955"/>
                <a:gd name="connsiteX9" fmla="*/ 1226678 w 2759430"/>
                <a:gd name="connsiteY9" fmla="*/ 497145 h 2390955"/>
                <a:gd name="connsiteX10" fmla="*/ 1130871 w 2759430"/>
                <a:gd name="connsiteY10" fmla="*/ 572491 h 2390955"/>
                <a:gd name="connsiteX11" fmla="*/ 221873 w 2759430"/>
                <a:gd name="connsiteY11" fmla="*/ 183976 h 2390955"/>
                <a:gd name="connsiteX0" fmla="*/ 221873 w 2759430"/>
                <a:gd name="connsiteY0" fmla="*/ 183976 h 2065462"/>
                <a:gd name="connsiteX1" fmla="*/ 128952 w 2759430"/>
                <a:gd name="connsiteY1" fmla="*/ 2064983 h 2065462"/>
                <a:gd name="connsiteX2" fmla="*/ 1852414 w 2759430"/>
                <a:gd name="connsiteY2" fmla="*/ 2065462 h 2065462"/>
                <a:gd name="connsiteX3" fmla="*/ 1831598 w 2759430"/>
                <a:gd name="connsiteY3" fmla="*/ 1698451 h 2065462"/>
                <a:gd name="connsiteX4" fmla="*/ 2664150 w 2759430"/>
                <a:gd name="connsiteY4" fmla="*/ 130334 h 2065462"/>
                <a:gd name="connsiteX5" fmla="*/ 2054394 w 2759430"/>
                <a:gd name="connsiteY5" fmla="*/ 98409 h 2065462"/>
                <a:gd name="connsiteX6" fmla="*/ 2030082 w 2759430"/>
                <a:gd name="connsiteY6" fmla="*/ 303 h 2065462"/>
                <a:gd name="connsiteX7" fmla="*/ 1898273 w 2759430"/>
                <a:gd name="connsiteY7" fmla="*/ 22051 h 2065462"/>
                <a:gd name="connsiteX8" fmla="*/ 1900421 w 2759430"/>
                <a:gd name="connsiteY8" fmla="*/ 783060 h 2065462"/>
                <a:gd name="connsiteX9" fmla="*/ 1226678 w 2759430"/>
                <a:gd name="connsiteY9" fmla="*/ 497145 h 2065462"/>
                <a:gd name="connsiteX10" fmla="*/ 1130871 w 2759430"/>
                <a:gd name="connsiteY10" fmla="*/ 572491 h 2065462"/>
                <a:gd name="connsiteX11" fmla="*/ 221873 w 2759430"/>
                <a:gd name="connsiteY11" fmla="*/ 183976 h 2065462"/>
                <a:gd name="connsiteX0" fmla="*/ 221873 w 2759430"/>
                <a:gd name="connsiteY0" fmla="*/ 183976 h 2068751"/>
                <a:gd name="connsiteX1" fmla="*/ 128952 w 2759430"/>
                <a:gd name="connsiteY1" fmla="*/ 2064983 h 2068751"/>
                <a:gd name="connsiteX2" fmla="*/ 1852414 w 2759430"/>
                <a:gd name="connsiteY2" fmla="*/ 2068751 h 2068751"/>
                <a:gd name="connsiteX3" fmla="*/ 1831598 w 2759430"/>
                <a:gd name="connsiteY3" fmla="*/ 1698451 h 2068751"/>
                <a:gd name="connsiteX4" fmla="*/ 2664150 w 2759430"/>
                <a:gd name="connsiteY4" fmla="*/ 130334 h 2068751"/>
                <a:gd name="connsiteX5" fmla="*/ 2054394 w 2759430"/>
                <a:gd name="connsiteY5" fmla="*/ 98409 h 2068751"/>
                <a:gd name="connsiteX6" fmla="*/ 2030082 w 2759430"/>
                <a:gd name="connsiteY6" fmla="*/ 303 h 2068751"/>
                <a:gd name="connsiteX7" fmla="*/ 1898273 w 2759430"/>
                <a:gd name="connsiteY7" fmla="*/ 22051 h 2068751"/>
                <a:gd name="connsiteX8" fmla="*/ 1900421 w 2759430"/>
                <a:gd name="connsiteY8" fmla="*/ 783060 h 2068751"/>
                <a:gd name="connsiteX9" fmla="*/ 1226678 w 2759430"/>
                <a:gd name="connsiteY9" fmla="*/ 497145 h 2068751"/>
                <a:gd name="connsiteX10" fmla="*/ 1130871 w 2759430"/>
                <a:gd name="connsiteY10" fmla="*/ 572491 h 2068751"/>
                <a:gd name="connsiteX11" fmla="*/ 221873 w 2759430"/>
                <a:gd name="connsiteY11" fmla="*/ 183976 h 2068751"/>
                <a:gd name="connsiteX0" fmla="*/ 221873 w 2759430"/>
                <a:gd name="connsiteY0" fmla="*/ 183976 h 2077670"/>
                <a:gd name="connsiteX1" fmla="*/ 128952 w 2759430"/>
                <a:gd name="connsiteY1" fmla="*/ 2064983 h 2077670"/>
                <a:gd name="connsiteX2" fmla="*/ 1861333 w 2759430"/>
                <a:gd name="connsiteY2" fmla="*/ 2077670 h 2077670"/>
                <a:gd name="connsiteX3" fmla="*/ 1831598 w 2759430"/>
                <a:gd name="connsiteY3" fmla="*/ 1698451 h 2077670"/>
                <a:gd name="connsiteX4" fmla="*/ 2664150 w 2759430"/>
                <a:gd name="connsiteY4" fmla="*/ 130334 h 2077670"/>
                <a:gd name="connsiteX5" fmla="*/ 2054394 w 2759430"/>
                <a:gd name="connsiteY5" fmla="*/ 98409 h 2077670"/>
                <a:gd name="connsiteX6" fmla="*/ 2030082 w 2759430"/>
                <a:gd name="connsiteY6" fmla="*/ 303 h 2077670"/>
                <a:gd name="connsiteX7" fmla="*/ 1898273 w 2759430"/>
                <a:gd name="connsiteY7" fmla="*/ 22051 h 2077670"/>
                <a:gd name="connsiteX8" fmla="*/ 1900421 w 2759430"/>
                <a:gd name="connsiteY8" fmla="*/ 783060 h 2077670"/>
                <a:gd name="connsiteX9" fmla="*/ 1226678 w 2759430"/>
                <a:gd name="connsiteY9" fmla="*/ 497145 h 2077670"/>
                <a:gd name="connsiteX10" fmla="*/ 1130871 w 2759430"/>
                <a:gd name="connsiteY10" fmla="*/ 572491 h 2077670"/>
                <a:gd name="connsiteX11" fmla="*/ 221873 w 2759430"/>
                <a:gd name="connsiteY11" fmla="*/ 183976 h 207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59430" h="2077670">
                  <a:moveTo>
                    <a:pt x="221873" y="183976"/>
                  </a:moveTo>
                  <a:cubicBezTo>
                    <a:pt x="-257552" y="923751"/>
                    <a:pt x="200156" y="1839025"/>
                    <a:pt x="128952" y="2064983"/>
                  </a:cubicBezTo>
                  <a:lnTo>
                    <a:pt x="1861333" y="2077670"/>
                  </a:lnTo>
                  <a:lnTo>
                    <a:pt x="1831598" y="1698451"/>
                  </a:lnTo>
                  <a:cubicBezTo>
                    <a:pt x="2577484" y="1720658"/>
                    <a:pt x="2947680" y="1991050"/>
                    <a:pt x="2664150" y="130334"/>
                  </a:cubicBezTo>
                  <a:cubicBezTo>
                    <a:pt x="2255473" y="54071"/>
                    <a:pt x="2191599" y="89110"/>
                    <a:pt x="2054394" y="98409"/>
                  </a:cubicBezTo>
                  <a:cubicBezTo>
                    <a:pt x="2046378" y="39791"/>
                    <a:pt x="2053381" y="49121"/>
                    <a:pt x="2030082" y="303"/>
                  </a:cubicBezTo>
                  <a:cubicBezTo>
                    <a:pt x="1964498" y="-945"/>
                    <a:pt x="2000929" y="826"/>
                    <a:pt x="1898273" y="22051"/>
                  </a:cubicBezTo>
                  <a:cubicBezTo>
                    <a:pt x="1904623" y="280813"/>
                    <a:pt x="1890896" y="525885"/>
                    <a:pt x="1900421" y="783060"/>
                  </a:cubicBezTo>
                  <a:cubicBezTo>
                    <a:pt x="1749728" y="751246"/>
                    <a:pt x="1517512" y="597607"/>
                    <a:pt x="1226678" y="497145"/>
                  </a:cubicBezTo>
                  <a:cubicBezTo>
                    <a:pt x="1226550" y="618676"/>
                    <a:pt x="1264864" y="688113"/>
                    <a:pt x="1130871" y="572491"/>
                  </a:cubicBezTo>
                  <a:cubicBezTo>
                    <a:pt x="766733" y="481334"/>
                    <a:pt x="654943" y="385765"/>
                    <a:pt x="221873" y="18397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DDFFBE37-8FE0-49F0-B44F-5AC1E615EE22}"/>
                </a:ext>
              </a:extLst>
            </p:cNvPr>
            <p:cNvSpPr/>
            <p:nvPr/>
          </p:nvSpPr>
          <p:spPr>
            <a:xfrm>
              <a:off x="1353101" y="4180869"/>
              <a:ext cx="1094108" cy="581411"/>
            </a:xfrm>
            <a:custGeom>
              <a:avLst/>
              <a:gdLst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  <a:gd name="connsiteX0" fmla="*/ 0 w 1094108"/>
                <a:gd name="connsiteY0" fmla="*/ 200851 h 581411"/>
                <a:gd name="connsiteX1" fmla="*/ 95139 w 1094108"/>
                <a:gd name="connsiteY1" fmla="*/ 0 h 581411"/>
                <a:gd name="connsiteX2" fmla="*/ 1025396 w 1094108"/>
                <a:gd name="connsiteY2" fmla="*/ 338276 h 581411"/>
                <a:gd name="connsiteX3" fmla="*/ 1094108 w 1094108"/>
                <a:gd name="connsiteY3" fmla="*/ 412273 h 581411"/>
                <a:gd name="connsiteX4" fmla="*/ 1078252 w 1094108"/>
                <a:gd name="connsiteY4" fmla="*/ 517984 h 581411"/>
                <a:gd name="connsiteX5" fmla="*/ 1014825 w 1094108"/>
                <a:gd name="connsiteY5" fmla="*/ 480985 h 581411"/>
                <a:gd name="connsiteX6" fmla="*/ 998968 w 1094108"/>
                <a:gd name="connsiteY6" fmla="*/ 581411 h 581411"/>
                <a:gd name="connsiteX7" fmla="*/ 0 w 1094108"/>
                <a:gd name="connsiteY7" fmla="*/ 200851 h 58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4108" h="581411">
                  <a:moveTo>
                    <a:pt x="0" y="200851"/>
                  </a:moveTo>
                  <a:lnTo>
                    <a:pt x="95139" y="0"/>
                  </a:lnTo>
                  <a:lnTo>
                    <a:pt x="1025396" y="338276"/>
                  </a:lnTo>
                  <a:lnTo>
                    <a:pt x="1094108" y="412273"/>
                  </a:lnTo>
                  <a:lnTo>
                    <a:pt x="1078252" y="517984"/>
                  </a:lnTo>
                  <a:lnTo>
                    <a:pt x="1014825" y="480985"/>
                  </a:lnTo>
                  <a:lnTo>
                    <a:pt x="998968" y="581411"/>
                  </a:lnTo>
                  <a:cubicBezTo>
                    <a:pt x="634554" y="475508"/>
                    <a:pt x="332989" y="327704"/>
                    <a:pt x="0" y="2008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D091141-ADF5-40A0-930A-D1170A153495}"/>
                </a:ext>
              </a:extLst>
            </p:cNvPr>
            <p:cNvSpPr/>
            <p:nvPr/>
          </p:nvSpPr>
          <p:spPr>
            <a:xfrm>
              <a:off x="3076189" y="4038629"/>
              <a:ext cx="591981" cy="227104"/>
            </a:xfrm>
            <a:custGeom>
              <a:avLst/>
              <a:gdLst>
                <a:gd name="connsiteX0" fmla="*/ 5285 w 739976"/>
                <a:gd name="connsiteY0" fmla="*/ 68712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68712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739976"/>
                <a:gd name="connsiteY0" fmla="*/ 110997 h 206136"/>
                <a:gd name="connsiteX1" fmla="*/ 0 w 739976"/>
                <a:gd name="connsiteY1" fmla="*/ 5285 h 206136"/>
                <a:gd name="connsiteX2" fmla="*/ 158566 w 739976"/>
                <a:gd name="connsiteY2" fmla="*/ 0 h 206136"/>
                <a:gd name="connsiteX3" fmla="*/ 163852 w 739976"/>
                <a:gd name="connsiteY3" fmla="*/ 58141 h 206136"/>
                <a:gd name="connsiteX4" fmla="*/ 739976 w 739976"/>
                <a:gd name="connsiteY4" fmla="*/ 84569 h 206136"/>
                <a:gd name="connsiteX5" fmla="*/ 671264 w 739976"/>
                <a:gd name="connsiteY5" fmla="*/ 206136 h 206136"/>
                <a:gd name="connsiteX6" fmla="*/ 110996 w 739976"/>
                <a:gd name="connsiteY6" fmla="*/ 174423 h 206136"/>
                <a:gd name="connsiteX7" fmla="*/ 89854 w 739976"/>
                <a:gd name="connsiteY7" fmla="*/ 84569 h 206136"/>
                <a:gd name="connsiteX8" fmla="*/ 5285 w 739976"/>
                <a:gd name="connsiteY8" fmla="*/ 110997 h 206136"/>
                <a:gd name="connsiteX0" fmla="*/ 5285 w 671264"/>
                <a:gd name="connsiteY0" fmla="*/ 110997 h 206136"/>
                <a:gd name="connsiteX1" fmla="*/ 0 w 671264"/>
                <a:gd name="connsiteY1" fmla="*/ 5285 h 206136"/>
                <a:gd name="connsiteX2" fmla="*/ 158566 w 671264"/>
                <a:gd name="connsiteY2" fmla="*/ 0 h 206136"/>
                <a:gd name="connsiteX3" fmla="*/ 163852 w 671264"/>
                <a:gd name="connsiteY3" fmla="*/ 58141 h 206136"/>
                <a:gd name="connsiteX4" fmla="*/ 581409 w 671264"/>
                <a:gd name="connsiteY4" fmla="*/ 52856 h 206136"/>
                <a:gd name="connsiteX5" fmla="*/ 671264 w 671264"/>
                <a:gd name="connsiteY5" fmla="*/ 206136 h 206136"/>
                <a:gd name="connsiteX6" fmla="*/ 110996 w 671264"/>
                <a:gd name="connsiteY6" fmla="*/ 174423 h 206136"/>
                <a:gd name="connsiteX7" fmla="*/ 89854 w 671264"/>
                <a:gd name="connsiteY7" fmla="*/ 84569 h 206136"/>
                <a:gd name="connsiteX8" fmla="*/ 5285 w 671264"/>
                <a:gd name="connsiteY8" fmla="*/ 110997 h 206136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10997 h 190279"/>
                <a:gd name="connsiteX1" fmla="*/ 0 w 591981"/>
                <a:gd name="connsiteY1" fmla="*/ 5285 h 190279"/>
                <a:gd name="connsiteX2" fmla="*/ 158566 w 591981"/>
                <a:gd name="connsiteY2" fmla="*/ 0 h 190279"/>
                <a:gd name="connsiteX3" fmla="*/ 163852 w 591981"/>
                <a:gd name="connsiteY3" fmla="*/ 58141 h 190279"/>
                <a:gd name="connsiteX4" fmla="*/ 581409 w 591981"/>
                <a:gd name="connsiteY4" fmla="*/ 52856 h 190279"/>
                <a:gd name="connsiteX5" fmla="*/ 591981 w 591981"/>
                <a:gd name="connsiteY5" fmla="*/ 190279 h 190279"/>
                <a:gd name="connsiteX6" fmla="*/ 110996 w 591981"/>
                <a:gd name="connsiteY6" fmla="*/ 174423 h 190279"/>
                <a:gd name="connsiteX7" fmla="*/ 89854 w 591981"/>
                <a:gd name="connsiteY7" fmla="*/ 84569 h 190279"/>
                <a:gd name="connsiteX8" fmla="*/ 5285 w 591981"/>
                <a:gd name="connsiteY8" fmla="*/ 110997 h 190279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89854 w 591981"/>
                <a:gd name="connsiteY7" fmla="*/ 115812 h 221522"/>
                <a:gd name="connsiteX8" fmla="*/ 5285 w 591981"/>
                <a:gd name="connsiteY8" fmla="*/ 142240 h 221522"/>
                <a:gd name="connsiteX0" fmla="*/ 5285 w 591981"/>
                <a:gd name="connsiteY0" fmla="*/ 142240 h 221522"/>
                <a:gd name="connsiteX1" fmla="*/ 0 w 591981"/>
                <a:gd name="connsiteY1" fmla="*/ 36528 h 221522"/>
                <a:gd name="connsiteX2" fmla="*/ 163774 w 591981"/>
                <a:gd name="connsiteY2" fmla="*/ 0 h 221522"/>
                <a:gd name="connsiteX3" fmla="*/ 163852 w 591981"/>
                <a:gd name="connsiteY3" fmla="*/ 89384 h 221522"/>
                <a:gd name="connsiteX4" fmla="*/ 581409 w 591981"/>
                <a:gd name="connsiteY4" fmla="*/ 84099 h 221522"/>
                <a:gd name="connsiteX5" fmla="*/ 591981 w 591981"/>
                <a:gd name="connsiteY5" fmla="*/ 221522 h 221522"/>
                <a:gd name="connsiteX6" fmla="*/ 110996 w 591981"/>
                <a:gd name="connsiteY6" fmla="*/ 205666 h 221522"/>
                <a:gd name="connsiteX7" fmla="*/ 105475 w 591981"/>
                <a:gd name="connsiteY7" fmla="*/ 136641 h 221522"/>
                <a:gd name="connsiteX8" fmla="*/ 5285 w 591981"/>
                <a:gd name="connsiteY8" fmla="*/ 142240 h 221522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63852 w 591981"/>
                <a:gd name="connsiteY3" fmla="*/ 89384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  <a:gd name="connsiteX0" fmla="*/ 5285 w 591981"/>
                <a:gd name="connsiteY0" fmla="*/ 142240 h 227104"/>
                <a:gd name="connsiteX1" fmla="*/ 0 w 591981"/>
                <a:gd name="connsiteY1" fmla="*/ 36528 h 227104"/>
                <a:gd name="connsiteX2" fmla="*/ 163774 w 591981"/>
                <a:gd name="connsiteY2" fmla="*/ 0 h 227104"/>
                <a:gd name="connsiteX3" fmla="*/ 195095 w 591981"/>
                <a:gd name="connsiteY3" fmla="*/ 84177 h 227104"/>
                <a:gd name="connsiteX4" fmla="*/ 581409 w 591981"/>
                <a:gd name="connsiteY4" fmla="*/ 84099 h 227104"/>
                <a:gd name="connsiteX5" fmla="*/ 591981 w 591981"/>
                <a:gd name="connsiteY5" fmla="*/ 221522 h 227104"/>
                <a:gd name="connsiteX6" fmla="*/ 116204 w 591981"/>
                <a:gd name="connsiteY6" fmla="*/ 226495 h 227104"/>
                <a:gd name="connsiteX7" fmla="*/ 105475 w 591981"/>
                <a:gd name="connsiteY7" fmla="*/ 136641 h 227104"/>
                <a:gd name="connsiteX8" fmla="*/ 5285 w 591981"/>
                <a:gd name="connsiteY8" fmla="*/ 142240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981" h="227104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2037F22-D94D-4C2F-AA38-46DEE3F6C9DC}"/>
                </a:ext>
              </a:extLst>
            </p:cNvPr>
            <p:cNvSpPr/>
            <p:nvPr/>
          </p:nvSpPr>
          <p:spPr>
            <a:xfrm>
              <a:off x="2985409" y="3255814"/>
              <a:ext cx="669512" cy="864666"/>
            </a:xfrm>
            <a:custGeom>
              <a:avLst/>
              <a:gdLst>
                <a:gd name="connsiteX0" fmla="*/ 237850 w 650123"/>
                <a:gd name="connsiteY0" fmla="*/ 850974 h 866830"/>
                <a:gd name="connsiteX1" fmla="*/ 0 w 650123"/>
                <a:gd name="connsiteY1" fmla="*/ 63427 h 866830"/>
                <a:gd name="connsiteX2" fmla="*/ 153281 w 650123"/>
                <a:gd name="connsiteY2" fmla="*/ 184994 h 866830"/>
                <a:gd name="connsiteX3" fmla="*/ 216708 w 650123"/>
                <a:gd name="connsiteY3" fmla="*/ 5286 h 866830"/>
                <a:gd name="connsiteX4" fmla="*/ 317133 w 650123"/>
                <a:gd name="connsiteY4" fmla="*/ 184994 h 866830"/>
                <a:gd name="connsiteX5" fmla="*/ 359418 w 650123"/>
                <a:gd name="connsiteY5" fmla="*/ 0 h 866830"/>
                <a:gd name="connsiteX6" fmla="*/ 475700 w 650123"/>
                <a:gd name="connsiteY6" fmla="*/ 126853 h 866830"/>
                <a:gd name="connsiteX7" fmla="*/ 539126 w 650123"/>
                <a:gd name="connsiteY7" fmla="*/ 36999 h 866830"/>
                <a:gd name="connsiteX8" fmla="*/ 650123 w 650123"/>
                <a:gd name="connsiteY8" fmla="*/ 866830 h 866830"/>
                <a:gd name="connsiteX9" fmla="*/ 237850 w 650123"/>
                <a:gd name="connsiteY9" fmla="*/ 850974 h 866830"/>
                <a:gd name="connsiteX0" fmla="*/ 197028 w 609301"/>
                <a:gd name="connsiteY0" fmla="*/ 850974 h 866830"/>
                <a:gd name="connsiteX1" fmla="*/ 0 w 609301"/>
                <a:gd name="connsiteY1" fmla="*/ 60706 h 866830"/>
                <a:gd name="connsiteX2" fmla="*/ 112459 w 609301"/>
                <a:gd name="connsiteY2" fmla="*/ 184994 h 866830"/>
                <a:gd name="connsiteX3" fmla="*/ 175886 w 609301"/>
                <a:gd name="connsiteY3" fmla="*/ 5286 h 866830"/>
                <a:gd name="connsiteX4" fmla="*/ 276311 w 609301"/>
                <a:gd name="connsiteY4" fmla="*/ 184994 h 866830"/>
                <a:gd name="connsiteX5" fmla="*/ 318596 w 609301"/>
                <a:gd name="connsiteY5" fmla="*/ 0 h 866830"/>
                <a:gd name="connsiteX6" fmla="*/ 434878 w 609301"/>
                <a:gd name="connsiteY6" fmla="*/ 126853 h 866830"/>
                <a:gd name="connsiteX7" fmla="*/ 498304 w 609301"/>
                <a:gd name="connsiteY7" fmla="*/ 36999 h 866830"/>
                <a:gd name="connsiteX8" fmla="*/ 609301 w 609301"/>
                <a:gd name="connsiteY8" fmla="*/ 866830 h 866830"/>
                <a:gd name="connsiteX9" fmla="*/ 197028 w 609301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8370 w 620643"/>
                <a:gd name="connsiteY0" fmla="*/ 850974 h 866830"/>
                <a:gd name="connsiteX1" fmla="*/ 11342 w 620643"/>
                <a:gd name="connsiteY1" fmla="*/ 60706 h 866830"/>
                <a:gd name="connsiteX2" fmla="*/ 123801 w 620643"/>
                <a:gd name="connsiteY2" fmla="*/ 184994 h 866830"/>
                <a:gd name="connsiteX3" fmla="*/ 187228 w 620643"/>
                <a:gd name="connsiteY3" fmla="*/ 5286 h 866830"/>
                <a:gd name="connsiteX4" fmla="*/ 287653 w 620643"/>
                <a:gd name="connsiteY4" fmla="*/ 184994 h 866830"/>
                <a:gd name="connsiteX5" fmla="*/ 329938 w 620643"/>
                <a:gd name="connsiteY5" fmla="*/ 0 h 866830"/>
                <a:gd name="connsiteX6" fmla="*/ 446220 w 620643"/>
                <a:gd name="connsiteY6" fmla="*/ 126853 h 866830"/>
                <a:gd name="connsiteX7" fmla="*/ 509646 w 620643"/>
                <a:gd name="connsiteY7" fmla="*/ 36999 h 866830"/>
                <a:gd name="connsiteX8" fmla="*/ 620643 w 620643"/>
                <a:gd name="connsiteY8" fmla="*/ 866830 h 866830"/>
                <a:gd name="connsiteX9" fmla="*/ 208370 w 620643"/>
                <a:gd name="connsiteY9" fmla="*/ 850974 h 866830"/>
                <a:gd name="connsiteX0" fmla="*/ 209189 w 621462"/>
                <a:gd name="connsiteY0" fmla="*/ 850974 h 866830"/>
                <a:gd name="connsiteX1" fmla="*/ 12161 w 621462"/>
                <a:gd name="connsiteY1" fmla="*/ 60706 h 866830"/>
                <a:gd name="connsiteX2" fmla="*/ 124620 w 621462"/>
                <a:gd name="connsiteY2" fmla="*/ 184994 h 866830"/>
                <a:gd name="connsiteX3" fmla="*/ 188047 w 621462"/>
                <a:gd name="connsiteY3" fmla="*/ 5286 h 866830"/>
                <a:gd name="connsiteX4" fmla="*/ 288472 w 621462"/>
                <a:gd name="connsiteY4" fmla="*/ 184994 h 866830"/>
                <a:gd name="connsiteX5" fmla="*/ 330757 w 621462"/>
                <a:gd name="connsiteY5" fmla="*/ 0 h 866830"/>
                <a:gd name="connsiteX6" fmla="*/ 447039 w 621462"/>
                <a:gd name="connsiteY6" fmla="*/ 126853 h 866830"/>
                <a:gd name="connsiteX7" fmla="*/ 510465 w 621462"/>
                <a:gd name="connsiteY7" fmla="*/ 36999 h 866830"/>
                <a:gd name="connsiteX8" fmla="*/ 621462 w 621462"/>
                <a:gd name="connsiteY8" fmla="*/ 866830 h 866830"/>
                <a:gd name="connsiteX9" fmla="*/ 209189 w 621462"/>
                <a:gd name="connsiteY9" fmla="*/ 850974 h 866830"/>
                <a:gd name="connsiteX0" fmla="*/ 160744 w 624724"/>
                <a:gd name="connsiteY0" fmla="*/ 812874 h 866830"/>
                <a:gd name="connsiteX1" fmla="*/ 15423 w 624724"/>
                <a:gd name="connsiteY1" fmla="*/ 60706 h 866830"/>
                <a:gd name="connsiteX2" fmla="*/ 127882 w 624724"/>
                <a:gd name="connsiteY2" fmla="*/ 184994 h 866830"/>
                <a:gd name="connsiteX3" fmla="*/ 191309 w 624724"/>
                <a:gd name="connsiteY3" fmla="*/ 5286 h 866830"/>
                <a:gd name="connsiteX4" fmla="*/ 291734 w 624724"/>
                <a:gd name="connsiteY4" fmla="*/ 184994 h 866830"/>
                <a:gd name="connsiteX5" fmla="*/ 334019 w 624724"/>
                <a:gd name="connsiteY5" fmla="*/ 0 h 866830"/>
                <a:gd name="connsiteX6" fmla="*/ 450301 w 624724"/>
                <a:gd name="connsiteY6" fmla="*/ 126853 h 866830"/>
                <a:gd name="connsiteX7" fmla="*/ 513727 w 624724"/>
                <a:gd name="connsiteY7" fmla="*/ 36999 h 866830"/>
                <a:gd name="connsiteX8" fmla="*/ 624724 w 624724"/>
                <a:gd name="connsiteY8" fmla="*/ 866830 h 866830"/>
                <a:gd name="connsiteX9" fmla="*/ 160744 w 624724"/>
                <a:gd name="connsiteY9" fmla="*/ 812874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6607 w 621601"/>
                <a:gd name="connsiteY0" fmla="*/ 853696 h 866830"/>
                <a:gd name="connsiteX1" fmla="*/ 12300 w 621601"/>
                <a:gd name="connsiteY1" fmla="*/ 60706 h 866830"/>
                <a:gd name="connsiteX2" fmla="*/ 124759 w 621601"/>
                <a:gd name="connsiteY2" fmla="*/ 184994 h 866830"/>
                <a:gd name="connsiteX3" fmla="*/ 188186 w 621601"/>
                <a:gd name="connsiteY3" fmla="*/ 5286 h 866830"/>
                <a:gd name="connsiteX4" fmla="*/ 288611 w 621601"/>
                <a:gd name="connsiteY4" fmla="*/ 184994 h 866830"/>
                <a:gd name="connsiteX5" fmla="*/ 330896 w 621601"/>
                <a:gd name="connsiteY5" fmla="*/ 0 h 866830"/>
                <a:gd name="connsiteX6" fmla="*/ 447178 w 621601"/>
                <a:gd name="connsiteY6" fmla="*/ 126853 h 866830"/>
                <a:gd name="connsiteX7" fmla="*/ 510604 w 621601"/>
                <a:gd name="connsiteY7" fmla="*/ 36999 h 866830"/>
                <a:gd name="connsiteX8" fmla="*/ 621601 w 621601"/>
                <a:gd name="connsiteY8" fmla="*/ 866830 h 866830"/>
                <a:gd name="connsiteX9" fmla="*/ 206607 w 621601"/>
                <a:gd name="connsiteY9" fmla="*/ 853696 h 866830"/>
                <a:gd name="connsiteX0" fmla="*/ 209190 w 621463"/>
                <a:gd name="connsiteY0" fmla="*/ 864582 h 866830"/>
                <a:gd name="connsiteX1" fmla="*/ 12162 w 621463"/>
                <a:gd name="connsiteY1" fmla="*/ 60706 h 866830"/>
                <a:gd name="connsiteX2" fmla="*/ 124621 w 621463"/>
                <a:gd name="connsiteY2" fmla="*/ 184994 h 866830"/>
                <a:gd name="connsiteX3" fmla="*/ 188048 w 621463"/>
                <a:gd name="connsiteY3" fmla="*/ 5286 h 866830"/>
                <a:gd name="connsiteX4" fmla="*/ 288473 w 621463"/>
                <a:gd name="connsiteY4" fmla="*/ 184994 h 866830"/>
                <a:gd name="connsiteX5" fmla="*/ 330758 w 621463"/>
                <a:gd name="connsiteY5" fmla="*/ 0 h 866830"/>
                <a:gd name="connsiteX6" fmla="*/ 447040 w 621463"/>
                <a:gd name="connsiteY6" fmla="*/ 126853 h 866830"/>
                <a:gd name="connsiteX7" fmla="*/ 510466 w 621463"/>
                <a:gd name="connsiteY7" fmla="*/ 36999 h 866830"/>
                <a:gd name="connsiteX8" fmla="*/ 621463 w 621463"/>
                <a:gd name="connsiteY8" fmla="*/ 866830 h 866830"/>
                <a:gd name="connsiteX9" fmla="*/ 209190 w 621463"/>
                <a:gd name="connsiteY9" fmla="*/ 864582 h 866830"/>
                <a:gd name="connsiteX0" fmla="*/ 209190 w 586084"/>
                <a:gd name="connsiteY0" fmla="*/ 864582 h 869551"/>
                <a:gd name="connsiteX1" fmla="*/ 12162 w 586084"/>
                <a:gd name="connsiteY1" fmla="*/ 60706 h 869551"/>
                <a:gd name="connsiteX2" fmla="*/ 124621 w 586084"/>
                <a:gd name="connsiteY2" fmla="*/ 184994 h 869551"/>
                <a:gd name="connsiteX3" fmla="*/ 188048 w 586084"/>
                <a:gd name="connsiteY3" fmla="*/ 5286 h 869551"/>
                <a:gd name="connsiteX4" fmla="*/ 288473 w 586084"/>
                <a:gd name="connsiteY4" fmla="*/ 184994 h 869551"/>
                <a:gd name="connsiteX5" fmla="*/ 330758 w 586084"/>
                <a:gd name="connsiteY5" fmla="*/ 0 h 869551"/>
                <a:gd name="connsiteX6" fmla="*/ 447040 w 586084"/>
                <a:gd name="connsiteY6" fmla="*/ 126853 h 869551"/>
                <a:gd name="connsiteX7" fmla="*/ 510466 w 586084"/>
                <a:gd name="connsiteY7" fmla="*/ 36999 h 869551"/>
                <a:gd name="connsiteX8" fmla="*/ 586084 w 586084"/>
                <a:gd name="connsiteY8" fmla="*/ 869551 h 869551"/>
                <a:gd name="connsiteX9" fmla="*/ 209190 w 586084"/>
                <a:gd name="connsiteY9" fmla="*/ 864582 h 869551"/>
                <a:gd name="connsiteX0" fmla="*/ 209190 w 602413"/>
                <a:gd name="connsiteY0" fmla="*/ 864582 h 864582"/>
                <a:gd name="connsiteX1" fmla="*/ 12162 w 602413"/>
                <a:gd name="connsiteY1" fmla="*/ 60706 h 864582"/>
                <a:gd name="connsiteX2" fmla="*/ 124621 w 602413"/>
                <a:gd name="connsiteY2" fmla="*/ 184994 h 864582"/>
                <a:gd name="connsiteX3" fmla="*/ 188048 w 602413"/>
                <a:gd name="connsiteY3" fmla="*/ 5286 h 864582"/>
                <a:gd name="connsiteX4" fmla="*/ 288473 w 602413"/>
                <a:gd name="connsiteY4" fmla="*/ 184994 h 864582"/>
                <a:gd name="connsiteX5" fmla="*/ 330758 w 602413"/>
                <a:gd name="connsiteY5" fmla="*/ 0 h 864582"/>
                <a:gd name="connsiteX6" fmla="*/ 447040 w 602413"/>
                <a:gd name="connsiteY6" fmla="*/ 126853 h 864582"/>
                <a:gd name="connsiteX7" fmla="*/ 510466 w 602413"/>
                <a:gd name="connsiteY7" fmla="*/ 36999 h 864582"/>
                <a:gd name="connsiteX8" fmla="*/ 602413 w 602413"/>
                <a:gd name="connsiteY8" fmla="*/ 864109 h 864582"/>
                <a:gd name="connsiteX9" fmla="*/ 209190 w 602413"/>
                <a:gd name="connsiteY9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8742"/>
                <a:gd name="connsiteY0" fmla="*/ 864582 h 864582"/>
                <a:gd name="connsiteX1" fmla="*/ 12162 w 618742"/>
                <a:gd name="connsiteY1" fmla="*/ 60706 h 864582"/>
                <a:gd name="connsiteX2" fmla="*/ 124621 w 618742"/>
                <a:gd name="connsiteY2" fmla="*/ 184994 h 864582"/>
                <a:gd name="connsiteX3" fmla="*/ 188048 w 618742"/>
                <a:gd name="connsiteY3" fmla="*/ 5286 h 864582"/>
                <a:gd name="connsiteX4" fmla="*/ 288473 w 618742"/>
                <a:gd name="connsiteY4" fmla="*/ 184994 h 864582"/>
                <a:gd name="connsiteX5" fmla="*/ 330758 w 618742"/>
                <a:gd name="connsiteY5" fmla="*/ 0 h 864582"/>
                <a:gd name="connsiteX6" fmla="*/ 447040 w 618742"/>
                <a:gd name="connsiteY6" fmla="*/ 126853 h 864582"/>
                <a:gd name="connsiteX7" fmla="*/ 510466 w 618742"/>
                <a:gd name="connsiteY7" fmla="*/ 36999 h 864582"/>
                <a:gd name="connsiteX8" fmla="*/ 618742 w 618742"/>
                <a:gd name="connsiteY8" fmla="*/ 578595 h 864582"/>
                <a:gd name="connsiteX9" fmla="*/ 602413 w 618742"/>
                <a:gd name="connsiteY9" fmla="*/ 864109 h 864582"/>
                <a:gd name="connsiteX10" fmla="*/ 209190 w 618742"/>
                <a:gd name="connsiteY10" fmla="*/ 864582 h 864582"/>
                <a:gd name="connsiteX0" fmla="*/ 209190 w 619592"/>
                <a:gd name="connsiteY0" fmla="*/ 864582 h 864582"/>
                <a:gd name="connsiteX1" fmla="*/ 12162 w 619592"/>
                <a:gd name="connsiteY1" fmla="*/ 60706 h 864582"/>
                <a:gd name="connsiteX2" fmla="*/ 124621 w 619592"/>
                <a:gd name="connsiteY2" fmla="*/ 184994 h 864582"/>
                <a:gd name="connsiteX3" fmla="*/ 188048 w 619592"/>
                <a:gd name="connsiteY3" fmla="*/ 5286 h 864582"/>
                <a:gd name="connsiteX4" fmla="*/ 288473 w 619592"/>
                <a:gd name="connsiteY4" fmla="*/ 184994 h 864582"/>
                <a:gd name="connsiteX5" fmla="*/ 330758 w 619592"/>
                <a:gd name="connsiteY5" fmla="*/ 0 h 864582"/>
                <a:gd name="connsiteX6" fmla="*/ 447040 w 619592"/>
                <a:gd name="connsiteY6" fmla="*/ 126853 h 864582"/>
                <a:gd name="connsiteX7" fmla="*/ 510466 w 619592"/>
                <a:gd name="connsiteY7" fmla="*/ 36999 h 864582"/>
                <a:gd name="connsiteX8" fmla="*/ 618742 w 619592"/>
                <a:gd name="connsiteY8" fmla="*/ 578595 h 864582"/>
                <a:gd name="connsiteX9" fmla="*/ 602413 w 619592"/>
                <a:gd name="connsiteY9" fmla="*/ 864109 h 864582"/>
                <a:gd name="connsiteX10" fmla="*/ 209190 w 619592"/>
                <a:gd name="connsiteY10" fmla="*/ 864582 h 864582"/>
                <a:gd name="connsiteX0" fmla="*/ 209190 w 620629"/>
                <a:gd name="connsiteY0" fmla="*/ 864582 h 864582"/>
                <a:gd name="connsiteX1" fmla="*/ 12162 w 620629"/>
                <a:gd name="connsiteY1" fmla="*/ 60706 h 864582"/>
                <a:gd name="connsiteX2" fmla="*/ 124621 w 620629"/>
                <a:gd name="connsiteY2" fmla="*/ 184994 h 864582"/>
                <a:gd name="connsiteX3" fmla="*/ 188048 w 620629"/>
                <a:gd name="connsiteY3" fmla="*/ 5286 h 864582"/>
                <a:gd name="connsiteX4" fmla="*/ 288473 w 620629"/>
                <a:gd name="connsiteY4" fmla="*/ 184994 h 864582"/>
                <a:gd name="connsiteX5" fmla="*/ 330758 w 620629"/>
                <a:gd name="connsiteY5" fmla="*/ 0 h 864582"/>
                <a:gd name="connsiteX6" fmla="*/ 447040 w 620629"/>
                <a:gd name="connsiteY6" fmla="*/ 126853 h 864582"/>
                <a:gd name="connsiteX7" fmla="*/ 510466 w 620629"/>
                <a:gd name="connsiteY7" fmla="*/ 36999 h 864582"/>
                <a:gd name="connsiteX8" fmla="*/ 618742 w 620629"/>
                <a:gd name="connsiteY8" fmla="*/ 578595 h 864582"/>
                <a:gd name="connsiteX9" fmla="*/ 602413 w 620629"/>
                <a:gd name="connsiteY9" fmla="*/ 864109 h 864582"/>
                <a:gd name="connsiteX10" fmla="*/ 209190 w 620629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3"/>
                <a:gd name="connsiteY0" fmla="*/ 864582 h 864582"/>
                <a:gd name="connsiteX1" fmla="*/ 12162 w 618743"/>
                <a:gd name="connsiteY1" fmla="*/ 60706 h 864582"/>
                <a:gd name="connsiteX2" fmla="*/ 124621 w 618743"/>
                <a:gd name="connsiteY2" fmla="*/ 184994 h 864582"/>
                <a:gd name="connsiteX3" fmla="*/ 188048 w 618743"/>
                <a:gd name="connsiteY3" fmla="*/ 5286 h 864582"/>
                <a:gd name="connsiteX4" fmla="*/ 288473 w 618743"/>
                <a:gd name="connsiteY4" fmla="*/ 184994 h 864582"/>
                <a:gd name="connsiteX5" fmla="*/ 330758 w 618743"/>
                <a:gd name="connsiteY5" fmla="*/ 0 h 864582"/>
                <a:gd name="connsiteX6" fmla="*/ 447040 w 618743"/>
                <a:gd name="connsiteY6" fmla="*/ 126853 h 864582"/>
                <a:gd name="connsiteX7" fmla="*/ 510466 w 618743"/>
                <a:gd name="connsiteY7" fmla="*/ 36999 h 864582"/>
                <a:gd name="connsiteX8" fmla="*/ 618742 w 618743"/>
                <a:gd name="connsiteY8" fmla="*/ 578595 h 864582"/>
                <a:gd name="connsiteX9" fmla="*/ 602413 w 618743"/>
                <a:gd name="connsiteY9" fmla="*/ 864109 h 864582"/>
                <a:gd name="connsiteX10" fmla="*/ 209190 w 618743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47040 w 618745"/>
                <a:gd name="connsiteY6" fmla="*/ 126853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45"/>
                <a:gd name="connsiteY0" fmla="*/ 864582 h 864582"/>
                <a:gd name="connsiteX1" fmla="*/ 12162 w 618745"/>
                <a:gd name="connsiteY1" fmla="*/ 60706 h 864582"/>
                <a:gd name="connsiteX2" fmla="*/ 124621 w 618745"/>
                <a:gd name="connsiteY2" fmla="*/ 184994 h 864582"/>
                <a:gd name="connsiteX3" fmla="*/ 188048 w 618745"/>
                <a:gd name="connsiteY3" fmla="*/ 5286 h 864582"/>
                <a:gd name="connsiteX4" fmla="*/ 288473 w 618745"/>
                <a:gd name="connsiteY4" fmla="*/ 184994 h 864582"/>
                <a:gd name="connsiteX5" fmla="*/ 330758 w 618745"/>
                <a:gd name="connsiteY5" fmla="*/ 0 h 864582"/>
                <a:gd name="connsiteX6" fmla="*/ 430711 w 618745"/>
                <a:gd name="connsiteY6" fmla="*/ 121410 h 864582"/>
                <a:gd name="connsiteX7" fmla="*/ 510466 w 618745"/>
                <a:gd name="connsiteY7" fmla="*/ 36999 h 864582"/>
                <a:gd name="connsiteX8" fmla="*/ 618742 w 618745"/>
                <a:gd name="connsiteY8" fmla="*/ 578595 h 864582"/>
                <a:gd name="connsiteX9" fmla="*/ 602413 w 618745"/>
                <a:gd name="connsiteY9" fmla="*/ 864109 h 864582"/>
                <a:gd name="connsiteX10" fmla="*/ 209190 w 618745"/>
                <a:gd name="connsiteY10" fmla="*/ 864582 h 864582"/>
                <a:gd name="connsiteX0" fmla="*/ 209190 w 618782"/>
                <a:gd name="connsiteY0" fmla="*/ 864582 h 864582"/>
                <a:gd name="connsiteX1" fmla="*/ 12162 w 618782"/>
                <a:gd name="connsiteY1" fmla="*/ 60706 h 864582"/>
                <a:gd name="connsiteX2" fmla="*/ 124621 w 618782"/>
                <a:gd name="connsiteY2" fmla="*/ 184994 h 864582"/>
                <a:gd name="connsiteX3" fmla="*/ 188048 w 618782"/>
                <a:gd name="connsiteY3" fmla="*/ 5286 h 864582"/>
                <a:gd name="connsiteX4" fmla="*/ 288473 w 618782"/>
                <a:gd name="connsiteY4" fmla="*/ 184994 h 864582"/>
                <a:gd name="connsiteX5" fmla="*/ 330758 w 618782"/>
                <a:gd name="connsiteY5" fmla="*/ 0 h 864582"/>
                <a:gd name="connsiteX6" fmla="*/ 430711 w 618782"/>
                <a:gd name="connsiteY6" fmla="*/ 121410 h 864582"/>
                <a:gd name="connsiteX7" fmla="*/ 510466 w 618782"/>
                <a:gd name="connsiteY7" fmla="*/ 36999 h 864582"/>
                <a:gd name="connsiteX8" fmla="*/ 618742 w 618782"/>
                <a:gd name="connsiteY8" fmla="*/ 578595 h 864582"/>
                <a:gd name="connsiteX9" fmla="*/ 602413 w 618782"/>
                <a:gd name="connsiteY9" fmla="*/ 864109 h 864582"/>
                <a:gd name="connsiteX10" fmla="*/ 209190 w 618782"/>
                <a:gd name="connsiteY10" fmla="*/ 864582 h 864582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4 h 864664"/>
                <a:gd name="connsiteX1" fmla="*/ 12162 w 618782"/>
                <a:gd name="connsiteY1" fmla="*/ 60788 h 864664"/>
                <a:gd name="connsiteX2" fmla="*/ 124621 w 618782"/>
                <a:gd name="connsiteY2" fmla="*/ 185076 h 864664"/>
                <a:gd name="connsiteX3" fmla="*/ 188048 w 618782"/>
                <a:gd name="connsiteY3" fmla="*/ 5368 h 864664"/>
                <a:gd name="connsiteX4" fmla="*/ 288473 w 618782"/>
                <a:gd name="connsiteY4" fmla="*/ 185076 h 864664"/>
                <a:gd name="connsiteX5" fmla="*/ 330758 w 618782"/>
                <a:gd name="connsiteY5" fmla="*/ 82 h 864664"/>
                <a:gd name="connsiteX6" fmla="*/ 430711 w 618782"/>
                <a:gd name="connsiteY6" fmla="*/ 121492 h 864664"/>
                <a:gd name="connsiteX7" fmla="*/ 510466 w 618782"/>
                <a:gd name="connsiteY7" fmla="*/ 37081 h 864664"/>
                <a:gd name="connsiteX8" fmla="*/ 618742 w 618782"/>
                <a:gd name="connsiteY8" fmla="*/ 578677 h 864664"/>
                <a:gd name="connsiteX9" fmla="*/ 602413 w 618782"/>
                <a:gd name="connsiteY9" fmla="*/ 864191 h 864664"/>
                <a:gd name="connsiteX10" fmla="*/ 209190 w 618782"/>
                <a:gd name="connsiteY10" fmla="*/ 864664 h 864664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8473 w 618782"/>
                <a:gd name="connsiteY4" fmla="*/ 185078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85752 w 618782"/>
                <a:gd name="connsiteY4" fmla="*/ 149700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09190 w 618782"/>
                <a:gd name="connsiteY0" fmla="*/ 864666 h 864666"/>
                <a:gd name="connsiteX1" fmla="*/ 12162 w 618782"/>
                <a:gd name="connsiteY1" fmla="*/ 60790 h 864666"/>
                <a:gd name="connsiteX2" fmla="*/ 124621 w 618782"/>
                <a:gd name="connsiteY2" fmla="*/ 185078 h 864666"/>
                <a:gd name="connsiteX3" fmla="*/ 188048 w 618782"/>
                <a:gd name="connsiteY3" fmla="*/ 5370 h 864666"/>
                <a:gd name="connsiteX4" fmla="*/ 274866 w 618782"/>
                <a:gd name="connsiteY4" fmla="*/ 144257 h 864666"/>
                <a:gd name="connsiteX5" fmla="*/ 330758 w 618782"/>
                <a:gd name="connsiteY5" fmla="*/ 84 h 864666"/>
                <a:gd name="connsiteX6" fmla="*/ 430711 w 618782"/>
                <a:gd name="connsiteY6" fmla="*/ 121494 h 864666"/>
                <a:gd name="connsiteX7" fmla="*/ 510466 w 618782"/>
                <a:gd name="connsiteY7" fmla="*/ 37083 h 864666"/>
                <a:gd name="connsiteX8" fmla="*/ 618742 w 618782"/>
                <a:gd name="connsiteY8" fmla="*/ 578679 h 864666"/>
                <a:gd name="connsiteX9" fmla="*/ 602413 w 618782"/>
                <a:gd name="connsiteY9" fmla="*/ 864193 h 864666"/>
                <a:gd name="connsiteX10" fmla="*/ 209190 w 618782"/>
                <a:gd name="connsiteY10" fmla="*/ 864666 h 864666"/>
                <a:gd name="connsiteX0" fmla="*/ 212601 w 622193"/>
                <a:gd name="connsiteY0" fmla="*/ 864666 h 864666"/>
                <a:gd name="connsiteX1" fmla="*/ 15573 w 622193"/>
                <a:gd name="connsiteY1" fmla="*/ 60790 h 864666"/>
                <a:gd name="connsiteX2" fmla="*/ 128032 w 622193"/>
                <a:gd name="connsiteY2" fmla="*/ 185078 h 864666"/>
                <a:gd name="connsiteX3" fmla="*/ 191459 w 622193"/>
                <a:gd name="connsiteY3" fmla="*/ 5370 h 864666"/>
                <a:gd name="connsiteX4" fmla="*/ 278277 w 622193"/>
                <a:gd name="connsiteY4" fmla="*/ 144257 h 864666"/>
                <a:gd name="connsiteX5" fmla="*/ 334169 w 622193"/>
                <a:gd name="connsiteY5" fmla="*/ 84 h 864666"/>
                <a:gd name="connsiteX6" fmla="*/ 434122 w 622193"/>
                <a:gd name="connsiteY6" fmla="*/ 121494 h 864666"/>
                <a:gd name="connsiteX7" fmla="*/ 513877 w 622193"/>
                <a:gd name="connsiteY7" fmla="*/ 37083 h 864666"/>
                <a:gd name="connsiteX8" fmla="*/ 622153 w 622193"/>
                <a:gd name="connsiteY8" fmla="*/ 578679 h 864666"/>
                <a:gd name="connsiteX9" fmla="*/ 605824 w 622193"/>
                <a:gd name="connsiteY9" fmla="*/ 864193 h 864666"/>
                <a:gd name="connsiteX10" fmla="*/ 212601 w 622193"/>
                <a:gd name="connsiteY10" fmla="*/ 864666 h 864666"/>
                <a:gd name="connsiteX0" fmla="*/ 198912 w 608504"/>
                <a:gd name="connsiteY0" fmla="*/ 864666 h 864666"/>
                <a:gd name="connsiteX1" fmla="*/ 28798 w 608504"/>
                <a:gd name="connsiteY1" fmla="*/ 510643 h 864666"/>
                <a:gd name="connsiteX2" fmla="*/ 1884 w 608504"/>
                <a:gd name="connsiteY2" fmla="*/ 60790 h 864666"/>
                <a:gd name="connsiteX3" fmla="*/ 114343 w 608504"/>
                <a:gd name="connsiteY3" fmla="*/ 185078 h 864666"/>
                <a:gd name="connsiteX4" fmla="*/ 177770 w 608504"/>
                <a:gd name="connsiteY4" fmla="*/ 5370 h 864666"/>
                <a:gd name="connsiteX5" fmla="*/ 264588 w 608504"/>
                <a:gd name="connsiteY5" fmla="*/ 144257 h 864666"/>
                <a:gd name="connsiteX6" fmla="*/ 320480 w 608504"/>
                <a:gd name="connsiteY6" fmla="*/ 84 h 864666"/>
                <a:gd name="connsiteX7" fmla="*/ 420433 w 608504"/>
                <a:gd name="connsiteY7" fmla="*/ 121494 h 864666"/>
                <a:gd name="connsiteX8" fmla="*/ 500188 w 608504"/>
                <a:gd name="connsiteY8" fmla="*/ 37083 h 864666"/>
                <a:gd name="connsiteX9" fmla="*/ 608464 w 608504"/>
                <a:gd name="connsiteY9" fmla="*/ 578679 h 864666"/>
                <a:gd name="connsiteX10" fmla="*/ 592135 w 608504"/>
                <a:gd name="connsiteY10" fmla="*/ 864193 h 864666"/>
                <a:gd name="connsiteX11" fmla="*/ 198912 w 608504"/>
                <a:gd name="connsiteY11" fmla="*/ 864666 h 864666"/>
                <a:gd name="connsiteX0" fmla="*/ 201622 w 611214"/>
                <a:gd name="connsiteY0" fmla="*/ 864666 h 864666"/>
                <a:gd name="connsiteX1" fmla="*/ 31508 w 611214"/>
                <a:gd name="connsiteY1" fmla="*/ 510643 h 864666"/>
                <a:gd name="connsiteX2" fmla="*/ 4594 w 611214"/>
                <a:gd name="connsiteY2" fmla="*/ 60790 h 864666"/>
                <a:gd name="connsiteX3" fmla="*/ 117053 w 611214"/>
                <a:gd name="connsiteY3" fmla="*/ 185078 h 864666"/>
                <a:gd name="connsiteX4" fmla="*/ 180480 w 611214"/>
                <a:gd name="connsiteY4" fmla="*/ 5370 h 864666"/>
                <a:gd name="connsiteX5" fmla="*/ 267298 w 611214"/>
                <a:gd name="connsiteY5" fmla="*/ 144257 h 864666"/>
                <a:gd name="connsiteX6" fmla="*/ 323190 w 611214"/>
                <a:gd name="connsiteY6" fmla="*/ 84 h 864666"/>
                <a:gd name="connsiteX7" fmla="*/ 423143 w 611214"/>
                <a:gd name="connsiteY7" fmla="*/ 121494 h 864666"/>
                <a:gd name="connsiteX8" fmla="*/ 502898 w 611214"/>
                <a:gd name="connsiteY8" fmla="*/ 37083 h 864666"/>
                <a:gd name="connsiteX9" fmla="*/ 611174 w 611214"/>
                <a:gd name="connsiteY9" fmla="*/ 578679 h 864666"/>
                <a:gd name="connsiteX10" fmla="*/ 594845 w 611214"/>
                <a:gd name="connsiteY10" fmla="*/ 864193 h 864666"/>
                <a:gd name="connsiteX11" fmla="*/ 201622 w 611214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6998 w 641159"/>
                <a:gd name="connsiteY3" fmla="*/ 185078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44276 w 641159"/>
                <a:gd name="connsiteY3" fmla="*/ 138814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44257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76446 w 641159"/>
                <a:gd name="connsiteY5" fmla="*/ 64329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61453 w 641159"/>
                <a:gd name="connsiteY1" fmla="*/ 510643 h 864666"/>
                <a:gd name="connsiteX2" fmla="*/ 34539 w 641159"/>
                <a:gd name="connsiteY2" fmla="*/ 60790 h 864666"/>
                <a:gd name="connsiteX3" fmla="*/ 155162 w 641159"/>
                <a:gd name="connsiteY3" fmla="*/ 130650 h 864666"/>
                <a:gd name="connsiteX4" fmla="*/ 210425 w 641159"/>
                <a:gd name="connsiteY4" fmla="*/ 5370 h 864666"/>
                <a:gd name="connsiteX5" fmla="*/ 297243 w 641159"/>
                <a:gd name="connsiteY5" fmla="*/ 117043 h 864666"/>
                <a:gd name="connsiteX6" fmla="*/ 353135 w 641159"/>
                <a:gd name="connsiteY6" fmla="*/ 84 h 864666"/>
                <a:gd name="connsiteX7" fmla="*/ 453088 w 641159"/>
                <a:gd name="connsiteY7" fmla="*/ 121494 h 864666"/>
                <a:gd name="connsiteX8" fmla="*/ 532843 w 641159"/>
                <a:gd name="connsiteY8" fmla="*/ 37083 h 864666"/>
                <a:gd name="connsiteX9" fmla="*/ 641119 w 641159"/>
                <a:gd name="connsiteY9" fmla="*/ 578679 h 864666"/>
                <a:gd name="connsiteX10" fmla="*/ 624790 w 641159"/>
                <a:gd name="connsiteY10" fmla="*/ 864193 h 864666"/>
                <a:gd name="connsiteX11" fmla="*/ 231567 w 641159"/>
                <a:gd name="connsiteY11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99553 w 641159"/>
                <a:gd name="connsiteY1" fmla="*/ 807279 h 864666"/>
                <a:gd name="connsiteX2" fmla="*/ 61453 w 641159"/>
                <a:gd name="connsiteY2" fmla="*/ 510643 h 864666"/>
                <a:gd name="connsiteX3" fmla="*/ 34539 w 641159"/>
                <a:gd name="connsiteY3" fmla="*/ 60790 h 864666"/>
                <a:gd name="connsiteX4" fmla="*/ 155162 w 641159"/>
                <a:gd name="connsiteY4" fmla="*/ 130650 h 864666"/>
                <a:gd name="connsiteX5" fmla="*/ 210425 w 641159"/>
                <a:gd name="connsiteY5" fmla="*/ 5370 h 864666"/>
                <a:gd name="connsiteX6" fmla="*/ 297243 w 641159"/>
                <a:gd name="connsiteY6" fmla="*/ 117043 h 864666"/>
                <a:gd name="connsiteX7" fmla="*/ 353135 w 641159"/>
                <a:gd name="connsiteY7" fmla="*/ 84 h 864666"/>
                <a:gd name="connsiteX8" fmla="*/ 453088 w 641159"/>
                <a:gd name="connsiteY8" fmla="*/ 121494 h 864666"/>
                <a:gd name="connsiteX9" fmla="*/ 532843 w 641159"/>
                <a:gd name="connsiteY9" fmla="*/ 37083 h 864666"/>
                <a:gd name="connsiteX10" fmla="*/ 641119 w 641159"/>
                <a:gd name="connsiteY10" fmla="*/ 578679 h 864666"/>
                <a:gd name="connsiteX11" fmla="*/ 624790 w 641159"/>
                <a:gd name="connsiteY11" fmla="*/ 864193 h 864666"/>
                <a:gd name="connsiteX12" fmla="*/ 231567 w 641159"/>
                <a:gd name="connsiteY12" fmla="*/ 864666 h 864666"/>
                <a:gd name="connsiteX0" fmla="*/ 231567 w 641159"/>
                <a:gd name="connsiteY0" fmla="*/ 864666 h 864666"/>
                <a:gd name="connsiteX1" fmla="*/ 197525 w 641159"/>
                <a:gd name="connsiteY1" fmla="*/ 793672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31567 w 641159"/>
                <a:gd name="connsiteY0" fmla="*/ 864666 h 864666"/>
                <a:gd name="connsiteX1" fmla="*/ 202968 w 641159"/>
                <a:gd name="connsiteY1" fmla="*/ 801837 h 864666"/>
                <a:gd name="connsiteX2" fmla="*/ 99553 w 641159"/>
                <a:gd name="connsiteY2" fmla="*/ 807279 h 864666"/>
                <a:gd name="connsiteX3" fmla="*/ 61453 w 641159"/>
                <a:gd name="connsiteY3" fmla="*/ 510643 h 864666"/>
                <a:gd name="connsiteX4" fmla="*/ 34539 w 641159"/>
                <a:gd name="connsiteY4" fmla="*/ 60790 h 864666"/>
                <a:gd name="connsiteX5" fmla="*/ 155162 w 641159"/>
                <a:gd name="connsiteY5" fmla="*/ 130650 h 864666"/>
                <a:gd name="connsiteX6" fmla="*/ 210425 w 641159"/>
                <a:gd name="connsiteY6" fmla="*/ 5370 h 864666"/>
                <a:gd name="connsiteX7" fmla="*/ 297243 w 641159"/>
                <a:gd name="connsiteY7" fmla="*/ 117043 h 864666"/>
                <a:gd name="connsiteX8" fmla="*/ 353135 w 641159"/>
                <a:gd name="connsiteY8" fmla="*/ 84 h 864666"/>
                <a:gd name="connsiteX9" fmla="*/ 453088 w 641159"/>
                <a:gd name="connsiteY9" fmla="*/ 121494 h 864666"/>
                <a:gd name="connsiteX10" fmla="*/ 532843 w 641159"/>
                <a:gd name="connsiteY10" fmla="*/ 37083 h 864666"/>
                <a:gd name="connsiteX11" fmla="*/ 641119 w 641159"/>
                <a:gd name="connsiteY11" fmla="*/ 578679 h 864666"/>
                <a:gd name="connsiteX12" fmla="*/ 624790 w 641159"/>
                <a:gd name="connsiteY12" fmla="*/ 864193 h 864666"/>
                <a:gd name="connsiteX13" fmla="*/ 231567 w 641159"/>
                <a:gd name="connsiteY13" fmla="*/ 864666 h 864666"/>
                <a:gd name="connsiteX0" fmla="*/ 257487 w 667079"/>
                <a:gd name="connsiteY0" fmla="*/ 864666 h 864666"/>
                <a:gd name="connsiteX1" fmla="*/ 228888 w 667079"/>
                <a:gd name="connsiteY1" fmla="*/ 801837 h 864666"/>
                <a:gd name="connsiteX2" fmla="*/ 125473 w 667079"/>
                <a:gd name="connsiteY2" fmla="*/ 807279 h 864666"/>
                <a:gd name="connsiteX3" fmla="*/ 288 w 667079"/>
                <a:gd name="connsiteY3" fmla="*/ 595007 h 864666"/>
                <a:gd name="connsiteX4" fmla="*/ 87373 w 667079"/>
                <a:gd name="connsiteY4" fmla="*/ 510643 h 864666"/>
                <a:gd name="connsiteX5" fmla="*/ 60459 w 667079"/>
                <a:gd name="connsiteY5" fmla="*/ 60790 h 864666"/>
                <a:gd name="connsiteX6" fmla="*/ 181082 w 667079"/>
                <a:gd name="connsiteY6" fmla="*/ 130650 h 864666"/>
                <a:gd name="connsiteX7" fmla="*/ 236345 w 667079"/>
                <a:gd name="connsiteY7" fmla="*/ 5370 h 864666"/>
                <a:gd name="connsiteX8" fmla="*/ 323163 w 667079"/>
                <a:gd name="connsiteY8" fmla="*/ 117043 h 864666"/>
                <a:gd name="connsiteX9" fmla="*/ 379055 w 667079"/>
                <a:gd name="connsiteY9" fmla="*/ 84 h 864666"/>
                <a:gd name="connsiteX10" fmla="*/ 479008 w 667079"/>
                <a:gd name="connsiteY10" fmla="*/ 121494 h 864666"/>
                <a:gd name="connsiteX11" fmla="*/ 558763 w 667079"/>
                <a:gd name="connsiteY11" fmla="*/ 37083 h 864666"/>
                <a:gd name="connsiteX12" fmla="*/ 667039 w 667079"/>
                <a:gd name="connsiteY12" fmla="*/ 578679 h 864666"/>
                <a:gd name="connsiteX13" fmla="*/ 650710 w 667079"/>
                <a:gd name="connsiteY13" fmla="*/ 864193 h 864666"/>
                <a:gd name="connsiteX14" fmla="*/ 257487 w 667079"/>
                <a:gd name="connsiteY14" fmla="*/ 864666 h 864666"/>
                <a:gd name="connsiteX0" fmla="*/ 260201 w 669793"/>
                <a:gd name="connsiteY0" fmla="*/ 864666 h 864666"/>
                <a:gd name="connsiteX1" fmla="*/ 231602 w 669793"/>
                <a:gd name="connsiteY1" fmla="*/ 801837 h 864666"/>
                <a:gd name="connsiteX2" fmla="*/ 128187 w 669793"/>
                <a:gd name="connsiteY2" fmla="*/ 807279 h 864666"/>
                <a:gd name="connsiteX3" fmla="*/ 281 w 669793"/>
                <a:gd name="connsiteY3" fmla="*/ 526971 h 864666"/>
                <a:gd name="connsiteX4" fmla="*/ 90087 w 669793"/>
                <a:gd name="connsiteY4" fmla="*/ 510643 h 864666"/>
                <a:gd name="connsiteX5" fmla="*/ 63173 w 669793"/>
                <a:gd name="connsiteY5" fmla="*/ 60790 h 864666"/>
                <a:gd name="connsiteX6" fmla="*/ 183796 w 669793"/>
                <a:gd name="connsiteY6" fmla="*/ 130650 h 864666"/>
                <a:gd name="connsiteX7" fmla="*/ 239059 w 669793"/>
                <a:gd name="connsiteY7" fmla="*/ 5370 h 864666"/>
                <a:gd name="connsiteX8" fmla="*/ 325877 w 669793"/>
                <a:gd name="connsiteY8" fmla="*/ 117043 h 864666"/>
                <a:gd name="connsiteX9" fmla="*/ 381769 w 669793"/>
                <a:gd name="connsiteY9" fmla="*/ 84 h 864666"/>
                <a:gd name="connsiteX10" fmla="*/ 481722 w 669793"/>
                <a:gd name="connsiteY10" fmla="*/ 121494 h 864666"/>
                <a:gd name="connsiteX11" fmla="*/ 561477 w 669793"/>
                <a:gd name="connsiteY11" fmla="*/ 37083 h 864666"/>
                <a:gd name="connsiteX12" fmla="*/ 669753 w 669793"/>
                <a:gd name="connsiteY12" fmla="*/ 578679 h 864666"/>
                <a:gd name="connsiteX13" fmla="*/ 653424 w 669793"/>
                <a:gd name="connsiteY13" fmla="*/ 864193 h 864666"/>
                <a:gd name="connsiteX14" fmla="*/ 260201 w 669793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  <a:gd name="connsiteX0" fmla="*/ 259920 w 669512"/>
                <a:gd name="connsiteY0" fmla="*/ 864666 h 864666"/>
                <a:gd name="connsiteX1" fmla="*/ 231321 w 669512"/>
                <a:gd name="connsiteY1" fmla="*/ 801837 h 864666"/>
                <a:gd name="connsiteX2" fmla="*/ 127906 w 669512"/>
                <a:gd name="connsiteY2" fmla="*/ 807279 h 864666"/>
                <a:gd name="connsiteX3" fmla="*/ 0 w 669512"/>
                <a:gd name="connsiteY3" fmla="*/ 526971 h 864666"/>
                <a:gd name="connsiteX4" fmla="*/ 89806 w 669512"/>
                <a:gd name="connsiteY4" fmla="*/ 510643 h 864666"/>
                <a:gd name="connsiteX5" fmla="*/ 62892 w 669512"/>
                <a:gd name="connsiteY5" fmla="*/ 60790 h 864666"/>
                <a:gd name="connsiteX6" fmla="*/ 183515 w 669512"/>
                <a:gd name="connsiteY6" fmla="*/ 130650 h 864666"/>
                <a:gd name="connsiteX7" fmla="*/ 238778 w 669512"/>
                <a:gd name="connsiteY7" fmla="*/ 5370 h 864666"/>
                <a:gd name="connsiteX8" fmla="*/ 325596 w 669512"/>
                <a:gd name="connsiteY8" fmla="*/ 117043 h 864666"/>
                <a:gd name="connsiteX9" fmla="*/ 381488 w 669512"/>
                <a:gd name="connsiteY9" fmla="*/ 84 h 864666"/>
                <a:gd name="connsiteX10" fmla="*/ 481441 w 669512"/>
                <a:gd name="connsiteY10" fmla="*/ 121494 h 864666"/>
                <a:gd name="connsiteX11" fmla="*/ 561196 w 669512"/>
                <a:gd name="connsiteY11" fmla="*/ 37083 h 864666"/>
                <a:gd name="connsiteX12" fmla="*/ 669472 w 669512"/>
                <a:gd name="connsiteY12" fmla="*/ 578679 h 864666"/>
                <a:gd name="connsiteX13" fmla="*/ 653143 w 669512"/>
                <a:gd name="connsiteY13" fmla="*/ 864193 h 864666"/>
                <a:gd name="connsiteX14" fmla="*/ 259920 w 669512"/>
                <a:gd name="connsiteY14" fmla="*/ 864666 h 8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9512" h="864666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13BEECC-F79B-4AB1-BCDF-70CC98A4B203}"/>
              </a:ext>
            </a:extLst>
          </p:cNvPr>
          <p:cNvSpPr txBox="1"/>
          <p:nvPr/>
        </p:nvSpPr>
        <p:spPr>
          <a:xfrm>
            <a:off x="7328180" y="2117661"/>
            <a:ext cx="367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Cleaning poorly formatted columns from the extracted raw data</a:t>
            </a:r>
            <a:endParaRPr lang="ko-KR" altLang="en-US" sz="16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3193D-1986-4B69-B9A0-7FDD3BE53F69}"/>
              </a:ext>
            </a:extLst>
          </p:cNvPr>
          <p:cNvSpPr txBox="1"/>
          <p:nvPr/>
        </p:nvSpPr>
        <p:spPr>
          <a:xfrm>
            <a:off x="7302980" y="4117248"/>
            <a:ext cx="3670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Removing duplicated rows.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Changing the data types for necessary columns</a:t>
            </a:r>
            <a:endParaRPr lang="ko-KR" altLang="en-US" sz="1400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03B76A-1480-4817-807E-75DE4F854933}"/>
              </a:ext>
            </a:extLst>
          </p:cNvPr>
          <p:cNvSpPr txBox="1"/>
          <p:nvPr/>
        </p:nvSpPr>
        <p:spPr>
          <a:xfrm>
            <a:off x="7058781" y="5411414"/>
            <a:ext cx="422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Filtering the Data Frame and storing it to a csv file</a:t>
            </a:r>
            <a:endParaRPr lang="ko-KR" altLang="en-US" sz="1600" b="1" dirty="0">
              <a:solidFill>
                <a:schemeClr val="bg1"/>
              </a:solidFill>
              <a:ea typeface="+mj-ea"/>
              <a:cs typeface="Arial" pitchFamily="34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64802361-2036-4455-B8EF-D3FB96DF4B5D}"/>
              </a:ext>
            </a:extLst>
          </p:cNvPr>
          <p:cNvSpPr/>
          <p:nvPr/>
        </p:nvSpPr>
        <p:spPr>
          <a:xfrm rot="18900000">
            <a:off x="6507823" y="2153480"/>
            <a:ext cx="638798" cy="513139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1F9E4AD0-0D1B-4B54-B8EB-3E4915ADF037}"/>
              </a:ext>
            </a:extLst>
          </p:cNvPr>
          <p:cNvSpPr/>
          <p:nvPr/>
        </p:nvSpPr>
        <p:spPr>
          <a:xfrm>
            <a:off x="6550413" y="5411414"/>
            <a:ext cx="508369" cy="515399"/>
          </a:xfrm>
          <a:custGeom>
            <a:avLst/>
            <a:gdLst/>
            <a:ahLst/>
            <a:cxnLst/>
            <a:rect l="l" t="t" r="r" b="b"/>
            <a:pathLst>
              <a:path w="3888432" h="3942206">
                <a:moveTo>
                  <a:pt x="1453000" y="1601409"/>
                </a:moveTo>
                <a:cubicBezTo>
                  <a:pt x="1680098" y="1620345"/>
                  <a:pt x="1856954" y="1803084"/>
                  <a:pt x="1869413" y="2027696"/>
                </a:cubicBezTo>
                <a:lnTo>
                  <a:pt x="1872208" y="2027696"/>
                </a:lnTo>
                <a:lnTo>
                  <a:pt x="1870771" y="2041950"/>
                </a:lnTo>
                <a:cubicBezTo>
                  <a:pt x="1872125" y="2046931"/>
                  <a:pt x="1872208" y="2051970"/>
                  <a:pt x="1872208" y="2057028"/>
                </a:cubicBezTo>
                <a:lnTo>
                  <a:pt x="1869251" y="2057028"/>
                </a:lnTo>
                <a:cubicBezTo>
                  <a:pt x="1864239" y="2147995"/>
                  <a:pt x="1832360" y="2231721"/>
                  <a:pt x="1781132" y="2300327"/>
                </a:cubicBezTo>
                <a:cubicBezTo>
                  <a:pt x="1950316" y="2429200"/>
                  <a:pt x="2035534" y="2648956"/>
                  <a:pt x="1981509" y="2865351"/>
                </a:cubicBezTo>
                <a:lnTo>
                  <a:pt x="1982520" y="2865600"/>
                </a:lnTo>
                <a:lnTo>
                  <a:pt x="1980566" y="2871182"/>
                </a:lnTo>
                <a:cubicBezTo>
                  <a:pt x="1980626" y="2873091"/>
                  <a:pt x="1980159" y="2874868"/>
                  <a:pt x="1979683" y="2876643"/>
                </a:cubicBezTo>
                <a:lnTo>
                  <a:pt x="1978743" y="2876391"/>
                </a:lnTo>
                <a:cubicBezTo>
                  <a:pt x="1906261" y="3151032"/>
                  <a:pt x="1635868" y="3325676"/>
                  <a:pt x="1354542" y="3278315"/>
                </a:cubicBezTo>
                <a:cubicBezTo>
                  <a:pt x="1069459" y="3230321"/>
                  <a:pt x="869630" y="2970597"/>
                  <a:pt x="896310" y="2682736"/>
                </a:cubicBezTo>
                <a:lnTo>
                  <a:pt x="1167265" y="2707851"/>
                </a:lnTo>
                <a:cubicBezTo>
                  <a:pt x="1153731" y="2853876"/>
                  <a:pt x="1255101" y="2985630"/>
                  <a:pt x="1399718" y="3009977"/>
                </a:cubicBezTo>
                <a:cubicBezTo>
                  <a:pt x="1542430" y="3034002"/>
                  <a:pt x="1679594" y="2945407"/>
                  <a:pt x="1716364" y="2806087"/>
                </a:cubicBezTo>
                <a:lnTo>
                  <a:pt x="1712955" y="2805174"/>
                </a:lnTo>
                <a:cubicBezTo>
                  <a:pt x="1747358" y="2676781"/>
                  <a:pt x="1683513" y="2544996"/>
                  <a:pt x="1566965" y="2489087"/>
                </a:cubicBezTo>
                <a:lnTo>
                  <a:pt x="1264746" y="2489087"/>
                </a:lnTo>
                <a:lnTo>
                  <a:pt x="1264746" y="2260487"/>
                </a:lnTo>
                <a:lnTo>
                  <a:pt x="1415008" y="2260487"/>
                </a:lnTo>
                <a:lnTo>
                  <a:pt x="1415008" y="2256296"/>
                </a:lnTo>
                <a:cubicBezTo>
                  <a:pt x="1536452" y="2256296"/>
                  <a:pt x="1635778" y="2161595"/>
                  <a:pt x="1642171" y="2041950"/>
                </a:cubicBezTo>
                <a:cubicBezTo>
                  <a:pt x="1635763" y="1929831"/>
                  <a:pt x="1547414" y="1838675"/>
                  <a:pt x="1434004" y="1829219"/>
                </a:cubicBezTo>
                <a:cubicBezTo>
                  <a:pt x="1315527" y="1819340"/>
                  <a:pt x="1209255" y="1901922"/>
                  <a:pt x="1189565" y="2019168"/>
                </a:cubicBezTo>
                <a:lnTo>
                  <a:pt x="964122" y="1981307"/>
                </a:lnTo>
                <a:cubicBezTo>
                  <a:pt x="1003502" y="1746815"/>
                  <a:pt x="1216047" y="1581651"/>
                  <a:pt x="1453000" y="1601409"/>
                </a:cubicBezTo>
                <a:close/>
                <a:moveTo>
                  <a:pt x="2506326" y="1599809"/>
                </a:moveTo>
                <a:lnTo>
                  <a:pt x="2808312" y="1599809"/>
                </a:lnTo>
                <a:lnTo>
                  <a:pt x="2808312" y="3286048"/>
                </a:lnTo>
                <a:lnTo>
                  <a:pt x="2506326" y="3286048"/>
                </a:lnTo>
                <a:lnTo>
                  <a:pt x="2506326" y="2027562"/>
                </a:lnTo>
                <a:cubicBezTo>
                  <a:pt x="2437265" y="2054915"/>
                  <a:pt x="2361553" y="2063151"/>
                  <a:pt x="2286403" y="2052407"/>
                </a:cubicBezTo>
                <a:lnTo>
                  <a:pt x="2327809" y="1762799"/>
                </a:lnTo>
                <a:cubicBezTo>
                  <a:pt x="2374863" y="1769526"/>
                  <a:pt x="2422529" y="1755590"/>
                  <a:pt x="2458548" y="1724574"/>
                </a:cubicBezTo>
                <a:cubicBezTo>
                  <a:pt x="2481217" y="1705053"/>
                  <a:pt x="2497881" y="1679966"/>
                  <a:pt x="2506326" y="1651907"/>
                </a:cubicBezTo>
                <a:close/>
                <a:moveTo>
                  <a:pt x="780856" y="1311430"/>
                </a:moveTo>
                <a:cubicBezTo>
                  <a:pt x="568646" y="1311430"/>
                  <a:pt x="396615" y="1483461"/>
                  <a:pt x="396615" y="1695671"/>
                </a:cubicBezTo>
                <a:lnTo>
                  <a:pt x="396615" y="3232587"/>
                </a:lnTo>
                <a:cubicBezTo>
                  <a:pt x="396615" y="3444797"/>
                  <a:pt x="568646" y="3616828"/>
                  <a:pt x="780856" y="3616828"/>
                </a:cubicBezTo>
                <a:lnTo>
                  <a:pt x="3084614" y="3616828"/>
                </a:lnTo>
                <a:cubicBezTo>
                  <a:pt x="3296824" y="3616828"/>
                  <a:pt x="3468855" y="3444797"/>
                  <a:pt x="3468855" y="3232587"/>
                </a:cubicBezTo>
                <a:lnTo>
                  <a:pt x="3468855" y="1695671"/>
                </a:lnTo>
                <a:cubicBezTo>
                  <a:pt x="3468855" y="1483461"/>
                  <a:pt x="3296824" y="1311430"/>
                  <a:pt x="3084614" y="1311430"/>
                </a:cubicBezTo>
                <a:close/>
                <a:moveTo>
                  <a:pt x="1409449" y="666804"/>
                </a:moveTo>
                <a:cubicBezTo>
                  <a:pt x="1353794" y="703063"/>
                  <a:pt x="1319153" y="766374"/>
                  <a:pt x="1319153" y="837776"/>
                </a:cubicBezTo>
                <a:cubicBezTo>
                  <a:pt x="1319153" y="957083"/>
                  <a:pt x="1415870" y="1053800"/>
                  <a:pt x="1535177" y="1053800"/>
                </a:cubicBezTo>
                <a:cubicBezTo>
                  <a:pt x="1654484" y="1053800"/>
                  <a:pt x="1751201" y="957083"/>
                  <a:pt x="1751201" y="837776"/>
                </a:cubicBezTo>
                <a:cubicBezTo>
                  <a:pt x="1751201" y="766374"/>
                  <a:pt x="1716560" y="703063"/>
                  <a:pt x="1660905" y="666804"/>
                </a:cubicBezTo>
                <a:lnTo>
                  <a:pt x="1660905" y="785396"/>
                </a:lnTo>
                <a:cubicBezTo>
                  <a:pt x="1660905" y="854094"/>
                  <a:pt x="1605215" y="909784"/>
                  <a:pt x="1536517" y="909784"/>
                </a:cubicBezTo>
                <a:lnTo>
                  <a:pt x="1533837" y="909784"/>
                </a:lnTo>
                <a:cubicBezTo>
                  <a:pt x="1465139" y="909784"/>
                  <a:pt x="1409449" y="854094"/>
                  <a:pt x="1409449" y="785396"/>
                </a:cubicBezTo>
                <a:close/>
                <a:moveTo>
                  <a:pt x="2472344" y="664338"/>
                </a:moveTo>
                <a:lnTo>
                  <a:pt x="2472344" y="785396"/>
                </a:lnTo>
                <a:cubicBezTo>
                  <a:pt x="2472344" y="854094"/>
                  <a:pt x="2416654" y="909784"/>
                  <a:pt x="2347956" y="909784"/>
                </a:cubicBezTo>
                <a:lnTo>
                  <a:pt x="2345276" y="909784"/>
                </a:lnTo>
                <a:cubicBezTo>
                  <a:pt x="2276578" y="909784"/>
                  <a:pt x="2220888" y="854094"/>
                  <a:pt x="2220888" y="785396"/>
                </a:cubicBezTo>
                <a:lnTo>
                  <a:pt x="2220888" y="669270"/>
                </a:lnTo>
                <a:cubicBezTo>
                  <a:pt x="2167348" y="705921"/>
                  <a:pt x="2134250" y="767983"/>
                  <a:pt x="2134250" y="837776"/>
                </a:cubicBezTo>
                <a:cubicBezTo>
                  <a:pt x="2134250" y="957083"/>
                  <a:pt x="2230967" y="1053800"/>
                  <a:pt x="2350274" y="1053800"/>
                </a:cubicBezTo>
                <a:cubicBezTo>
                  <a:pt x="2469581" y="1053800"/>
                  <a:pt x="2566298" y="957083"/>
                  <a:pt x="2566298" y="837776"/>
                </a:cubicBezTo>
                <a:cubicBezTo>
                  <a:pt x="2566298" y="764763"/>
                  <a:pt x="2530076" y="700210"/>
                  <a:pt x="2472344" y="664338"/>
                </a:cubicBezTo>
                <a:close/>
                <a:moveTo>
                  <a:pt x="598010" y="664338"/>
                </a:moveTo>
                <a:cubicBezTo>
                  <a:pt x="540278" y="700210"/>
                  <a:pt x="504056" y="764763"/>
                  <a:pt x="504056" y="837776"/>
                </a:cubicBezTo>
                <a:cubicBezTo>
                  <a:pt x="504056" y="957083"/>
                  <a:pt x="600773" y="1053800"/>
                  <a:pt x="720080" y="1053800"/>
                </a:cubicBezTo>
                <a:cubicBezTo>
                  <a:pt x="839387" y="1053800"/>
                  <a:pt x="936104" y="957083"/>
                  <a:pt x="936104" y="837776"/>
                </a:cubicBezTo>
                <a:cubicBezTo>
                  <a:pt x="936104" y="767983"/>
                  <a:pt x="903007" y="705921"/>
                  <a:pt x="849466" y="669270"/>
                </a:cubicBezTo>
                <a:lnTo>
                  <a:pt x="849466" y="785396"/>
                </a:lnTo>
                <a:cubicBezTo>
                  <a:pt x="849466" y="854094"/>
                  <a:pt x="793776" y="909784"/>
                  <a:pt x="725078" y="909784"/>
                </a:cubicBezTo>
                <a:lnTo>
                  <a:pt x="722398" y="909784"/>
                </a:lnTo>
                <a:cubicBezTo>
                  <a:pt x="653700" y="909784"/>
                  <a:pt x="598010" y="854094"/>
                  <a:pt x="598010" y="785396"/>
                </a:cubicBezTo>
                <a:close/>
                <a:moveTo>
                  <a:pt x="3283783" y="661871"/>
                </a:moveTo>
                <a:lnTo>
                  <a:pt x="3283783" y="785396"/>
                </a:lnTo>
                <a:cubicBezTo>
                  <a:pt x="3283783" y="854094"/>
                  <a:pt x="3228093" y="909784"/>
                  <a:pt x="3159395" y="909784"/>
                </a:cubicBezTo>
                <a:lnTo>
                  <a:pt x="3156715" y="909784"/>
                </a:lnTo>
                <a:cubicBezTo>
                  <a:pt x="3088017" y="909784"/>
                  <a:pt x="3032327" y="854094"/>
                  <a:pt x="3032327" y="785396"/>
                </a:cubicBezTo>
                <a:lnTo>
                  <a:pt x="3032327" y="671736"/>
                </a:lnTo>
                <a:cubicBezTo>
                  <a:pt x="2980939" y="708781"/>
                  <a:pt x="2949347" y="769589"/>
                  <a:pt x="2949347" y="837776"/>
                </a:cubicBezTo>
                <a:cubicBezTo>
                  <a:pt x="2949347" y="957083"/>
                  <a:pt x="3046064" y="1053800"/>
                  <a:pt x="3165371" y="1053800"/>
                </a:cubicBezTo>
                <a:cubicBezTo>
                  <a:pt x="3284678" y="1053800"/>
                  <a:pt x="3381395" y="957083"/>
                  <a:pt x="3381395" y="837776"/>
                </a:cubicBezTo>
                <a:cubicBezTo>
                  <a:pt x="3381395" y="763152"/>
                  <a:pt x="3343557" y="697365"/>
                  <a:pt x="3283783" y="661871"/>
                </a:cubicBezTo>
                <a:close/>
                <a:moveTo>
                  <a:pt x="722398" y="0"/>
                </a:moveTo>
                <a:lnTo>
                  <a:pt x="725078" y="0"/>
                </a:lnTo>
                <a:cubicBezTo>
                  <a:pt x="793776" y="0"/>
                  <a:pt x="849466" y="55690"/>
                  <a:pt x="849466" y="124388"/>
                </a:cubicBezTo>
                <a:lnTo>
                  <a:pt x="849466" y="405728"/>
                </a:lnTo>
                <a:lnTo>
                  <a:pt x="1409449" y="405728"/>
                </a:lnTo>
                <a:lnTo>
                  <a:pt x="1409449" y="124388"/>
                </a:lnTo>
                <a:cubicBezTo>
                  <a:pt x="1409449" y="55690"/>
                  <a:pt x="1465139" y="0"/>
                  <a:pt x="1533837" y="0"/>
                </a:cubicBezTo>
                <a:lnTo>
                  <a:pt x="1536517" y="0"/>
                </a:lnTo>
                <a:cubicBezTo>
                  <a:pt x="1605215" y="0"/>
                  <a:pt x="1660905" y="55690"/>
                  <a:pt x="1660905" y="124388"/>
                </a:cubicBezTo>
                <a:lnTo>
                  <a:pt x="1660905" y="405728"/>
                </a:lnTo>
                <a:lnTo>
                  <a:pt x="2220888" y="405728"/>
                </a:lnTo>
                <a:lnTo>
                  <a:pt x="2220888" y="124388"/>
                </a:lnTo>
                <a:cubicBezTo>
                  <a:pt x="2220888" y="55690"/>
                  <a:pt x="2276578" y="0"/>
                  <a:pt x="2345276" y="0"/>
                </a:cubicBezTo>
                <a:lnTo>
                  <a:pt x="2347956" y="0"/>
                </a:lnTo>
                <a:cubicBezTo>
                  <a:pt x="2416654" y="0"/>
                  <a:pt x="2472344" y="55690"/>
                  <a:pt x="2472344" y="124388"/>
                </a:cubicBezTo>
                <a:lnTo>
                  <a:pt x="2472344" y="405728"/>
                </a:lnTo>
                <a:lnTo>
                  <a:pt x="3032327" y="405728"/>
                </a:lnTo>
                <a:lnTo>
                  <a:pt x="3032327" y="124388"/>
                </a:lnTo>
                <a:cubicBezTo>
                  <a:pt x="3032327" y="55690"/>
                  <a:pt x="3088017" y="0"/>
                  <a:pt x="3156715" y="0"/>
                </a:cubicBezTo>
                <a:lnTo>
                  <a:pt x="3159395" y="0"/>
                </a:lnTo>
                <a:cubicBezTo>
                  <a:pt x="3228093" y="0"/>
                  <a:pt x="3283783" y="55690"/>
                  <a:pt x="3283783" y="124388"/>
                </a:cubicBezTo>
                <a:lnTo>
                  <a:pt x="3283783" y="406407"/>
                </a:lnTo>
                <a:cubicBezTo>
                  <a:pt x="3618342" y="409380"/>
                  <a:pt x="3888432" y="681706"/>
                  <a:pt x="3888432" y="1017114"/>
                </a:cubicBezTo>
                <a:lnTo>
                  <a:pt x="3888432" y="3330820"/>
                </a:lnTo>
                <a:cubicBezTo>
                  <a:pt x="3888432" y="3668479"/>
                  <a:pt x="3614705" y="3942206"/>
                  <a:pt x="3277046" y="3942206"/>
                </a:cubicBezTo>
                <a:lnTo>
                  <a:pt x="611386" y="3942206"/>
                </a:lnTo>
                <a:cubicBezTo>
                  <a:pt x="273727" y="3942206"/>
                  <a:pt x="0" y="3668479"/>
                  <a:pt x="0" y="3330820"/>
                </a:cubicBezTo>
                <a:lnTo>
                  <a:pt x="0" y="1017114"/>
                </a:lnTo>
                <a:cubicBezTo>
                  <a:pt x="0" y="683934"/>
                  <a:pt x="266514" y="413001"/>
                  <a:pt x="598010" y="407076"/>
                </a:cubicBezTo>
                <a:lnTo>
                  <a:pt x="598010" y="124388"/>
                </a:lnTo>
                <a:cubicBezTo>
                  <a:pt x="598010" y="55690"/>
                  <a:pt x="653700" y="0"/>
                  <a:pt x="7223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A22F0E29-2FE9-4A72-8A3A-B8E5F24893C3}"/>
              </a:ext>
            </a:extLst>
          </p:cNvPr>
          <p:cNvSpPr>
            <a:spLocks noChangeAspect="1"/>
          </p:cNvSpPr>
          <p:nvPr/>
        </p:nvSpPr>
        <p:spPr>
          <a:xfrm>
            <a:off x="6550413" y="3270172"/>
            <a:ext cx="491271" cy="4953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Isosceles Triangle 57">
            <a:extLst>
              <a:ext uri="{FF2B5EF4-FFF2-40B4-BE49-F238E27FC236}">
                <a16:creationId xmlns:a16="http://schemas.microsoft.com/office/drawing/2014/main" id="{2966B1BD-913A-4353-8200-83B4CD050957}"/>
              </a:ext>
            </a:extLst>
          </p:cNvPr>
          <p:cNvSpPr/>
          <p:nvPr/>
        </p:nvSpPr>
        <p:spPr>
          <a:xfrm rot="1677971">
            <a:off x="6689172" y="4281312"/>
            <a:ext cx="251146" cy="56776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CC903996-2B6A-41F3-9A79-2175CD20D3E1}"/>
              </a:ext>
            </a:extLst>
          </p:cNvPr>
          <p:cNvSpPr/>
          <p:nvPr/>
        </p:nvSpPr>
        <p:spPr>
          <a:xfrm>
            <a:off x="1101625" y="1832308"/>
            <a:ext cx="1272819" cy="985013"/>
          </a:xfrm>
          <a:prstGeom prst="wedgeRectCallout">
            <a:avLst>
              <a:gd name="adj1" fmla="val -13451"/>
              <a:gd name="adj2" fmla="val 843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0894F846-BF3E-4C34-8146-071D5162EC3A}"/>
              </a:ext>
            </a:extLst>
          </p:cNvPr>
          <p:cNvSpPr/>
          <p:nvPr/>
        </p:nvSpPr>
        <p:spPr>
          <a:xfrm>
            <a:off x="1444512" y="2020466"/>
            <a:ext cx="587044" cy="586089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5AF723-10C5-43FA-AA9E-81705D76C454}"/>
              </a:ext>
            </a:extLst>
          </p:cNvPr>
          <p:cNvSpPr txBox="1"/>
          <p:nvPr/>
        </p:nvSpPr>
        <p:spPr>
          <a:xfrm>
            <a:off x="7724116" y="3099113"/>
            <a:ext cx="2884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Skipping rows with Nan values.</a:t>
            </a:r>
          </a:p>
          <a:p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91510D-CE15-4C28-BEAC-9250DC41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300" y="330704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7A6CEA-EA60-42D9-BC7E-8E58137B8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24171" y="339508"/>
            <a:ext cx="11573197" cy="72424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Before Cleaning 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7202-5BE5-4BD6-814B-7EE0E4DC1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32500" r="9766" b="11806"/>
          <a:stretch/>
        </p:blipFill>
        <p:spPr>
          <a:xfrm>
            <a:off x="1228724" y="1790700"/>
            <a:ext cx="9448801" cy="4219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D5329-8E13-4A15-B616-D36AEAB0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825" y="239966"/>
            <a:ext cx="3898936" cy="9233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63651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544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Lato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Deepali Shinde</cp:lastModifiedBy>
  <cp:revision>81</cp:revision>
  <dcterms:created xsi:type="dcterms:W3CDTF">2020-01-20T05:08:25Z</dcterms:created>
  <dcterms:modified xsi:type="dcterms:W3CDTF">2021-10-20T04:27:41Z</dcterms:modified>
</cp:coreProperties>
</file>