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2.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6"/>
  </p:notesMasterIdLst>
  <p:sldIdLst>
    <p:sldId id="259" r:id="rId2"/>
    <p:sldId id="266" r:id="rId3"/>
    <p:sldId id="256" r:id="rId4"/>
    <p:sldId id="257" r:id="rId5"/>
    <p:sldId id="268" r:id="rId6"/>
    <p:sldId id="312" r:id="rId7"/>
    <p:sldId id="313" r:id="rId8"/>
    <p:sldId id="328" r:id="rId9"/>
    <p:sldId id="314" r:id="rId10"/>
    <p:sldId id="315" r:id="rId11"/>
    <p:sldId id="316" r:id="rId12"/>
    <p:sldId id="317" r:id="rId13"/>
    <p:sldId id="319" r:id="rId14"/>
    <p:sldId id="320" r:id="rId15"/>
    <p:sldId id="321" r:id="rId16"/>
    <p:sldId id="322" r:id="rId17"/>
    <p:sldId id="323" r:id="rId18"/>
    <p:sldId id="318" r:id="rId19"/>
    <p:sldId id="325" r:id="rId20"/>
    <p:sldId id="326" r:id="rId21"/>
    <p:sldId id="327" r:id="rId22"/>
    <p:sldId id="288" r:id="rId23"/>
    <p:sldId id="330" r:id="rId24"/>
    <p:sldId id="329" r:id="rId25"/>
  </p:sldIdLst>
  <p:sldSz cx="9144000" cy="5143500" type="screen16x9"/>
  <p:notesSz cx="6858000" cy="9144000"/>
  <p:embeddedFontLst>
    <p:embeddedFont>
      <p:font typeface="Barlow" panose="00000500000000000000" pitchFamily="2" charset="0"/>
      <p:regular r:id="rId27"/>
      <p:bold r:id="rId28"/>
      <p:italic r:id="rId29"/>
      <p:boldItalic r:id="rId30"/>
    </p:embeddedFont>
    <p:embeddedFont>
      <p:font typeface="Bebas Neue" panose="020B0604020202020204" charset="0"/>
      <p:regular r:id="rId31"/>
    </p:embeddedFont>
    <p:embeddedFont>
      <p:font typeface="Calibri" panose="020F0502020204030204" pitchFamily="34" charset="0"/>
      <p:regular r:id="rId32"/>
      <p:bold r:id="rId33"/>
      <p:italic r:id="rId34"/>
      <p:boldItalic r:id="rId35"/>
    </p:embeddedFont>
    <p:embeddedFont>
      <p:font typeface="Segoe UI" panose="020B0502040204020203" pitchFamily="34" charset="0"/>
      <p:regular r:id="rId36"/>
      <p:bold r:id="rId37"/>
      <p:italic r:id="rId38"/>
      <p:boldItalic r:id="rId39"/>
    </p:embeddedFont>
    <p:embeddedFont>
      <p:font typeface="Wingdings 3" panose="05040102010807070707" pitchFamily="18" charset="2"/>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749FE70-353E-4F11-8753-1659C0867075}">
          <p14:sldIdLst>
            <p14:sldId id="259"/>
            <p14:sldId id="266"/>
          </p14:sldIdLst>
        </p14:section>
        <p14:section name="Untitled Section" id="{048D3915-AC38-4EE0-AA29-78DE873E27D9}">
          <p14:sldIdLst>
            <p14:sldId id="256"/>
            <p14:sldId id="257"/>
            <p14:sldId id="268"/>
            <p14:sldId id="312"/>
            <p14:sldId id="313"/>
            <p14:sldId id="328"/>
            <p14:sldId id="314"/>
            <p14:sldId id="315"/>
            <p14:sldId id="316"/>
            <p14:sldId id="317"/>
            <p14:sldId id="319"/>
            <p14:sldId id="320"/>
            <p14:sldId id="321"/>
            <p14:sldId id="322"/>
            <p14:sldId id="323"/>
            <p14:sldId id="318"/>
            <p14:sldId id="325"/>
            <p14:sldId id="326"/>
            <p14:sldId id="327"/>
            <p14:sldId id="288"/>
            <p14:sldId id="330"/>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4C7D73-37AC-4BEF-BD18-910CD496D366}">
  <a:tblStyle styleId="{7B4C7D73-37AC-4BEF-BD18-910CD496D36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2226E0C-95BD-4371-AFDF-5DC9C7B72DF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snapToGrid="0">
      <p:cViewPr varScale="1">
        <p:scale>
          <a:sx n="82" d="100"/>
          <a:sy n="82" d="100"/>
        </p:scale>
        <p:origin x="8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8771d8805b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8771d8805b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8"/>
        <p:cNvGrpSpPr/>
        <p:nvPr/>
      </p:nvGrpSpPr>
      <p:grpSpPr>
        <a:xfrm>
          <a:off x="0" y="0"/>
          <a:ext cx="0" cy="0"/>
          <a:chOff x="0" y="0"/>
          <a:chExt cx="0" cy="0"/>
        </a:xfrm>
      </p:grpSpPr>
      <p:sp>
        <p:nvSpPr>
          <p:cNvPr id="1239" name="Google Shape;1239;g875e6fa4de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0" name="Google Shape;1240;g875e6fa4de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879ee6e074_1_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879ee6e074_1_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8771d8805b_0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8771d8805b_0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8790415ef0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8790415ef0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3"/>
        <p:cNvGrpSpPr/>
        <p:nvPr/>
      </p:nvGrpSpPr>
      <p:grpSpPr>
        <a:xfrm>
          <a:off x="0" y="0"/>
          <a:ext cx="0" cy="0"/>
          <a:chOff x="0" y="0"/>
          <a:chExt cx="0" cy="0"/>
        </a:xfrm>
      </p:grpSpPr>
      <p:sp>
        <p:nvSpPr>
          <p:cNvPr id="2174" name="Google Shape;2174;g8790415ef0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5" name="Google Shape;2175;g8790415ef0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831038" y="1351475"/>
            <a:ext cx="5481900" cy="1887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8500"/>
              <a:buNone/>
              <a:defRPr sz="8500"/>
            </a:lvl1pPr>
            <a:lvl2pPr lvl="1" algn="ctr">
              <a:lnSpc>
                <a:spcPct val="80000"/>
              </a:lnSpc>
              <a:spcBef>
                <a:spcPts val="0"/>
              </a:spcBef>
              <a:spcAft>
                <a:spcPts val="0"/>
              </a:spcAft>
              <a:buSzPts val="8500"/>
              <a:buNone/>
              <a:defRPr sz="8500"/>
            </a:lvl2pPr>
            <a:lvl3pPr lvl="2" algn="ctr">
              <a:lnSpc>
                <a:spcPct val="80000"/>
              </a:lnSpc>
              <a:spcBef>
                <a:spcPts val="0"/>
              </a:spcBef>
              <a:spcAft>
                <a:spcPts val="0"/>
              </a:spcAft>
              <a:buSzPts val="8500"/>
              <a:buNone/>
              <a:defRPr sz="8500"/>
            </a:lvl3pPr>
            <a:lvl4pPr lvl="3" algn="ctr">
              <a:lnSpc>
                <a:spcPct val="80000"/>
              </a:lnSpc>
              <a:spcBef>
                <a:spcPts val="0"/>
              </a:spcBef>
              <a:spcAft>
                <a:spcPts val="0"/>
              </a:spcAft>
              <a:buSzPts val="8500"/>
              <a:buNone/>
              <a:defRPr sz="8500"/>
            </a:lvl4pPr>
            <a:lvl5pPr lvl="4" algn="ctr">
              <a:lnSpc>
                <a:spcPct val="80000"/>
              </a:lnSpc>
              <a:spcBef>
                <a:spcPts val="0"/>
              </a:spcBef>
              <a:spcAft>
                <a:spcPts val="0"/>
              </a:spcAft>
              <a:buSzPts val="8500"/>
              <a:buNone/>
              <a:defRPr sz="8500"/>
            </a:lvl5pPr>
            <a:lvl6pPr lvl="5" algn="ctr">
              <a:lnSpc>
                <a:spcPct val="80000"/>
              </a:lnSpc>
              <a:spcBef>
                <a:spcPts val="0"/>
              </a:spcBef>
              <a:spcAft>
                <a:spcPts val="0"/>
              </a:spcAft>
              <a:buSzPts val="8500"/>
              <a:buNone/>
              <a:defRPr sz="8500"/>
            </a:lvl6pPr>
            <a:lvl7pPr lvl="6" algn="ctr">
              <a:lnSpc>
                <a:spcPct val="80000"/>
              </a:lnSpc>
              <a:spcBef>
                <a:spcPts val="0"/>
              </a:spcBef>
              <a:spcAft>
                <a:spcPts val="0"/>
              </a:spcAft>
              <a:buSzPts val="8500"/>
              <a:buNone/>
              <a:defRPr sz="8500"/>
            </a:lvl7pPr>
            <a:lvl8pPr lvl="7" algn="ctr">
              <a:lnSpc>
                <a:spcPct val="80000"/>
              </a:lnSpc>
              <a:spcBef>
                <a:spcPts val="0"/>
              </a:spcBef>
              <a:spcAft>
                <a:spcPts val="0"/>
              </a:spcAft>
              <a:buSzPts val="8500"/>
              <a:buNone/>
              <a:defRPr sz="8500"/>
            </a:lvl8pPr>
            <a:lvl9pPr lvl="8" algn="ctr">
              <a:lnSpc>
                <a:spcPct val="80000"/>
              </a:lnSpc>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1831067" y="3421825"/>
            <a:ext cx="5481900" cy="370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560604" y="-1539047"/>
            <a:ext cx="3115837" cy="3107530"/>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942871" y="3895765"/>
            <a:ext cx="3115837" cy="3107530"/>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616787" y="2319687"/>
            <a:ext cx="2219753" cy="3308051"/>
            <a:chOff x="-540587" y="2319687"/>
            <a:chExt cx="2219753" cy="3308051"/>
          </a:xfrm>
        </p:grpSpPr>
        <p:sp>
          <p:nvSpPr>
            <p:cNvPr id="14" name="Google Shape;14;p2"/>
            <p:cNvSpPr/>
            <p:nvPr/>
          </p:nvSpPr>
          <p:spPr>
            <a:xfrm>
              <a:off x="-540587" y="4308126"/>
              <a:ext cx="1096808" cy="1096771"/>
            </a:xfrm>
            <a:custGeom>
              <a:avLst/>
              <a:gdLst/>
              <a:ahLst/>
              <a:cxnLst/>
              <a:rect l="l" t="t" r="r" b="b"/>
              <a:pathLst>
                <a:path w="7395" h="7395" extrusionOk="0">
                  <a:moveTo>
                    <a:pt x="3680" y="1370"/>
                  </a:moveTo>
                  <a:cubicBezTo>
                    <a:pt x="4037" y="1370"/>
                    <a:pt x="4323" y="1656"/>
                    <a:pt x="4323" y="2001"/>
                  </a:cubicBezTo>
                  <a:cubicBezTo>
                    <a:pt x="4323" y="2358"/>
                    <a:pt x="4037" y="2644"/>
                    <a:pt x="3680" y="2644"/>
                  </a:cubicBezTo>
                  <a:cubicBezTo>
                    <a:pt x="3335" y="2644"/>
                    <a:pt x="3049" y="2358"/>
                    <a:pt x="3049" y="2001"/>
                  </a:cubicBezTo>
                  <a:cubicBezTo>
                    <a:pt x="3049" y="1656"/>
                    <a:pt x="3335" y="1370"/>
                    <a:pt x="3680" y="1370"/>
                  </a:cubicBezTo>
                  <a:close/>
                  <a:moveTo>
                    <a:pt x="1918" y="3132"/>
                  </a:moveTo>
                  <a:cubicBezTo>
                    <a:pt x="2275" y="3132"/>
                    <a:pt x="2561" y="3418"/>
                    <a:pt x="2561" y="3775"/>
                  </a:cubicBezTo>
                  <a:cubicBezTo>
                    <a:pt x="2561" y="4120"/>
                    <a:pt x="2275" y="4406"/>
                    <a:pt x="1918" y="4406"/>
                  </a:cubicBezTo>
                  <a:cubicBezTo>
                    <a:pt x="1572" y="4406"/>
                    <a:pt x="1287" y="4120"/>
                    <a:pt x="1287" y="3775"/>
                  </a:cubicBezTo>
                  <a:cubicBezTo>
                    <a:pt x="1287" y="3418"/>
                    <a:pt x="1572" y="3132"/>
                    <a:pt x="1918" y="3132"/>
                  </a:cubicBezTo>
                  <a:close/>
                  <a:moveTo>
                    <a:pt x="3692" y="3132"/>
                  </a:moveTo>
                  <a:cubicBezTo>
                    <a:pt x="4049" y="3132"/>
                    <a:pt x="4335" y="3418"/>
                    <a:pt x="4335" y="3775"/>
                  </a:cubicBezTo>
                  <a:cubicBezTo>
                    <a:pt x="4335" y="4120"/>
                    <a:pt x="4049" y="4406"/>
                    <a:pt x="3692" y="4406"/>
                  </a:cubicBezTo>
                  <a:cubicBezTo>
                    <a:pt x="3346" y="4406"/>
                    <a:pt x="3061" y="4120"/>
                    <a:pt x="3061" y="3775"/>
                  </a:cubicBezTo>
                  <a:cubicBezTo>
                    <a:pt x="3061" y="3418"/>
                    <a:pt x="3346" y="3132"/>
                    <a:pt x="3692" y="3132"/>
                  </a:cubicBezTo>
                  <a:close/>
                  <a:moveTo>
                    <a:pt x="5454" y="3132"/>
                  </a:moveTo>
                  <a:cubicBezTo>
                    <a:pt x="5799" y="3132"/>
                    <a:pt x="6085" y="3418"/>
                    <a:pt x="6085" y="3775"/>
                  </a:cubicBezTo>
                  <a:cubicBezTo>
                    <a:pt x="6085" y="4120"/>
                    <a:pt x="5799" y="4406"/>
                    <a:pt x="5454" y="4406"/>
                  </a:cubicBezTo>
                  <a:cubicBezTo>
                    <a:pt x="5097" y="4406"/>
                    <a:pt x="4811" y="4120"/>
                    <a:pt x="4811" y="3775"/>
                  </a:cubicBezTo>
                  <a:cubicBezTo>
                    <a:pt x="4811" y="3418"/>
                    <a:pt x="5097" y="3132"/>
                    <a:pt x="5454" y="3132"/>
                  </a:cubicBezTo>
                  <a:close/>
                  <a:moveTo>
                    <a:pt x="3680" y="4894"/>
                  </a:moveTo>
                  <a:cubicBezTo>
                    <a:pt x="4037" y="4894"/>
                    <a:pt x="4323" y="5180"/>
                    <a:pt x="4323" y="5537"/>
                  </a:cubicBezTo>
                  <a:cubicBezTo>
                    <a:pt x="4323" y="5883"/>
                    <a:pt x="4037" y="6168"/>
                    <a:pt x="3680" y="6168"/>
                  </a:cubicBezTo>
                  <a:cubicBezTo>
                    <a:pt x="3335" y="6168"/>
                    <a:pt x="3049" y="5883"/>
                    <a:pt x="3049" y="5537"/>
                  </a:cubicBezTo>
                  <a:cubicBezTo>
                    <a:pt x="3049" y="5180"/>
                    <a:pt x="3335" y="4894"/>
                    <a:pt x="3680" y="4894"/>
                  </a:cubicBezTo>
                  <a:close/>
                  <a:moveTo>
                    <a:pt x="3537" y="1"/>
                  </a:moveTo>
                  <a:cubicBezTo>
                    <a:pt x="3442" y="1"/>
                    <a:pt x="3370" y="84"/>
                    <a:pt x="3370" y="179"/>
                  </a:cubicBezTo>
                  <a:lnTo>
                    <a:pt x="3370" y="453"/>
                  </a:lnTo>
                  <a:cubicBezTo>
                    <a:pt x="3370" y="465"/>
                    <a:pt x="3370" y="477"/>
                    <a:pt x="3370" y="501"/>
                  </a:cubicBezTo>
                  <a:cubicBezTo>
                    <a:pt x="3168" y="513"/>
                    <a:pt x="2965" y="560"/>
                    <a:pt x="2763" y="620"/>
                  </a:cubicBezTo>
                  <a:cubicBezTo>
                    <a:pt x="2763" y="596"/>
                    <a:pt x="2763" y="584"/>
                    <a:pt x="2751" y="572"/>
                  </a:cubicBezTo>
                  <a:lnTo>
                    <a:pt x="2644" y="322"/>
                  </a:lnTo>
                  <a:cubicBezTo>
                    <a:pt x="2617" y="251"/>
                    <a:pt x="2558" y="213"/>
                    <a:pt x="2490" y="213"/>
                  </a:cubicBezTo>
                  <a:cubicBezTo>
                    <a:pt x="2466" y="213"/>
                    <a:pt x="2442" y="218"/>
                    <a:pt x="2418" y="227"/>
                  </a:cubicBezTo>
                  <a:lnTo>
                    <a:pt x="2132" y="346"/>
                  </a:lnTo>
                  <a:cubicBezTo>
                    <a:pt x="2049" y="382"/>
                    <a:pt x="2001" y="489"/>
                    <a:pt x="2037" y="572"/>
                  </a:cubicBezTo>
                  <a:lnTo>
                    <a:pt x="2144" y="822"/>
                  </a:lnTo>
                  <a:cubicBezTo>
                    <a:pt x="2156" y="834"/>
                    <a:pt x="2156" y="846"/>
                    <a:pt x="2168" y="858"/>
                  </a:cubicBezTo>
                  <a:cubicBezTo>
                    <a:pt x="1989" y="953"/>
                    <a:pt x="1811" y="1072"/>
                    <a:pt x="1656" y="1203"/>
                  </a:cubicBezTo>
                  <a:cubicBezTo>
                    <a:pt x="1644" y="1191"/>
                    <a:pt x="1644" y="1180"/>
                    <a:pt x="1632" y="1168"/>
                  </a:cubicBezTo>
                  <a:lnTo>
                    <a:pt x="1441" y="977"/>
                  </a:lnTo>
                  <a:cubicBezTo>
                    <a:pt x="1406" y="941"/>
                    <a:pt x="1361" y="924"/>
                    <a:pt x="1316" y="924"/>
                  </a:cubicBezTo>
                  <a:cubicBezTo>
                    <a:pt x="1272" y="924"/>
                    <a:pt x="1227" y="941"/>
                    <a:pt x="1191" y="977"/>
                  </a:cubicBezTo>
                  <a:lnTo>
                    <a:pt x="977" y="1203"/>
                  </a:lnTo>
                  <a:cubicBezTo>
                    <a:pt x="906" y="1263"/>
                    <a:pt x="906" y="1370"/>
                    <a:pt x="977" y="1442"/>
                  </a:cubicBezTo>
                  <a:lnTo>
                    <a:pt x="1168" y="1632"/>
                  </a:lnTo>
                  <a:cubicBezTo>
                    <a:pt x="1179" y="1644"/>
                    <a:pt x="1179" y="1656"/>
                    <a:pt x="1191" y="1656"/>
                  </a:cubicBezTo>
                  <a:cubicBezTo>
                    <a:pt x="1060" y="1811"/>
                    <a:pt x="953" y="1977"/>
                    <a:pt x="858" y="2156"/>
                  </a:cubicBezTo>
                  <a:cubicBezTo>
                    <a:pt x="846" y="2156"/>
                    <a:pt x="834" y="2144"/>
                    <a:pt x="834" y="2144"/>
                  </a:cubicBezTo>
                  <a:lnTo>
                    <a:pt x="572" y="2037"/>
                  </a:lnTo>
                  <a:cubicBezTo>
                    <a:pt x="551" y="2028"/>
                    <a:pt x="528" y="2023"/>
                    <a:pt x="505" y="2023"/>
                  </a:cubicBezTo>
                  <a:cubicBezTo>
                    <a:pt x="439" y="2023"/>
                    <a:pt x="373" y="2061"/>
                    <a:pt x="346" y="2132"/>
                  </a:cubicBezTo>
                  <a:lnTo>
                    <a:pt x="227" y="2418"/>
                  </a:lnTo>
                  <a:cubicBezTo>
                    <a:pt x="191" y="2501"/>
                    <a:pt x="227" y="2608"/>
                    <a:pt x="322" y="2644"/>
                  </a:cubicBezTo>
                  <a:lnTo>
                    <a:pt x="572" y="2751"/>
                  </a:lnTo>
                  <a:lnTo>
                    <a:pt x="596" y="2751"/>
                  </a:lnTo>
                  <a:cubicBezTo>
                    <a:pt x="537" y="2954"/>
                    <a:pt x="489" y="3168"/>
                    <a:pt x="465" y="3370"/>
                  </a:cubicBezTo>
                  <a:lnTo>
                    <a:pt x="167" y="3370"/>
                  </a:lnTo>
                  <a:cubicBezTo>
                    <a:pt x="72" y="3370"/>
                    <a:pt x="1" y="3454"/>
                    <a:pt x="1" y="3549"/>
                  </a:cubicBezTo>
                  <a:lnTo>
                    <a:pt x="1" y="3858"/>
                  </a:lnTo>
                  <a:cubicBezTo>
                    <a:pt x="1" y="3954"/>
                    <a:pt x="72" y="4037"/>
                    <a:pt x="167" y="4037"/>
                  </a:cubicBezTo>
                  <a:lnTo>
                    <a:pt x="453" y="4037"/>
                  </a:lnTo>
                  <a:cubicBezTo>
                    <a:pt x="453" y="4037"/>
                    <a:pt x="465" y="4025"/>
                    <a:pt x="465" y="4025"/>
                  </a:cubicBezTo>
                  <a:cubicBezTo>
                    <a:pt x="489" y="4204"/>
                    <a:pt x="525" y="4382"/>
                    <a:pt x="560" y="4549"/>
                  </a:cubicBezTo>
                  <a:lnTo>
                    <a:pt x="548" y="4549"/>
                  </a:lnTo>
                  <a:lnTo>
                    <a:pt x="287" y="4656"/>
                  </a:lnTo>
                  <a:cubicBezTo>
                    <a:pt x="203" y="4692"/>
                    <a:pt x="156" y="4787"/>
                    <a:pt x="191" y="4871"/>
                  </a:cubicBezTo>
                  <a:lnTo>
                    <a:pt x="298" y="5168"/>
                  </a:lnTo>
                  <a:cubicBezTo>
                    <a:pt x="326" y="5232"/>
                    <a:pt x="389" y="5275"/>
                    <a:pt x="460" y="5275"/>
                  </a:cubicBezTo>
                  <a:cubicBezTo>
                    <a:pt x="481" y="5275"/>
                    <a:pt x="503" y="5272"/>
                    <a:pt x="525" y="5263"/>
                  </a:cubicBezTo>
                  <a:lnTo>
                    <a:pt x="775" y="5168"/>
                  </a:lnTo>
                  <a:cubicBezTo>
                    <a:pt x="787" y="5168"/>
                    <a:pt x="787" y="5168"/>
                    <a:pt x="798" y="5156"/>
                  </a:cubicBezTo>
                  <a:cubicBezTo>
                    <a:pt x="906" y="5371"/>
                    <a:pt x="1037" y="5573"/>
                    <a:pt x="1179" y="5752"/>
                  </a:cubicBezTo>
                  <a:cubicBezTo>
                    <a:pt x="1179" y="5763"/>
                    <a:pt x="1168" y="5763"/>
                    <a:pt x="1168" y="5763"/>
                  </a:cubicBezTo>
                  <a:lnTo>
                    <a:pt x="977" y="5966"/>
                  </a:lnTo>
                  <a:cubicBezTo>
                    <a:pt x="906" y="6025"/>
                    <a:pt x="906" y="6144"/>
                    <a:pt x="977" y="6204"/>
                  </a:cubicBezTo>
                  <a:lnTo>
                    <a:pt x="1191" y="6430"/>
                  </a:lnTo>
                  <a:cubicBezTo>
                    <a:pt x="1227" y="6460"/>
                    <a:pt x="1272" y="6475"/>
                    <a:pt x="1316" y="6475"/>
                  </a:cubicBezTo>
                  <a:cubicBezTo>
                    <a:pt x="1361" y="6475"/>
                    <a:pt x="1406" y="6460"/>
                    <a:pt x="1441" y="6430"/>
                  </a:cubicBezTo>
                  <a:lnTo>
                    <a:pt x="1632" y="6228"/>
                  </a:lnTo>
                  <a:cubicBezTo>
                    <a:pt x="1644" y="6228"/>
                    <a:pt x="1644" y="6228"/>
                    <a:pt x="1644" y="6216"/>
                  </a:cubicBezTo>
                  <a:cubicBezTo>
                    <a:pt x="1787" y="6335"/>
                    <a:pt x="1941" y="6430"/>
                    <a:pt x="2096" y="6525"/>
                  </a:cubicBezTo>
                  <a:cubicBezTo>
                    <a:pt x="2096" y="6525"/>
                    <a:pt x="2084" y="6537"/>
                    <a:pt x="2084" y="6537"/>
                  </a:cubicBezTo>
                  <a:lnTo>
                    <a:pt x="1977" y="6799"/>
                  </a:lnTo>
                  <a:cubicBezTo>
                    <a:pt x="1930" y="6883"/>
                    <a:pt x="1977" y="6978"/>
                    <a:pt x="2061" y="7026"/>
                  </a:cubicBezTo>
                  <a:lnTo>
                    <a:pt x="2346" y="7145"/>
                  </a:lnTo>
                  <a:cubicBezTo>
                    <a:pt x="2368" y="7154"/>
                    <a:pt x="2391" y="7158"/>
                    <a:pt x="2415" y="7158"/>
                  </a:cubicBezTo>
                  <a:cubicBezTo>
                    <a:pt x="2481" y="7158"/>
                    <a:pt x="2546" y="7123"/>
                    <a:pt x="2573" y="7061"/>
                  </a:cubicBezTo>
                  <a:lnTo>
                    <a:pt x="2680" y="6811"/>
                  </a:lnTo>
                  <a:cubicBezTo>
                    <a:pt x="2692" y="6799"/>
                    <a:pt x="2692" y="6799"/>
                    <a:pt x="2692" y="6787"/>
                  </a:cubicBezTo>
                  <a:cubicBezTo>
                    <a:pt x="2906" y="6859"/>
                    <a:pt x="3132" y="6906"/>
                    <a:pt x="3370" y="6930"/>
                  </a:cubicBezTo>
                  <a:cubicBezTo>
                    <a:pt x="3370" y="6930"/>
                    <a:pt x="3370" y="6942"/>
                    <a:pt x="3370" y="6954"/>
                  </a:cubicBezTo>
                  <a:lnTo>
                    <a:pt x="3370" y="7228"/>
                  </a:lnTo>
                  <a:cubicBezTo>
                    <a:pt x="3370" y="7323"/>
                    <a:pt x="3442" y="7395"/>
                    <a:pt x="3537" y="7395"/>
                  </a:cubicBezTo>
                  <a:lnTo>
                    <a:pt x="3858" y="7395"/>
                  </a:lnTo>
                  <a:cubicBezTo>
                    <a:pt x="3954" y="7395"/>
                    <a:pt x="4025" y="7323"/>
                    <a:pt x="4025" y="7228"/>
                  </a:cubicBezTo>
                  <a:lnTo>
                    <a:pt x="4025" y="6954"/>
                  </a:lnTo>
                  <a:cubicBezTo>
                    <a:pt x="4025" y="6942"/>
                    <a:pt x="4025" y="6930"/>
                    <a:pt x="4025" y="6930"/>
                  </a:cubicBezTo>
                  <a:cubicBezTo>
                    <a:pt x="4239" y="6906"/>
                    <a:pt x="4442" y="6859"/>
                    <a:pt x="4632" y="6799"/>
                  </a:cubicBezTo>
                  <a:cubicBezTo>
                    <a:pt x="4632" y="6811"/>
                    <a:pt x="4644" y="6823"/>
                    <a:pt x="4644" y="6835"/>
                  </a:cubicBezTo>
                  <a:lnTo>
                    <a:pt x="4751" y="7085"/>
                  </a:lnTo>
                  <a:cubicBezTo>
                    <a:pt x="4779" y="7149"/>
                    <a:pt x="4842" y="7192"/>
                    <a:pt x="4913" y="7192"/>
                  </a:cubicBezTo>
                  <a:cubicBezTo>
                    <a:pt x="4934" y="7192"/>
                    <a:pt x="4956" y="7189"/>
                    <a:pt x="4978" y="7180"/>
                  </a:cubicBezTo>
                  <a:lnTo>
                    <a:pt x="5263" y="7061"/>
                  </a:lnTo>
                  <a:cubicBezTo>
                    <a:pt x="5347" y="7026"/>
                    <a:pt x="5394" y="6918"/>
                    <a:pt x="5359" y="6835"/>
                  </a:cubicBezTo>
                  <a:lnTo>
                    <a:pt x="5251" y="6573"/>
                  </a:lnTo>
                  <a:cubicBezTo>
                    <a:pt x="5251" y="6561"/>
                    <a:pt x="5240" y="6561"/>
                    <a:pt x="5240" y="6549"/>
                  </a:cubicBezTo>
                  <a:cubicBezTo>
                    <a:pt x="5418" y="6454"/>
                    <a:pt x="5585" y="6335"/>
                    <a:pt x="5740" y="6204"/>
                  </a:cubicBezTo>
                  <a:cubicBezTo>
                    <a:pt x="5751" y="6216"/>
                    <a:pt x="5751" y="6228"/>
                    <a:pt x="5763" y="6228"/>
                  </a:cubicBezTo>
                  <a:lnTo>
                    <a:pt x="5954" y="6430"/>
                  </a:lnTo>
                  <a:cubicBezTo>
                    <a:pt x="5990" y="6460"/>
                    <a:pt x="6034" y="6475"/>
                    <a:pt x="6079" y="6475"/>
                  </a:cubicBezTo>
                  <a:cubicBezTo>
                    <a:pt x="6124" y="6475"/>
                    <a:pt x="6168" y="6460"/>
                    <a:pt x="6204" y="6430"/>
                  </a:cubicBezTo>
                  <a:lnTo>
                    <a:pt x="6430" y="6204"/>
                  </a:lnTo>
                  <a:cubicBezTo>
                    <a:pt x="6490" y="6144"/>
                    <a:pt x="6490" y="6025"/>
                    <a:pt x="6430" y="5966"/>
                  </a:cubicBezTo>
                  <a:lnTo>
                    <a:pt x="6228" y="5763"/>
                  </a:lnTo>
                  <a:cubicBezTo>
                    <a:pt x="6216" y="5763"/>
                    <a:pt x="6204" y="5752"/>
                    <a:pt x="6192" y="5740"/>
                  </a:cubicBezTo>
                  <a:cubicBezTo>
                    <a:pt x="6323" y="5585"/>
                    <a:pt x="6430" y="5418"/>
                    <a:pt x="6525" y="5240"/>
                  </a:cubicBezTo>
                  <a:cubicBezTo>
                    <a:pt x="6537" y="5252"/>
                    <a:pt x="6549" y="5252"/>
                    <a:pt x="6573" y="5263"/>
                  </a:cubicBezTo>
                  <a:lnTo>
                    <a:pt x="6823" y="5371"/>
                  </a:lnTo>
                  <a:cubicBezTo>
                    <a:pt x="6844" y="5380"/>
                    <a:pt x="6867" y="5384"/>
                    <a:pt x="6890" y="5384"/>
                  </a:cubicBezTo>
                  <a:cubicBezTo>
                    <a:pt x="6956" y="5384"/>
                    <a:pt x="7023" y="5346"/>
                    <a:pt x="7049" y="5275"/>
                  </a:cubicBezTo>
                  <a:lnTo>
                    <a:pt x="7168" y="4990"/>
                  </a:lnTo>
                  <a:cubicBezTo>
                    <a:pt x="7204" y="4906"/>
                    <a:pt x="7168" y="4799"/>
                    <a:pt x="7073" y="4763"/>
                  </a:cubicBezTo>
                  <a:lnTo>
                    <a:pt x="6823" y="4656"/>
                  </a:lnTo>
                  <a:cubicBezTo>
                    <a:pt x="6811" y="4656"/>
                    <a:pt x="6787" y="4644"/>
                    <a:pt x="6775" y="4644"/>
                  </a:cubicBezTo>
                  <a:cubicBezTo>
                    <a:pt x="6835" y="4442"/>
                    <a:pt x="6883" y="4239"/>
                    <a:pt x="6894" y="4025"/>
                  </a:cubicBezTo>
                  <a:lnTo>
                    <a:pt x="7228" y="4025"/>
                  </a:lnTo>
                  <a:cubicBezTo>
                    <a:pt x="7323" y="4025"/>
                    <a:pt x="7395" y="3954"/>
                    <a:pt x="7395" y="3858"/>
                  </a:cubicBezTo>
                  <a:lnTo>
                    <a:pt x="7395" y="3549"/>
                  </a:lnTo>
                  <a:cubicBezTo>
                    <a:pt x="7395" y="3454"/>
                    <a:pt x="7323" y="3370"/>
                    <a:pt x="7228" y="3370"/>
                  </a:cubicBezTo>
                  <a:lnTo>
                    <a:pt x="6954" y="3370"/>
                  </a:lnTo>
                  <a:cubicBezTo>
                    <a:pt x="6930" y="3370"/>
                    <a:pt x="6918" y="3382"/>
                    <a:pt x="6894" y="3382"/>
                  </a:cubicBezTo>
                  <a:cubicBezTo>
                    <a:pt x="6883" y="3204"/>
                    <a:pt x="6847" y="3025"/>
                    <a:pt x="6799" y="2858"/>
                  </a:cubicBezTo>
                  <a:cubicBezTo>
                    <a:pt x="6823" y="2858"/>
                    <a:pt x="6835" y="2858"/>
                    <a:pt x="6847" y="2846"/>
                  </a:cubicBezTo>
                  <a:lnTo>
                    <a:pt x="7109" y="2751"/>
                  </a:lnTo>
                  <a:cubicBezTo>
                    <a:pt x="7204" y="2715"/>
                    <a:pt x="7240" y="2620"/>
                    <a:pt x="7204" y="2525"/>
                  </a:cubicBezTo>
                  <a:lnTo>
                    <a:pt x="7097" y="2239"/>
                  </a:lnTo>
                  <a:cubicBezTo>
                    <a:pt x="7068" y="2163"/>
                    <a:pt x="7002" y="2125"/>
                    <a:pt x="6927" y="2125"/>
                  </a:cubicBezTo>
                  <a:cubicBezTo>
                    <a:pt x="6909" y="2125"/>
                    <a:pt x="6890" y="2127"/>
                    <a:pt x="6871" y="2132"/>
                  </a:cubicBezTo>
                  <a:lnTo>
                    <a:pt x="6621" y="2239"/>
                  </a:lnTo>
                  <a:cubicBezTo>
                    <a:pt x="6597" y="2239"/>
                    <a:pt x="6585" y="2251"/>
                    <a:pt x="6573" y="2263"/>
                  </a:cubicBezTo>
                  <a:cubicBezTo>
                    <a:pt x="6466" y="2049"/>
                    <a:pt x="6335" y="1846"/>
                    <a:pt x="6180" y="1668"/>
                  </a:cubicBezTo>
                  <a:cubicBezTo>
                    <a:pt x="6204" y="1656"/>
                    <a:pt x="6216" y="1644"/>
                    <a:pt x="6228" y="1632"/>
                  </a:cubicBezTo>
                  <a:lnTo>
                    <a:pt x="6430" y="1442"/>
                  </a:lnTo>
                  <a:cubicBezTo>
                    <a:pt x="6490" y="1370"/>
                    <a:pt x="6490" y="1263"/>
                    <a:pt x="6430" y="1203"/>
                  </a:cubicBezTo>
                  <a:lnTo>
                    <a:pt x="6204" y="977"/>
                  </a:lnTo>
                  <a:cubicBezTo>
                    <a:pt x="6168" y="941"/>
                    <a:pt x="6124" y="924"/>
                    <a:pt x="6079" y="924"/>
                  </a:cubicBezTo>
                  <a:cubicBezTo>
                    <a:pt x="6034" y="924"/>
                    <a:pt x="5990" y="941"/>
                    <a:pt x="5954" y="977"/>
                  </a:cubicBezTo>
                  <a:lnTo>
                    <a:pt x="5763" y="1168"/>
                  </a:lnTo>
                  <a:cubicBezTo>
                    <a:pt x="5751" y="1180"/>
                    <a:pt x="5740" y="1203"/>
                    <a:pt x="5740" y="1215"/>
                  </a:cubicBezTo>
                  <a:cubicBezTo>
                    <a:pt x="5597" y="1096"/>
                    <a:pt x="5442" y="1001"/>
                    <a:pt x="5287" y="906"/>
                  </a:cubicBezTo>
                  <a:cubicBezTo>
                    <a:pt x="5299" y="894"/>
                    <a:pt x="5311" y="882"/>
                    <a:pt x="5311" y="858"/>
                  </a:cubicBezTo>
                  <a:lnTo>
                    <a:pt x="5430" y="608"/>
                  </a:lnTo>
                  <a:cubicBezTo>
                    <a:pt x="5466" y="525"/>
                    <a:pt x="5430" y="418"/>
                    <a:pt x="5335" y="382"/>
                  </a:cubicBezTo>
                  <a:lnTo>
                    <a:pt x="5049" y="251"/>
                  </a:lnTo>
                  <a:cubicBezTo>
                    <a:pt x="5030" y="243"/>
                    <a:pt x="5010" y="239"/>
                    <a:pt x="4989" y="239"/>
                  </a:cubicBezTo>
                  <a:cubicBezTo>
                    <a:pt x="4920" y="239"/>
                    <a:pt x="4850" y="282"/>
                    <a:pt x="4823" y="346"/>
                  </a:cubicBezTo>
                  <a:lnTo>
                    <a:pt x="4716" y="596"/>
                  </a:lnTo>
                  <a:cubicBezTo>
                    <a:pt x="4704" y="608"/>
                    <a:pt x="4704" y="632"/>
                    <a:pt x="4704" y="644"/>
                  </a:cubicBezTo>
                  <a:cubicBezTo>
                    <a:pt x="4478" y="572"/>
                    <a:pt x="4251" y="525"/>
                    <a:pt x="4025" y="501"/>
                  </a:cubicBezTo>
                  <a:cubicBezTo>
                    <a:pt x="4025" y="489"/>
                    <a:pt x="4025" y="465"/>
                    <a:pt x="4025" y="453"/>
                  </a:cubicBezTo>
                  <a:lnTo>
                    <a:pt x="4025" y="179"/>
                  </a:lnTo>
                  <a:cubicBezTo>
                    <a:pt x="4025" y="84"/>
                    <a:pt x="3954" y="1"/>
                    <a:pt x="3858" y="1"/>
                  </a:cubicBez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999339" y="4128334"/>
              <a:ext cx="319630" cy="319630"/>
            </a:xfrm>
            <a:custGeom>
              <a:avLst/>
              <a:gdLst/>
              <a:ahLst/>
              <a:cxnLst/>
              <a:rect l="l" t="t" r="r" b="b"/>
              <a:pathLst>
                <a:path w="7395" h="7395" extrusionOk="0">
                  <a:moveTo>
                    <a:pt x="3680" y="1370"/>
                  </a:moveTo>
                  <a:cubicBezTo>
                    <a:pt x="4037" y="1370"/>
                    <a:pt x="4323" y="1656"/>
                    <a:pt x="4323" y="2001"/>
                  </a:cubicBezTo>
                  <a:cubicBezTo>
                    <a:pt x="4323" y="2358"/>
                    <a:pt x="4037" y="2644"/>
                    <a:pt x="3680" y="2644"/>
                  </a:cubicBezTo>
                  <a:cubicBezTo>
                    <a:pt x="3335" y="2644"/>
                    <a:pt x="3049" y="2358"/>
                    <a:pt x="3049" y="2001"/>
                  </a:cubicBezTo>
                  <a:cubicBezTo>
                    <a:pt x="3049" y="1656"/>
                    <a:pt x="3335" y="1370"/>
                    <a:pt x="3680" y="1370"/>
                  </a:cubicBezTo>
                  <a:close/>
                  <a:moveTo>
                    <a:pt x="1918" y="3132"/>
                  </a:moveTo>
                  <a:cubicBezTo>
                    <a:pt x="2275" y="3132"/>
                    <a:pt x="2561" y="3418"/>
                    <a:pt x="2561" y="3775"/>
                  </a:cubicBezTo>
                  <a:cubicBezTo>
                    <a:pt x="2561" y="4120"/>
                    <a:pt x="2275" y="4406"/>
                    <a:pt x="1918" y="4406"/>
                  </a:cubicBezTo>
                  <a:cubicBezTo>
                    <a:pt x="1572" y="4406"/>
                    <a:pt x="1287" y="4120"/>
                    <a:pt x="1287" y="3775"/>
                  </a:cubicBezTo>
                  <a:cubicBezTo>
                    <a:pt x="1287" y="3418"/>
                    <a:pt x="1572" y="3132"/>
                    <a:pt x="1918" y="3132"/>
                  </a:cubicBezTo>
                  <a:close/>
                  <a:moveTo>
                    <a:pt x="3692" y="3132"/>
                  </a:moveTo>
                  <a:cubicBezTo>
                    <a:pt x="4049" y="3132"/>
                    <a:pt x="4335" y="3418"/>
                    <a:pt x="4335" y="3775"/>
                  </a:cubicBezTo>
                  <a:cubicBezTo>
                    <a:pt x="4335" y="4120"/>
                    <a:pt x="4049" y="4406"/>
                    <a:pt x="3692" y="4406"/>
                  </a:cubicBezTo>
                  <a:cubicBezTo>
                    <a:pt x="3346" y="4406"/>
                    <a:pt x="3061" y="4120"/>
                    <a:pt x="3061" y="3775"/>
                  </a:cubicBezTo>
                  <a:cubicBezTo>
                    <a:pt x="3061" y="3418"/>
                    <a:pt x="3346" y="3132"/>
                    <a:pt x="3692" y="3132"/>
                  </a:cubicBezTo>
                  <a:close/>
                  <a:moveTo>
                    <a:pt x="5454" y="3132"/>
                  </a:moveTo>
                  <a:cubicBezTo>
                    <a:pt x="5799" y="3132"/>
                    <a:pt x="6085" y="3418"/>
                    <a:pt x="6085" y="3775"/>
                  </a:cubicBezTo>
                  <a:cubicBezTo>
                    <a:pt x="6085" y="4120"/>
                    <a:pt x="5799" y="4406"/>
                    <a:pt x="5454" y="4406"/>
                  </a:cubicBezTo>
                  <a:cubicBezTo>
                    <a:pt x="5097" y="4406"/>
                    <a:pt x="4811" y="4120"/>
                    <a:pt x="4811" y="3775"/>
                  </a:cubicBezTo>
                  <a:cubicBezTo>
                    <a:pt x="4811" y="3418"/>
                    <a:pt x="5097" y="3132"/>
                    <a:pt x="5454" y="3132"/>
                  </a:cubicBezTo>
                  <a:close/>
                  <a:moveTo>
                    <a:pt x="3680" y="4894"/>
                  </a:moveTo>
                  <a:cubicBezTo>
                    <a:pt x="4037" y="4894"/>
                    <a:pt x="4323" y="5180"/>
                    <a:pt x="4323" y="5537"/>
                  </a:cubicBezTo>
                  <a:cubicBezTo>
                    <a:pt x="4323" y="5883"/>
                    <a:pt x="4037" y="6168"/>
                    <a:pt x="3680" y="6168"/>
                  </a:cubicBezTo>
                  <a:cubicBezTo>
                    <a:pt x="3335" y="6168"/>
                    <a:pt x="3049" y="5883"/>
                    <a:pt x="3049" y="5537"/>
                  </a:cubicBezTo>
                  <a:cubicBezTo>
                    <a:pt x="3049" y="5180"/>
                    <a:pt x="3335" y="4894"/>
                    <a:pt x="3680" y="4894"/>
                  </a:cubicBezTo>
                  <a:close/>
                  <a:moveTo>
                    <a:pt x="3537" y="1"/>
                  </a:moveTo>
                  <a:cubicBezTo>
                    <a:pt x="3442" y="1"/>
                    <a:pt x="3370" y="84"/>
                    <a:pt x="3370" y="179"/>
                  </a:cubicBezTo>
                  <a:lnTo>
                    <a:pt x="3370" y="453"/>
                  </a:lnTo>
                  <a:cubicBezTo>
                    <a:pt x="3370" y="465"/>
                    <a:pt x="3370" y="477"/>
                    <a:pt x="3370" y="501"/>
                  </a:cubicBezTo>
                  <a:cubicBezTo>
                    <a:pt x="3168" y="513"/>
                    <a:pt x="2965" y="560"/>
                    <a:pt x="2763" y="620"/>
                  </a:cubicBezTo>
                  <a:cubicBezTo>
                    <a:pt x="2763" y="596"/>
                    <a:pt x="2763" y="584"/>
                    <a:pt x="2751" y="572"/>
                  </a:cubicBezTo>
                  <a:lnTo>
                    <a:pt x="2644" y="322"/>
                  </a:lnTo>
                  <a:cubicBezTo>
                    <a:pt x="2617" y="251"/>
                    <a:pt x="2558" y="213"/>
                    <a:pt x="2490" y="213"/>
                  </a:cubicBezTo>
                  <a:cubicBezTo>
                    <a:pt x="2466" y="213"/>
                    <a:pt x="2442" y="218"/>
                    <a:pt x="2418" y="227"/>
                  </a:cubicBezTo>
                  <a:lnTo>
                    <a:pt x="2132" y="346"/>
                  </a:lnTo>
                  <a:cubicBezTo>
                    <a:pt x="2049" y="382"/>
                    <a:pt x="2001" y="489"/>
                    <a:pt x="2037" y="572"/>
                  </a:cubicBezTo>
                  <a:lnTo>
                    <a:pt x="2144" y="822"/>
                  </a:lnTo>
                  <a:cubicBezTo>
                    <a:pt x="2156" y="834"/>
                    <a:pt x="2156" y="846"/>
                    <a:pt x="2168" y="858"/>
                  </a:cubicBezTo>
                  <a:cubicBezTo>
                    <a:pt x="1989" y="953"/>
                    <a:pt x="1811" y="1072"/>
                    <a:pt x="1656" y="1203"/>
                  </a:cubicBezTo>
                  <a:cubicBezTo>
                    <a:pt x="1644" y="1191"/>
                    <a:pt x="1644" y="1180"/>
                    <a:pt x="1632" y="1168"/>
                  </a:cubicBezTo>
                  <a:lnTo>
                    <a:pt x="1441" y="977"/>
                  </a:lnTo>
                  <a:cubicBezTo>
                    <a:pt x="1406" y="941"/>
                    <a:pt x="1361" y="924"/>
                    <a:pt x="1316" y="924"/>
                  </a:cubicBezTo>
                  <a:cubicBezTo>
                    <a:pt x="1272" y="924"/>
                    <a:pt x="1227" y="941"/>
                    <a:pt x="1191" y="977"/>
                  </a:cubicBezTo>
                  <a:lnTo>
                    <a:pt x="977" y="1203"/>
                  </a:lnTo>
                  <a:cubicBezTo>
                    <a:pt x="906" y="1263"/>
                    <a:pt x="906" y="1370"/>
                    <a:pt x="977" y="1442"/>
                  </a:cubicBezTo>
                  <a:lnTo>
                    <a:pt x="1168" y="1632"/>
                  </a:lnTo>
                  <a:cubicBezTo>
                    <a:pt x="1179" y="1644"/>
                    <a:pt x="1179" y="1656"/>
                    <a:pt x="1191" y="1656"/>
                  </a:cubicBezTo>
                  <a:cubicBezTo>
                    <a:pt x="1060" y="1811"/>
                    <a:pt x="953" y="1977"/>
                    <a:pt x="858" y="2156"/>
                  </a:cubicBezTo>
                  <a:cubicBezTo>
                    <a:pt x="846" y="2156"/>
                    <a:pt x="834" y="2144"/>
                    <a:pt x="834" y="2144"/>
                  </a:cubicBezTo>
                  <a:lnTo>
                    <a:pt x="572" y="2037"/>
                  </a:lnTo>
                  <a:cubicBezTo>
                    <a:pt x="551" y="2028"/>
                    <a:pt x="528" y="2023"/>
                    <a:pt x="505" y="2023"/>
                  </a:cubicBezTo>
                  <a:cubicBezTo>
                    <a:pt x="439" y="2023"/>
                    <a:pt x="373" y="2061"/>
                    <a:pt x="346" y="2132"/>
                  </a:cubicBezTo>
                  <a:lnTo>
                    <a:pt x="227" y="2418"/>
                  </a:lnTo>
                  <a:cubicBezTo>
                    <a:pt x="191" y="2501"/>
                    <a:pt x="227" y="2608"/>
                    <a:pt x="322" y="2644"/>
                  </a:cubicBezTo>
                  <a:lnTo>
                    <a:pt x="572" y="2751"/>
                  </a:lnTo>
                  <a:lnTo>
                    <a:pt x="596" y="2751"/>
                  </a:lnTo>
                  <a:cubicBezTo>
                    <a:pt x="537" y="2954"/>
                    <a:pt x="489" y="3168"/>
                    <a:pt x="465" y="3370"/>
                  </a:cubicBezTo>
                  <a:lnTo>
                    <a:pt x="167" y="3370"/>
                  </a:lnTo>
                  <a:cubicBezTo>
                    <a:pt x="72" y="3370"/>
                    <a:pt x="1" y="3454"/>
                    <a:pt x="1" y="3549"/>
                  </a:cubicBezTo>
                  <a:lnTo>
                    <a:pt x="1" y="3858"/>
                  </a:lnTo>
                  <a:cubicBezTo>
                    <a:pt x="1" y="3954"/>
                    <a:pt x="72" y="4037"/>
                    <a:pt x="167" y="4037"/>
                  </a:cubicBezTo>
                  <a:lnTo>
                    <a:pt x="453" y="4037"/>
                  </a:lnTo>
                  <a:cubicBezTo>
                    <a:pt x="453" y="4037"/>
                    <a:pt x="465" y="4025"/>
                    <a:pt x="465" y="4025"/>
                  </a:cubicBezTo>
                  <a:cubicBezTo>
                    <a:pt x="489" y="4204"/>
                    <a:pt x="525" y="4382"/>
                    <a:pt x="560" y="4549"/>
                  </a:cubicBezTo>
                  <a:lnTo>
                    <a:pt x="548" y="4549"/>
                  </a:lnTo>
                  <a:lnTo>
                    <a:pt x="287" y="4656"/>
                  </a:lnTo>
                  <a:cubicBezTo>
                    <a:pt x="203" y="4692"/>
                    <a:pt x="156" y="4787"/>
                    <a:pt x="191" y="4871"/>
                  </a:cubicBezTo>
                  <a:lnTo>
                    <a:pt x="298" y="5168"/>
                  </a:lnTo>
                  <a:cubicBezTo>
                    <a:pt x="326" y="5232"/>
                    <a:pt x="389" y="5275"/>
                    <a:pt x="460" y="5275"/>
                  </a:cubicBezTo>
                  <a:cubicBezTo>
                    <a:pt x="481" y="5275"/>
                    <a:pt x="503" y="5272"/>
                    <a:pt x="525" y="5263"/>
                  </a:cubicBezTo>
                  <a:lnTo>
                    <a:pt x="775" y="5168"/>
                  </a:lnTo>
                  <a:cubicBezTo>
                    <a:pt x="787" y="5168"/>
                    <a:pt x="787" y="5168"/>
                    <a:pt x="798" y="5156"/>
                  </a:cubicBezTo>
                  <a:cubicBezTo>
                    <a:pt x="906" y="5371"/>
                    <a:pt x="1037" y="5573"/>
                    <a:pt x="1179" y="5752"/>
                  </a:cubicBezTo>
                  <a:cubicBezTo>
                    <a:pt x="1179" y="5763"/>
                    <a:pt x="1168" y="5763"/>
                    <a:pt x="1168" y="5763"/>
                  </a:cubicBezTo>
                  <a:lnTo>
                    <a:pt x="977" y="5966"/>
                  </a:lnTo>
                  <a:cubicBezTo>
                    <a:pt x="906" y="6025"/>
                    <a:pt x="906" y="6144"/>
                    <a:pt x="977" y="6204"/>
                  </a:cubicBezTo>
                  <a:lnTo>
                    <a:pt x="1191" y="6430"/>
                  </a:lnTo>
                  <a:cubicBezTo>
                    <a:pt x="1227" y="6460"/>
                    <a:pt x="1272" y="6475"/>
                    <a:pt x="1316" y="6475"/>
                  </a:cubicBezTo>
                  <a:cubicBezTo>
                    <a:pt x="1361" y="6475"/>
                    <a:pt x="1406" y="6460"/>
                    <a:pt x="1441" y="6430"/>
                  </a:cubicBezTo>
                  <a:lnTo>
                    <a:pt x="1632" y="6228"/>
                  </a:lnTo>
                  <a:cubicBezTo>
                    <a:pt x="1644" y="6228"/>
                    <a:pt x="1644" y="6228"/>
                    <a:pt x="1644" y="6216"/>
                  </a:cubicBezTo>
                  <a:cubicBezTo>
                    <a:pt x="1787" y="6335"/>
                    <a:pt x="1941" y="6430"/>
                    <a:pt x="2096" y="6525"/>
                  </a:cubicBezTo>
                  <a:cubicBezTo>
                    <a:pt x="2096" y="6525"/>
                    <a:pt x="2084" y="6537"/>
                    <a:pt x="2084" y="6537"/>
                  </a:cubicBezTo>
                  <a:lnTo>
                    <a:pt x="1977" y="6799"/>
                  </a:lnTo>
                  <a:cubicBezTo>
                    <a:pt x="1930" y="6883"/>
                    <a:pt x="1977" y="6978"/>
                    <a:pt x="2061" y="7026"/>
                  </a:cubicBezTo>
                  <a:lnTo>
                    <a:pt x="2346" y="7145"/>
                  </a:lnTo>
                  <a:cubicBezTo>
                    <a:pt x="2368" y="7154"/>
                    <a:pt x="2391" y="7158"/>
                    <a:pt x="2415" y="7158"/>
                  </a:cubicBezTo>
                  <a:cubicBezTo>
                    <a:pt x="2481" y="7158"/>
                    <a:pt x="2546" y="7123"/>
                    <a:pt x="2573" y="7061"/>
                  </a:cubicBezTo>
                  <a:lnTo>
                    <a:pt x="2680" y="6811"/>
                  </a:lnTo>
                  <a:cubicBezTo>
                    <a:pt x="2692" y="6799"/>
                    <a:pt x="2692" y="6799"/>
                    <a:pt x="2692" y="6787"/>
                  </a:cubicBezTo>
                  <a:cubicBezTo>
                    <a:pt x="2906" y="6859"/>
                    <a:pt x="3132" y="6906"/>
                    <a:pt x="3370" y="6930"/>
                  </a:cubicBezTo>
                  <a:cubicBezTo>
                    <a:pt x="3370" y="6930"/>
                    <a:pt x="3370" y="6942"/>
                    <a:pt x="3370" y="6954"/>
                  </a:cubicBezTo>
                  <a:lnTo>
                    <a:pt x="3370" y="7228"/>
                  </a:lnTo>
                  <a:cubicBezTo>
                    <a:pt x="3370" y="7323"/>
                    <a:pt x="3442" y="7395"/>
                    <a:pt x="3537" y="7395"/>
                  </a:cubicBezTo>
                  <a:lnTo>
                    <a:pt x="3858" y="7395"/>
                  </a:lnTo>
                  <a:cubicBezTo>
                    <a:pt x="3954" y="7395"/>
                    <a:pt x="4025" y="7323"/>
                    <a:pt x="4025" y="7228"/>
                  </a:cubicBezTo>
                  <a:lnTo>
                    <a:pt x="4025" y="6954"/>
                  </a:lnTo>
                  <a:cubicBezTo>
                    <a:pt x="4025" y="6942"/>
                    <a:pt x="4025" y="6930"/>
                    <a:pt x="4025" y="6930"/>
                  </a:cubicBezTo>
                  <a:cubicBezTo>
                    <a:pt x="4239" y="6906"/>
                    <a:pt x="4442" y="6859"/>
                    <a:pt x="4632" y="6799"/>
                  </a:cubicBezTo>
                  <a:cubicBezTo>
                    <a:pt x="4632" y="6811"/>
                    <a:pt x="4644" y="6823"/>
                    <a:pt x="4644" y="6835"/>
                  </a:cubicBezTo>
                  <a:lnTo>
                    <a:pt x="4751" y="7085"/>
                  </a:lnTo>
                  <a:cubicBezTo>
                    <a:pt x="4779" y="7149"/>
                    <a:pt x="4842" y="7192"/>
                    <a:pt x="4913" y="7192"/>
                  </a:cubicBezTo>
                  <a:cubicBezTo>
                    <a:pt x="4934" y="7192"/>
                    <a:pt x="4956" y="7189"/>
                    <a:pt x="4978" y="7180"/>
                  </a:cubicBezTo>
                  <a:lnTo>
                    <a:pt x="5263" y="7061"/>
                  </a:lnTo>
                  <a:cubicBezTo>
                    <a:pt x="5347" y="7026"/>
                    <a:pt x="5394" y="6918"/>
                    <a:pt x="5359" y="6835"/>
                  </a:cubicBezTo>
                  <a:lnTo>
                    <a:pt x="5251" y="6573"/>
                  </a:lnTo>
                  <a:cubicBezTo>
                    <a:pt x="5251" y="6561"/>
                    <a:pt x="5240" y="6561"/>
                    <a:pt x="5240" y="6549"/>
                  </a:cubicBezTo>
                  <a:cubicBezTo>
                    <a:pt x="5418" y="6454"/>
                    <a:pt x="5585" y="6335"/>
                    <a:pt x="5740" y="6204"/>
                  </a:cubicBezTo>
                  <a:cubicBezTo>
                    <a:pt x="5751" y="6216"/>
                    <a:pt x="5751" y="6228"/>
                    <a:pt x="5763" y="6228"/>
                  </a:cubicBezTo>
                  <a:lnTo>
                    <a:pt x="5954" y="6430"/>
                  </a:lnTo>
                  <a:cubicBezTo>
                    <a:pt x="5990" y="6460"/>
                    <a:pt x="6034" y="6475"/>
                    <a:pt x="6079" y="6475"/>
                  </a:cubicBezTo>
                  <a:cubicBezTo>
                    <a:pt x="6124" y="6475"/>
                    <a:pt x="6168" y="6460"/>
                    <a:pt x="6204" y="6430"/>
                  </a:cubicBezTo>
                  <a:lnTo>
                    <a:pt x="6430" y="6204"/>
                  </a:lnTo>
                  <a:cubicBezTo>
                    <a:pt x="6490" y="6144"/>
                    <a:pt x="6490" y="6025"/>
                    <a:pt x="6430" y="5966"/>
                  </a:cubicBezTo>
                  <a:lnTo>
                    <a:pt x="6228" y="5763"/>
                  </a:lnTo>
                  <a:cubicBezTo>
                    <a:pt x="6216" y="5763"/>
                    <a:pt x="6204" y="5752"/>
                    <a:pt x="6192" y="5740"/>
                  </a:cubicBezTo>
                  <a:cubicBezTo>
                    <a:pt x="6323" y="5585"/>
                    <a:pt x="6430" y="5418"/>
                    <a:pt x="6525" y="5240"/>
                  </a:cubicBezTo>
                  <a:cubicBezTo>
                    <a:pt x="6537" y="5252"/>
                    <a:pt x="6549" y="5252"/>
                    <a:pt x="6573" y="5263"/>
                  </a:cubicBezTo>
                  <a:lnTo>
                    <a:pt x="6823" y="5371"/>
                  </a:lnTo>
                  <a:cubicBezTo>
                    <a:pt x="6844" y="5380"/>
                    <a:pt x="6867" y="5384"/>
                    <a:pt x="6890" y="5384"/>
                  </a:cubicBezTo>
                  <a:cubicBezTo>
                    <a:pt x="6956" y="5384"/>
                    <a:pt x="7023" y="5346"/>
                    <a:pt x="7049" y="5275"/>
                  </a:cubicBezTo>
                  <a:lnTo>
                    <a:pt x="7168" y="4990"/>
                  </a:lnTo>
                  <a:cubicBezTo>
                    <a:pt x="7204" y="4906"/>
                    <a:pt x="7168" y="4799"/>
                    <a:pt x="7073" y="4763"/>
                  </a:cubicBezTo>
                  <a:lnTo>
                    <a:pt x="6823" y="4656"/>
                  </a:lnTo>
                  <a:cubicBezTo>
                    <a:pt x="6811" y="4656"/>
                    <a:pt x="6787" y="4644"/>
                    <a:pt x="6775" y="4644"/>
                  </a:cubicBezTo>
                  <a:cubicBezTo>
                    <a:pt x="6835" y="4442"/>
                    <a:pt x="6883" y="4239"/>
                    <a:pt x="6894" y="4025"/>
                  </a:cubicBezTo>
                  <a:lnTo>
                    <a:pt x="7228" y="4025"/>
                  </a:lnTo>
                  <a:cubicBezTo>
                    <a:pt x="7323" y="4025"/>
                    <a:pt x="7395" y="3954"/>
                    <a:pt x="7395" y="3858"/>
                  </a:cubicBezTo>
                  <a:lnTo>
                    <a:pt x="7395" y="3549"/>
                  </a:lnTo>
                  <a:cubicBezTo>
                    <a:pt x="7395" y="3454"/>
                    <a:pt x="7323" y="3370"/>
                    <a:pt x="7228" y="3370"/>
                  </a:cubicBezTo>
                  <a:lnTo>
                    <a:pt x="6954" y="3370"/>
                  </a:lnTo>
                  <a:cubicBezTo>
                    <a:pt x="6930" y="3370"/>
                    <a:pt x="6918" y="3382"/>
                    <a:pt x="6894" y="3382"/>
                  </a:cubicBezTo>
                  <a:cubicBezTo>
                    <a:pt x="6883" y="3204"/>
                    <a:pt x="6847" y="3025"/>
                    <a:pt x="6799" y="2858"/>
                  </a:cubicBezTo>
                  <a:cubicBezTo>
                    <a:pt x="6823" y="2858"/>
                    <a:pt x="6835" y="2858"/>
                    <a:pt x="6847" y="2846"/>
                  </a:cubicBezTo>
                  <a:lnTo>
                    <a:pt x="7109" y="2751"/>
                  </a:lnTo>
                  <a:cubicBezTo>
                    <a:pt x="7204" y="2715"/>
                    <a:pt x="7240" y="2620"/>
                    <a:pt x="7204" y="2525"/>
                  </a:cubicBezTo>
                  <a:lnTo>
                    <a:pt x="7097" y="2239"/>
                  </a:lnTo>
                  <a:cubicBezTo>
                    <a:pt x="7068" y="2163"/>
                    <a:pt x="7002" y="2125"/>
                    <a:pt x="6927" y="2125"/>
                  </a:cubicBezTo>
                  <a:cubicBezTo>
                    <a:pt x="6909" y="2125"/>
                    <a:pt x="6890" y="2127"/>
                    <a:pt x="6871" y="2132"/>
                  </a:cubicBezTo>
                  <a:lnTo>
                    <a:pt x="6621" y="2239"/>
                  </a:lnTo>
                  <a:cubicBezTo>
                    <a:pt x="6597" y="2239"/>
                    <a:pt x="6585" y="2251"/>
                    <a:pt x="6573" y="2263"/>
                  </a:cubicBezTo>
                  <a:cubicBezTo>
                    <a:pt x="6466" y="2049"/>
                    <a:pt x="6335" y="1846"/>
                    <a:pt x="6180" y="1668"/>
                  </a:cubicBezTo>
                  <a:cubicBezTo>
                    <a:pt x="6204" y="1656"/>
                    <a:pt x="6216" y="1644"/>
                    <a:pt x="6228" y="1632"/>
                  </a:cubicBezTo>
                  <a:lnTo>
                    <a:pt x="6430" y="1442"/>
                  </a:lnTo>
                  <a:cubicBezTo>
                    <a:pt x="6490" y="1370"/>
                    <a:pt x="6490" y="1263"/>
                    <a:pt x="6430" y="1203"/>
                  </a:cubicBezTo>
                  <a:lnTo>
                    <a:pt x="6204" y="977"/>
                  </a:lnTo>
                  <a:cubicBezTo>
                    <a:pt x="6168" y="941"/>
                    <a:pt x="6124" y="924"/>
                    <a:pt x="6079" y="924"/>
                  </a:cubicBezTo>
                  <a:cubicBezTo>
                    <a:pt x="6034" y="924"/>
                    <a:pt x="5990" y="941"/>
                    <a:pt x="5954" y="977"/>
                  </a:cubicBezTo>
                  <a:lnTo>
                    <a:pt x="5763" y="1168"/>
                  </a:lnTo>
                  <a:cubicBezTo>
                    <a:pt x="5751" y="1180"/>
                    <a:pt x="5740" y="1203"/>
                    <a:pt x="5740" y="1215"/>
                  </a:cubicBezTo>
                  <a:cubicBezTo>
                    <a:pt x="5597" y="1096"/>
                    <a:pt x="5442" y="1001"/>
                    <a:pt x="5287" y="906"/>
                  </a:cubicBezTo>
                  <a:cubicBezTo>
                    <a:pt x="5299" y="894"/>
                    <a:pt x="5311" y="882"/>
                    <a:pt x="5311" y="858"/>
                  </a:cubicBezTo>
                  <a:lnTo>
                    <a:pt x="5430" y="608"/>
                  </a:lnTo>
                  <a:cubicBezTo>
                    <a:pt x="5466" y="525"/>
                    <a:pt x="5430" y="418"/>
                    <a:pt x="5335" y="382"/>
                  </a:cubicBezTo>
                  <a:lnTo>
                    <a:pt x="5049" y="251"/>
                  </a:lnTo>
                  <a:cubicBezTo>
                    <a:pt x="5030" y="243"/>
                    <a:pt x="5010" y="239"/>
                    <a:pt x="4989" y="239"/>
                  </a:cubicBezTo>
                  <a:cubicBezTo>
                    <a:pt x="4920" y="239"/>
                    <a:pt x="4850" y="282"/>
                    <a:pt x="4823" y="346"/>
                  </a:cubicBezTo>
                  <a:lnTo>
                    <a:pt x="4716" y="596"/>
                  </a:lnTo>
                  <a:cubicBezTo>
                    <a:pt x="4704" y="608"/>
                    <a:pt x="4704" y="632"/>
                    <a:pt x="4704" y="644"/>
                  </a:cubicBezTo>
                  <a:cubicBezTo>
                    <a:pt x="4478" y="572"/>
                    <a:pt x="4251" y="525"/>
                    <a:pt x="4025" y="501"/>
                  </a:cubicBezTo>
                  <a:cubicBezTo>
                    <a:pt x="4025" y="489"/>
                    <a:pt x="4025" y="465"/>
                    <a:pt x="4025" y="453"/>
                  </a:cubicBezTo>
                  <a:lnTo>
                    <a:pt x="4025" y="179"/>
                  </a:lnTo>
                  <a:cubicBezTo>
                    <a:pt x="4025" y="84"/>
                    <a:pt x="3954" y="1"/>
                    <a:pt x="3858" y="1"/>
                  </a:cubicBez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154188" y="3546361"/>
              <a:ext cx="815738" cy="813318"/>
            </a:xfrm>
            <a:custGeom>
              <a:avLst/>
              <a:gdLst/>
              <a:ahLst/>
              <a:cxnLst/>
              <a:rect l="l" t="t" r="r" b="b"/>
              <a:pathLst>
                <a:path w="18873" h="18817" extrusionOk="0">
                  <a:moveTo>
                    <a:pt x="11200" y="3195"/>
                  </a:moveTo>
                  <a:cubicBezTo>
                    <a:pt x="11272" y="3195"/>
                    <a:pt x="11346" y="3206"/>
                    <a:pt x="11419" y="3229"/>
                  </a:cubicBezTo>
                  <a:cubicBezTo>
                    <a:pt x="12824" y="3694"/>
                    <a:pt x="14038" y="4622"/>
                    <a:pt x="14836" y="5861"/>
                  </a:cubicBezTo>
                  <a:cubicBezTo>
                    <a:pt x="15074" y="6230"/>
                    <a:pt x="14931" y="6730"/>
                    <a:pt x="14538" y="6920"/>
                  </a:cubicBezTo>
                  <a:cubicBezTo>
                    <a:pt x="14122" y="7123"/>
                    <a:pt x="13717" y="7313"/>
                    <a:pt x="13300" y="7504"/>
                  </a:cubicBezTo>
                  <a:cubicBezTo>
                    <a:pt x="13197" y="7553"/>
                    <a:pt x="13089" y="7577"/>
                    <a:pt x="12981" y="7577"/>
                  </a:cubicBezTo>
                  <a:cubicBezTo>
                    <a:pt x="12752" y="7577"/>
                    <a:pt x="12529" y="7468"/>
                    <a:pt x="12383" y="7265"/>
                  </a:cubicBezTo>
                  <a:cubicBezTo>
                    <a:pt x="11967" y="6670"/>
                    <a:pt x="11371" y="6218"/>
                    <a:pt x="10693" y="5968"/>
                  </a:cubicBezTo>
                  <a:cubicBezTo>
                    <a:pt x="10359" y="5837"/>
                    <a:pt x="10157" y="5491"/>
                    <a:pt x="10228" y="5146"/>
                  </a:cubicBezTo>
                  <a:cubicBezTo>
                    <a:pt x="10312" y="4694"/>
                    <a:pt x="10395" y="4241"/>
                    <a:pt x="10478" y="3801"/>
                  </a:cubicBezTo>
                  <a:cubicBezTo>
                    <a:pt x="10547" y="3437"/>
                    <a:pt x="10859" y="3195"/>
                    <a:pt x="11200" y="3195"/>
                  </a:cubicBezTo>
                  <a:close/>
                  <a:moveTo>
                    <a:pt x="6244" y="3840"/>
                  </a:moveTo>
                  <a:cubicBezTo>
                    <a:pt x="6517" y="3840"/>
                    <a:pt x="6779" y="3994"/>
                    <a:pt x="6906" y="4265"/>
                  </a:cubicBezTo>
                  <a:cubicBezTo>
                    <a:pt x="7109" y="4670"/>
                    <a:pt x="7299" y="5087"/>
                    <a:pt x="7502" y="5491"/>
                  </a:cubicBezTo>
                  <a:cubicBezTo>
                    <a:pt x="7657" y="5825"/>
                    <a:pt x="7549" y="6206"/>
                    <a:pt x="7252" y="6408"/>
                  </a:cubicBezTo>
                  <a:cubicBezTo>
                    <a:pt x="6656" y="6837"/>
                    <a:pt x="6204" y="7420"/>
                    <a:pt x="5954" y="8099"/>
                  </a:cubicBezTo>
                  <a:cubicBezTo>
                    <a:pt x="5839" y="8402"/>
                    <a:pt x="5559" y="8586"/>
                    <a:pt x="5258" y="8586"/>
                  </a:cubicBezTo>
                  <a:cubicBezTo>
                    <a:pt x="5217" y="8586"/>
                    <a:pt x="5174" y="8582"/>
                    <a:pt x="5132" y="8575"/>
                  </a:cubicBezTo>
                  <a:cubicBezTo>
                    <a:pt x="4680" y="8492"/>
                    <a:pt x="4228" y="8408"/>
                    <a:pt x="3787" y="8325"/>
                  </a:cubicBezTo>
                  <a:cubicBezTo>
                    <a:pt x="3346" y="8242"/>
                    <a:pt x="3085" y="7801"/>
                    <a:pt x="3227" y="7373"/>
                  </a:cubicBezTo>
                  <a:cubicBezTo>
                    <a:pt x="3680" y="5968"/>
                    <a:pt x="4609" y="4765"/>
                    <a:pt x="5847" y="3956"/>
                  </a:cubicBezTo>
                  <a:cubicBezTo>
                    <a:pt x="5972" y="3877"/>
                    <a:pt x="6109" y="3840"/>
                    <a:pt x="6244" y="3840"/>
                  </a:cubicBezTo>
                  <a:close/>
                  <a:moveTo>
                    <a:pt x="9211" y="7035"/>
                  </a:moveTo>
                  <a:cubicBezTo>
                    <a:pt x="9716" y="7035"/>
                    <a:pt x="10226" y="7195"/>
                    <a:pt x="10657" y="7527"/>
                  </a:cubicBezTo>
                  <a:cubicBezTo>
                    <a:pt x="11693" y="8325"/>
                    <a:pt x="11883" y="9813"/>
                    <a:pt x="11086" y="10849"/>
                  </a:cubicBezTo>
                  <a:cubicBezTo>
                    <a:pt x="10620" y="11454"/>
                    <a:pt x="9919" y="11771"/>
                    <a:pt x="9210" y="11771"/>
                  </a:cubicBezTo>
                  <a:cubicBezTo>
                    <a:pt x="8704" y="11771"/>
                    <a:pt x="8195" y="11610"/>
                    <a:pt x="7764" y="11278"/>
                  </a:cubicBezTo>
                  <a:cubicBezTo>
                    <a:pt x="6728" y="10480"/>
                    <a:pt x="6537" y="8992"/>
                    <a:pt x="7335" y="7956"/>
                  </a:cubicBezTo>
                  <a:cubicBezTo>
                    <a:pt x="7801" y="7351"/>
                    <a:pt x="8502" y="7035"/>
                    <a:pt x="9211" y="7035"/>
                  </a:cubicBezTo>
                  <a:close/>
                  <a:moveTo>
                    <a:pt x="13533" y="10220"/>
                  </a:moveTo>
                  <a:cubicBezTo>
                    <a:pt x="13574" y="10220"/>
                    <a:pt x="13615" y="10223"/>
                    <a:pt x="13657" y="10230"/>
                  </a:cubicBezTo>
                  <a:cubicBezTo>
                    <a:pt x="14110" y="10313"/>
                    <a:pt x="14550" y="10409"/>
                    <a:pt x="15003" y="10492"/>
                  </a:cubicBezTo>
                  <a:cubicBezTo>
                    <a:pt x="15431" y="10563"/>
                    <a:pt x="15705" y="11016"/>
                    <a:pt x="15562" y="11433"/>
                  </a:cubicBezTo>
                  <a:cubicBezTo>
                    <a:pt x="15110" y="12838"/>
                    <a:pt x="14181" y="14052"/>
                    <a:pt x="12931" y="14850"/>
                  </a:cubicBezTo>
                  <a:cubicBezTo>
                    <a:pt x="12809" y="14929"/>
                    <a:pt x="12672" y="14966"/>
                    <a:pt x="12537" y="14966"/>
                  </a:cubicBezTo>
                  <a:cubicBezTo>
                    <a:pt x="12264" y="14966"/>
                    <a:pt x="11999" y="14815"/>
                    <a:pt x="11871" y="14552"/>
                  </a:cubicBezTo>
                  <a:cubicBezTo>
                    <a:pt x="11681" y="14135"/>
                    <a:pt x="11478" y="13731"/>
                    <a:pt x="11288" y="13314"/>
                  </a:cubicBezTo>
                  <a:cubicBezTo>
                    <a:pt x="11133" y="12992"/>
                    <a:pt x="11240" y="12599"/>
                    <a:pt x="11538" y="12397"/>
                  </a:cubicBezTo>
                  <a:cubicBezTo>
                    <a:pt x="12121" y="11980"/>
                    <a:pt x="12586" y="11385"/>
                    <a:pt x="12836" y="10706"/>
                  </a:cubicBezTo>
                  <a:cubicBezTo>
                    <a:pt x="12941" y="10412"/>
                    <a:pt x="13222" y="10220"/>
                    <a:pt x="13533" y="10220"/>
                  </a:cubicBezTo>
                  <a:close/>
                  <a:moveTo>
                    <a:pt x="5799" y="11231"/>
                  </a:moveTo>
                  <a:cubicBezTo>
                    <a:pt x="6031" y="11231"/>
                    <a:pt x="6255" y="11343"/>
                    <a:pt x="6394" y="11540"/>
                  </a:cubicBezTo>
                  <a:cubicBezTo>
                    <a:pt x="6823" y="12135"/>
                    <a:pt x="7407" y="12588"/>
                    <a:pt x="8097" y="12849"/>
                  </a:cubicBezTo>
                  <a:cubicBezTo>
                    <a:pt x="8430" y="12969"/>
                    <a:pt x="8633" y="13314"/>
                    <a:pt x="8561" y="13671"/>
                  </a:cubicBezTo>
                  <a:cubicBezTo>
                    <a:pt x="8478" y="14112"/>
                    <a:pt x="8395" y="14564"/>
                    <a:pt x="8311" y="15016"/>
                  </a:cubicBezTo>
                  <a:cubicBezTo>
                    <a:pt x="8243" y="15370"/>
                    <a:pt x="7931" y="15610"/>
                    <a:pt x="7584" y="15610"/>
                  </a:cubicBezTo>
                  <a:cubicBezTo>
                    <a:pt x="7510" y="15610"/>
                    <a:pt x="7434" y="15599"/>
                    <a:pt x="7359" y="15576"/>
                  </a:cubicBezTo>
                  <a:cubicBezTo>
                    <a:pt x="5954" y="15124"/>
                    <a:pt x="4751" y="14195"/>
                    <a:pt x="3954" y="12945"/>
                  </a:cubicBezTo>
                  <a:cubicBezTo>
                    <a:pt x="3704" y="12576"/>
                    <a:pt x="3847" y="12076"/>
                    <a:pt x="4251" y="11885"/>
                  </a:cubicBezTo>
                  <a:cubicBezTo>
                    <a:pt x="4656" y="11695"/>
                    <a:pt x="5073" y="11492"/>
                    <a:pt x="5490" y="11302"/>
                  </a:cubicBezTo>
                  <a:cubicBezTo>
                    <a:pt x="5590" y="11254"/>
                    <a:pt x="5695" y="11231"/>
                    <a:pt x="5799" y="11231"/>
                  </a:cubicBezTo>
                  <a:close/>
                  <a:moveTo>
                    <a:pt x="8666" y="0"/>
                  </a:moveTo>
                  <a:cubicBezTo>
                    <a:pt x="8651" y="0"/>
                    <a:pt x="8636" y="1"/>
                    <a:pt x="8621" y="3"/>
                  </a:cubicBezTo>
                  <a:lnTo>
                    <a:pt x="7823" y="110"/>
                  </a:lnTo>
                  <a:cubicBezTo>
                    <a:pt x="7585" y="146"/>
                    <a:pt x="7407" y="360"/>
                    <a:pt x="7442" y="598"/>
                  </a:cubicBezTo>
                  <a:lnTo>
                    <a:pt x="7537" y="1300"/>
                  </a:lnTo>
                  <a:cubicBezTo>
                    <a:pt x="7537" y="1324"/>
                    <a:pt x="7549" y="1348"/>
                    <a:pt x="7549" y="1372"/>
                  </a:cubicBezTo>
                  <a:cubicBezTo>
                    <a:pt x="7049" y="1491"/>
                    <a:pt x="6561" y="1646"/>
                    <a:pt x="6097" y="1860"/>
                  </a:cubicBezTo>
                  <a:cubicBezTo>
                    <a:pt x="6085" y="1836"/>
                    <a:pt x="6073" y="1812"/>
                    <a:pt x="6061" y="1789"/>
                  </a:cubicBezTo>
                  <a:lnTo>
                    <a:pt x="5716" y="1181"/>
                  </a:lnTo>
                  <a:cubicBezTo>
                    <a:pt x="5636" y="1037"/>
                    <a:pt x="5490" y="957"/>
                    <a:pt x="5339" y="957"/>
                  </a:cubicBezTo>
                  <a:cubicBezTo>
                    <a:pt x="5265" y="957"/>
                    <a:pt x="5190" y="976"/>
                    <a:pt x="5121" y="1015"/>
                  </a:cubicBezTo>
                  <a:lnTo>
                    <a:pt x="4418" y="1408"/>
                  </a:lnTo>
                  <a:cubicBezTo>
                    <a:pt x="4216" y="1527"/>
                    <a:pt x="4144" y="1800"/>
                    <a:pt x="4263" y="2003"/>
                  </a:cubicBezTo>
                  <a:lnTo>
                    <a:pt x="4609" y="2622"/>
                  </a:lnTo>
                  <a:cubicBezTo>
                    <a:pt x="4620" y="2634"/>
                    <a:pt x="4632" y="2658"/>
                    <a:pt x="4644" y="2670"/>
                  </a:cubicBezTo>
                  <a:cubicBezTo>
                    <a:pt x="4204" y="2979"/>
                    <a:pt x="3787" y="3348"/>
                    <a:pt x="3406" y="3753"/>
                  </a:cubicBezTo>
                  <a:cubicBezTo>
                    <a:pt x="3370" y="3694"/>
                    <a:pt x="3335" y="3646"/>
                    <a:pt x="3287" y="3610"/>
                  </a:cubicBezTo>
                  <a:lnTo>
                    <a:pt x="2715" y="3170"/>
                  </a:lnTo>
                  <a:cubicBezTo>
                    <a:pt x="2637" y="3111"/>
                    <a:pt x="2545" y="3082"/>
                    <a:pt x="2453" y="3082"/>
                  </a:cubicBezTo>
                  <a:cubicBezTo>
                    <a:pt x="2322" y="3082"/>
                    <a:pt x="2192" y="3141"/>
                    <a:pt x="2108" y="3253"/>
                  </a:cubicBezTo>
                  <a:lnTo>
                    <a:pt x="1608" y="3896"/>
                  </a:lnTo>
                  <a:cubicBezTo>
                    <a:pt x="1465" y="4086"/>
                    <a:pt x="1501" y="4360"/>
                    <a:pt x="1692" y="4515"/>
                  </a:cubicBezTo>
                  <a:lnTo>
                    <a:pt x="2251" y="4944"/>
                  </a:lnTo>
                  <a:cubicBezTo>
                    <a:pt x="2299" y="4979"/>
                    <a:pt x="2358" y="5015"/>
                    <a:pt x="2418" y="5027"/>
                  </a:cubicBezTo>
                  <a:cubicBezTo>
                    <a:pt x="2168" y="5420"/>
                    <a:pt x="1953" y="5825"/>
                    <a:pt x="1787" y="6242"/>
                  </a:cubicBezTo>
                  <a:cubicBezTo>
                    <a:pt x="1775" y="6242"/>
                    <a:pt x="1751" y="6230"/>
                    <a:pt x="1739" y="6230"/>
                  </a:cubicBezTo>
                  <a:lnTo>
                    <a:pt x="1060" y="6027"/>
                  </a:lnTo>
                  <a:cubicBezTo>
                    <a:pt x="1018" y="6014"/>
                    <a:pt x="976" y="6008"/>
                    <a:pt x="933" y="6008"/>
                  </a:cubicBezTo>
                  <a:cubicBezTo>
                    <a:pt x="748" y="6008"/>
                    <a:pt x="573" y="6129"/>
                    <a:pt x="525" y="6313"/>
                  </a:cubicBezTo>
                  <a:lnTo>
                    <a:pt x="287" y="7087"/>
                  </a:lnTo>
                  <a:cubicBezTo>
                    <a:pt x="215" y="7313"/>
                    <a:pt x="346" y="7563"/>
                    <a:pt x="584" y="7635"/>
                  </a:cubicBezTo>
                  <a:lnTo>
                    <a:pt x="1263" y="7837"/>
                  </a:lnTo>
                  <a:lnTo>
                    <a:pt x="1299" y="7837"/>
                  </a:lnTo>
                  <a:cubicBezTo>
                    <a:pt x="1191" y="8444"/>
                    <a:pt x="1144" y="9039"/>
                    <a:pt x="1156" y="9647"/>
                  </a:cubicBezTo>
                  <a:lnTo>
                    <a:pt x="1108" y="9647"/>
                  </a:lnTo>
                  <a:lnTo>
                    <a:pt x="418" y="9742"/>
                  </a:lnTo>
                  <a:cubicBezTo>
                    <a:pt x="168" y="9766"/>
                    <a:pt x="1" y="9992"/>
                    <a:pt x="37" y="10230"/>
                  </a:cubicBezTo>
                  <a:lnTo>
                    <a:pt x="144" y="11028"/>
                  </a:lnTo>
                  <a:cubicBezTo>
                    <a:pt x="165" y="11244"/>
                    <a:pt x="354" y="11402"/>
                    <a:pt x="567" y="11402"/>
                  </a:cubicBezTo>
                  <a:cubicBezTo>
                    <a:pt x="589" y="11402"/>
                    <a:pt x="610" y="11400"/>
                    <a:pt x="632" y="11397"/>
                  </a:cubicBezTo>
                  <a:lnTo>
                    <a:pt x="1322" y="11314"/>
                  </a:lnTo>
                  <a:cubicBezTo>
                    <a:pt x="1346" y="11302"/>
                    <a:pt x="1358" y="11302"/>
                    <a:pt x="1370" y="11302"/>
                  </a:cubicBezTo>
                  <a:cubicBezTo>
                    <a:pt x="1477" y="11742"/>
                    <a:pt x="1620" y="12183"/>
                    <a:pt x="1799" y="12611"/>
                  </a:cubicBezTo>
                  <a:cubicBezTo>
                    <a:pt x="1787" y="12623"/>
                    <a:pt x="1775" y="12623"/>
                    <a:pt x="1763" y="12635"/>
                  </a:cubicBezTo>
                  <a:lnTo>
                    <a:pt x="1144" y="12969"/>
                  </a:lnTo>
                  <a:cubicBezTo>
                    <a:pt x="930" y="13088"/>
                    <a:pt x="846" y="13350"/>
                    <a:pt x="965" y="13564"/>
                  </a:cubicBezTo>
                  <a:lnTo>
                    <a:pt x="1346" y="14266"/>
                  </a:lnTo>
                  <a:cubicBezTo>
                    <a:pt x="1428" y="14414"/>
                    <a:pt x="1578" y="14499"/>
                    <a:pt x="1733" y="14499"/>
                  </a:cubicBezTo>
                  <a:cubicBezTo>
                    <a:pt x="1804" y="14499"/>
                    <a:pt x="1875" y="14482"/>
                    <a:pt x="1942" y="14445"/>
                  </a:cubicBezTo>
                  <a:lnTo>
                    <a:pt x="2561" y="14112"/>
                  </a:lnTo>
                  <a:cubicBezTo>
                    <a:pt x="2573" y="14100"/>
                    <a:pt x="2596" y="14088"/>
                    <a:pt x="2608" y="14076"/>
                  </a:cubicBezTo>
                  <a:cubicBezTo>
                    <a:pt x="2942" y="14552"/>
                    <a:pt x="3323" y="15004"/>
                    <a:pt x="3763" y="15421"/>
                  </a:cubicBezTo>
                  <a:cubicBezTo>
                    <a:pt x="3751" y="15433"/>
                    <a:pt x="3727" y="15445"/>
                    <a:pt x="3716" y="15469"/>
                  </a:cubicBezTo>
                  <a:lnTo>
                    <a:pt x="3287" y="16017"/>
                  </a:lnTo>
                  <a:cubicBezTo>
                    <a:pt x="3144" y="16219"/>
                    <a:pt x="3180" y="16493"/>
                    <a:pt x="3370" y="16636"/>
                  </a:cubicBezTo>
                  <a:lnTo>
                    <a:pt x="4001" y="17124"/>
                  </a:lnTo>
                  <a:cubicBezTo>
                    <a:pt x="4080" y="17183"/>
                    <a:pt x="4172" y="17211"/>
                    <a:pt x="4265" y="17211"/>
                  </a:cubicBezTo>
                  <a:cubicBezTo>
                    <a:pt x="4397" y="17211"/>
                    <a:pt x="4529" y="17153"/>
                    <a:pt x="4620" y="17040"/>
                  </a:cubicBezTo>
                  <a:lnTo>
                    <a:pt x="5049" y="16481"/>
                  </a:lnTo>
                  <a:cubicBezTo>
                    <a:pt x="5061" y="16469"/>
                    <a:pt x="5073" y="16445"/>
                    <a:pt x="5085" y="16421"/>
                  </a:cubicBezTo>
                  <a:cubicBezTo>
                    <a:pt x="5549" y="16707"/>
                    <a:pt x="6025" y="16945"/>
                    <a:pt x="6514" y="17124"/>
                  </a:cubicBezTo>
                  <a:cubicBezTo>
                    <a:pt x="6502" y="17148"/>
                    <a:pt x="6490" y="17171"/>
                    <a:pt x="6478" y="17195"/>
                  </a:cubicBezTo>
                  <a:lnTo>
                    <a:pt x="6299" y="17874"/>
                  </a:lnTo>
                  <a:cubicBezTo>
                    <a:pt x="6240" y="18112"/>
                    <a:pt x="6383" y="18350"/>
                    <a:pt x="6609" y="18410"/>
                  </a:cubicBezTo>
                  <a:lnTo>
                    <a:pt x="7383" y="18624"/>
                  </a:lnTo>
                  <a:cubicBezTo>
                    <a:pt x="7419" y="18633"/>
                    <a:pt x="7456" y="18638"/>
                    <a:pt x="7492" y="18638"/>
                  </a:cubicBezTo>
                  <a:cubicBezTo>
                    <a:pt x="7690" y="18638"/>
                    <a:pt x="7868" y="18506"/>
                    <a:pt x="7918" y="18314"/>
                  </a:cubicBezTo>
                  <a:lnTo>
                    <a:pt x="8109" y="17624"/>
                  </a:lnTo>
                  <a:cubicBezTo>
                    <a:pt x="8109" y="17600"/>
                    <a:pt x="8121" y="17576"/>
                    <a:pt x="8121" y="17541"/>
                  </a:cubicBezTo>
                  <a:cubicBezTo>
                    <a:pt x="8528" y="17607"/>
                    <a:pt x="8943" y="17643"/>
                    <a:pt x="9354" y="17643"/>
                  </a:cubicBezTo>
                  <a:cubicBezTo>
                    <a:pt x="9459" y="17643"/>
                    <a:pt x="9564" y="17641"/>
                    <a:pt x="9669" y="17636"/>
                  </a:cubicBezTo>
                  <a:cubicBezTo>
                    <a:pt x="9669" y="17671"/>
                    <a:pt x="9669" y="17695"/>
                    <a:pt x="9681" y="17731"/>
                  </a:cubicBezTo>
                  <a:lnTo>
                    <a:pt x="9764" y="18433"/>
                  </a:lnTo>
                  <a:cubicBezTo>
                    <a:pt x="9797" y="18656"/>
                    <a:pt x="9987" y="18817"/>
                    <a:pt x="10207" y="18817"/>
                  </a:cubicBezTo>
                  <a:cubicBezTo>
                    <a:pt x="10222" y="18817"/>
                    <a:pt x="10237" y="18816"/>
                    <a:pt x="10252" y="18814"/>
                  </a:cubicBezTo>
                  <a:lnTo>
                    <a:pt x="11050" y="18707"/>
                  </a:lnTo>
                  <a:cubicBezTo>
                    <a:pt x="11288" y="18672"/>
                    <a:pt x="11455" y="18457"/>
                    <a:pt x="11431" y="18219"/>
                  </a:cubicBezTo>
                  <a:lnTo>
                    <a:pt x="11336" y="17517"/>
                  </a:lnTo>
                  <a:cubicBezTo>
                    <a:pt x="11336" y="17481"/>
                    <a:pt x="11324" y="17445"/>
                    <a:pt x="11312" y="17421"/>
                  </a:cubicBezTo>
                  <a:cubicBezTo>
                    <a:pt x="11812" y="17302"/>
                    <a:pt x="12300" y="17136"/>
                    <a:pt x="12764" y="16921"/>
                  </a:cubicBezTo>
                  <a:cubicBezTo>
                    <a:pt x="12776" y="16957"/>
                    <a:pt x="12788" y="16993"/>
                    <a:pt x="12812" y="17029"/>
                  </a:cubicBezTo>
                  <a:lnTo>
                    <a:pt x="13157" y="17636"/>
                  </a:lnTo>
                  <a:cubicBezTo>
                    <a:pt x="13238" y="17780"/>
                    <a:pt x="13383" y="17860"/>
                    <a:pt x="13535" y="17860"/>
                  </a:cubicBezTo>
                  <a:cubicBezTo>
                    <a:pt x="13608" y="17860"/>
                    <a:pt x="13683" y="17841"/>
                    <a:pt x="13753" y="17802"/>
                  </a:cubicBezTo>
                  <a:lnTo>
                    <a:pt x="14455" y="17398"/>
                  </a:lnTo>
                  <a:cubicBezTo>
                    <a:pt x="14657" y="17279"/>
                    <a:pt x="14729" y="17017"/>
                    <a:pt x="14610" y="16802"/>
                  </a:cubicBezTo>
                  <a:lnTo>
                    <a:pt x="14265" y="16195"/>
                  </a:lnTo>
                  <a:cubicBezTo>
                    <a:pt x="14241" y="16159"/>
                    <a:pt x="14217" y="16124"/>
                    <a:pt x="14193" y="16100"/>
                  </a:cubicBezTo>
                  <a:cubicBezTo>
                    <a:pt x="14622" y="15790"/>
                    <a:pt x="15027" y="15433"/>
                    <a:pt x="15408" y="15040"/>
                  </a:cubicBezTo>
                  <a:cubicBezTo>
                    <a:pt x="15431" y="15064"/>
                    <a:pt x="15455" y="15100"/>
                    <a:pt x="15491" y="15124"/>
                  </a:cubicBezTo>
                  <a:lnTo>
                    <a:pt x="16050" y="15552"/>
                  </a:lnTo>
                  <a:cubicBezTo>
                    <a:pt x="16131" y="15618"/>
                    <a:pt x="16227" y="15649"/>
                    <a:pt x="16322" y="15649"/>
                  </a:cubicBezTo>
                  <a:cubicBezTo>
                    <a:pt x="16451" y="15649"/>
                    <a:pt x="16580" y="15591"/>
                    <a:pt x="16670" y="15481"/>
                  </a:cubicBezTo>
                  <a:lnTo>
                    <a:pt x="17158" y="14838"/>
                  </a:lnTo>
                  <a:cubicBezTo>
                    <a:pt x="17301" y="14647"/>
                    <a:pt x="17265" y="14373"/>
                    <a:pt x="17074" y="14231"/>
                  </a:cubicBezTo>
                  <a:lnTo>
                    <a:pt x="16515" y="13802"/>
                  </a:lnTo>
                  <a:cubicBezTo>
                    <a:pt x="16479" y="13766"/>
                    <a:pt x="16443" y="13754"/>
                    <a:pt x="16408" y="13731"/>
                  </a:cubicBezTo>
                  <a:cubicBezTo>
                    <a:pt x="16646" y="13350"/>
                    <a:pt x="16848" y="12945"/>
                    <a:pt x="17015" y="12528"/>
                  </a:cubicBezTo>
                  <a:cubicBezTo>
                    <a:pt x="17051" y="12552"/>
                    <a:pt x="17086" y="12576"/>
                    <a:pt x="17134" y="12588"/>
                  </a:cubicBezTo>
                  <a:lnTo>
                    <a:pt x="17813" y="12790"/>
                  </a:lnTo>
                  <a:cubicBezTo>
                    <a:pt x="17855" y="12803"/>
                    <a:pt x="17897" y="12809"/>
                    <a:pt x="17940" y="12809"/>
                  </a:cubicBezTo>
                  <a:cubicBezTo>
                    <a:pt x="18125" y="12809"/>
                    <a:pt x="18300" y="12688"/>
                    <a:pt x="18348" y="12504"/>
                  </a:cubicBezTo>
                  <a:lnTo>
                    <a:pt x="18586" y="11730"/>
                  </a:lnTo>
                  <a:cubicBezTo>
                    <a:pt x="18658" y="11504"/>
                    <a:pt x="18527" y="11254"/>
                    <a:pt x="18289" y="11183"/>
                  </a:cubicBezTo>
                  <a:lnTo>
                    <a:pt x="17610" y="10980"/>
                  </a:lnTo>
                  <a:cubicBezTo>
                    <a:pt x="17574" y="10968"/>
                    <a:pt x="17527" y="10968"/>
                    <a:pt x="17479" y="10968"/>
                  </a:cubicBezTo>
                  <a:cubicBezTo>
                    <a:pt x="17598" y="10373"/>
                    <a:pt x="17646" y="9766"/>
                    <a:pt x="17622" y="9159"/>
                  </a:cubicBezTo>
                  <a:lnTo>
                    <a:pt x="17622" y="9159"/>
                  </a:lnTo>
                  <a:cubicBezTo>
                    <a:pt x="17670" y="9170"/>
                    <a:pt x="17717" y="9170"/>
                    <a:pt x="17765" y="9170"/>
                  </a:cubicBezTo>
                  <a:lnTo>
                    <a:pt x="18456" y="9075"/>
                  </a:lnTo>
                  <a:cubicBezTo>
                    <a:pt x="18706" y="9051"/>
                    <a:pt x="18872" y="8825"/>
                    <a:pt x="18837" y="8587"/>
                  </a:cubicBezTo>
                  <a:lnTo>
                    <a:pt x="18729" y="7789"/>
                  </a:lnTo>
                  <a:cubicBezTo>
                    <a:pt x="18708" y="7573"/>
                    <a:pt x="18519" y="7415"/>
                    <a:pt x="18306" y="7415"/>
                  </a:cubicBezTo>
                  <a:cubicBezTo>
                    <a:pt x="18284" y="7415"/>
                    <a:pt x="18263" y="7417"/>
                    <a:pt x="18241" y="7420"/>
                  </a:cubicBezTo>
                  <a:lnTo>
                    <a:pt x="17551" y="7504"/>
                  </a:lnTo>
                  <a:cubicBezTo>
                    <a:pt x="17503" y="7515"/>
                    <a:pt x="17455" y="7527"/>
                    <a:pt x="17420" y="7539"/>
                  </a:cubicBezTo>
                  <a:cubicBezTo>
                    <a:pt x="17313" y="7099"/>
                    <a:pt x="17170" y="6658"/>
                    <a:pt x="16991" y="6230"/>
                  </a:cubicBezTo>
                  <a:cubicBezTo>
                    <a:pt x="17039" y="6218"/>
                    <a:pt x="17074" y="6206"/>
                    <a:pt x="17110" y="6182"/>
                  </a:cubicBezTo>
                  <a:lnTo>
                    <a:pt x="17729" y="5849"/>
                  </a:lnTo>
                  <a:cubicBezTo>
                    <a:pt x="17944" y="5730"/>
                    <a:pt x="18027" y="5468"/>
                    <a:pt x="17908" y="5253"/>
                  </a:cubicBezTo>
                  <a:lnTo>
                    <a:pt x="17527" y="4551"/>
                  </a:lnTo>
                  <a:cubicBezTo>
                    <a:pt x="17445" y="4403"/>
                    <a:pt x="17295" y="4318"/>
                    <a:pt x="17140" y="4318"/>
                  </a:cubicBezTo>
                  <a:cubicBezTo>
                    <a:pt x="17070" y="4318"/>
                    <a:pt x="16998" y="4335"/>
                    <a:pt x="16932" y="4372"/>
                  </a:cubicBezTo>
                  <a:lnTo>
                    <a:pt x="16312" y="4706"/>
                  </a:lnTo>
                  <a:cubicBezTo>
                    <a:pt x="16277" y="4729"/>
                    <a:pt x="16241" y="4753"/>
                    <a:pt x="16217" y="4777"/>
                  </a:cubicBezTo>
                  <a:cubicBezTo>
                    <a:pt x="15884" y="4301"/>
                    <a:pt x="15503" y="3848"/>
                    <a:pt x="15074" y="3432"/>
                  </a:cubicBezTo>
                  <a:cubicBezTo>
                    <a:pt x="15098" y="3408"/>
                    <a:pt x="15134" y="3384"/>
                    <a:pt x="15157" y="3348"/>
                  </a:cubicBezTo>
                  <a:lnTo>
                    <a:pt x="15586" y="2789"/>
                  </a:lnTo>
                  <a:cubicBezTo>
                    <a:pt x="15729" y="2598"/>
                    <a:pt x="15693" y="2324"/>
                    <a:pt x="15503" y="2181"/>
                  </a:cubicBezTo>
                  <a:lnTo>
                    <a:pt x="14872" y="1693"/>
                  </a:lnTo>
                  <a:cubicBezTo>
                    <a:pt x="14791" y="1628"/>
                    <a:pt x="14696" y="1596"/>
                    <a:pt x="14601" y="1596"/>
                  </a:cubicBezTo>
                  <a:cubicBezTo>
                    <a:pt x="14471" y="1596"/>
                    <a:pt x="14342" y="1655"/>
                    <a:pt x="14253" y="1765"/>
                  </a:cubicBezTo>
                  <a:lnTo>
                    <a:pt x="13824" y="2324"/>
                  </a:lnTo>
                  <a:cubicBezTo>
                    <a:pt x="13800" y="2360"/>
                    <a:pt x="13788" y="2396"/>
                    <a:pt x="13764" y="2420"/>
                  </a:cubicBezTo>
                  <a:cubicBezTo>
                    <a:pt x="13312" y="2134"/>
                    <a:pt x="12836" y="1908"/>
                    <a:pt x="12348" y="1717"/>
                  </a:cubicBezTo>
                  <a:cubicBezTo>
                    <a:pt x="12371" y="1681"/>
                    <a:pt x="12383" y="1658"/>
                    <a:pt x="12395" y="1622"/>
                  </a:cubicBezTo>
                  <a:lnTo>
                    <a:pt x="12574" y="943"/>
                  </a:lnTo>
                  <a:cubicBezTo>
                    <a:pt x="12633" y="705"/>
                    <a:pt x="12490" y="467"/>
                    <a:pt x="12264" y="407"/>
                  </a:cubicBezTo>
                  <a:lnTo>
                    <a:pt x="11490" y="193"/>
                  </a:lnTo>
                  <a:cubicBezTo>
                    <a:pt x="11454" y="184"/>
                    <a:pt x="11417" y="180"/>
                    <a:pt x="11381" y="180"/>
                  </a:cubicBezTo>
                  <a:cubicBezTo>
                    <a:pt x="11183" y="180"/>
                    <a:pt x="11005" y="311"/>
                    <a:pt x="10955" y="503"/>
                  </a:cubicBezTo>
                  <a:lnTo>
                    <a:pt x="10764" y="1181"/>
                  </a:lnTo>
                  <a:cubicBezTo>
                    <a:pt x="10764" y="1217"/>
                    <a:pt x="10752" y="1253"/>
                    <a:pt x="10752" y="1277"/>
                  </a:cubicBezTo>
                  <a:cubicBezTo>
                    <a:pt x="10304" y="1204"/>
                    <a:pt x="9847" y="1167"/>
                    <a:pt x="9397" y="1167"/>
                  </a:cubicBezTo>
                  <a:cubicBezTo>
                    <a:pt x="9333" y="1167"/>
                    <a:pt x="9268" y="1168"/>
                    <a:pt x="9204" y="1169"/>
                  </a:cubicBezTo>
                  <a:cubicBezTo>
                    <a:pt x="9204" y="1146"/>
                    <a:pt x="9204" y="1110"/>
                    <a:pt x="9192" y="1086"/>
                  </a:cubicBezTo>
                  <a:lnTo>
                    <a:pt x="9109" y="384"/>
                  </a:lnTo>
                  <a:cubicBezTo>
                    <a:pt x="9076" y="161"/>
                    <a:pt x="8886" y="0"/>
                    <a:pt x="8666"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8913" y="2638726"/>
              <a:ext cx="610447" cy="599751"/>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39150" y="4605944"/>
              <a:ext cx="1040016" cy="1021794"/>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a:off x="1466738" y="3767624"/>
              <a:ext cx="121975" cy="1375640"/>
            </a:xfrm>
            <a:custGeom>
              <a:avLst/>
              <a:gdLst/>
              <a:ahLst/>
              <a:cxnLst/>
              <a:rect l="l" t="t" r="r" b="b"/>
              <a:pathLst>
                <a:path w="2823" h="31838" extrusionOk="0">
                  <a:moveTo>
                    <a:pt x="1" y="0"/>
                  </a:moveTo>
                  <a:lnTo>
                    <a:pt x="1" y="31838"/>
                  </a:lnTo>
                  <a:lnTo>
                    <a:pt x="2823" y="31838"/>
                  </a:lnTo>
                  <a:lnTo>
                    <a:pt x="2823"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5202" y="3311310"/>
              <a:ext cx="1150832" cy="1219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1000141" y="3235697"/>
              <a:ext cx="658007" cy="734657"/>
              <a:chOff x="1000141" y="3235697"/>
              <a:chExt cx="658007" cy="734657"/>
            </a:xfrm>
          </p:grpSpPr>
          <p:sp>
            <p:nvSpPr>
              <p:cNvPr id="22" name="Google Shape;22;p2"/>
              <p:cNvSpPr/>
              <p:nvPr/>
            </p:nvSpPr>
            <p:spPr>
              <a:xfrm rot="10800000">
                <a:off x="1035614" y="3301545"/>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1392119" y="3899321"/>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1000141" y="3235697"/>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10" y="2319687"/>
              <a:ext cx="842543" cy="1012261"/>
              <a:chOff x="4910125" y="3264927"/>
              <a:chExt cx="487498" cy="585698"/>
            </a:xfrm>
          </p:grpSpPr>
          <p:sp>
            <p:nvSpPr>
              <p:cNvPr id="26" name="Google Shape;26;p2"/>
              <p:cNvSpPr/>
              <p:nvPr/>
            </p:nvSpPr>
            <p:spPr>
              <a:xfrm>
                <a:off x="4950311" y="3264927"/>
                <a:ext cx="70575" cy="277946"/>
              </a:xfrm>
              <a:custGeom>
                <a:avLst/>
                <a:gdLst/>
                <a:ahLst/>
                <a:cxnLst/>
                <a:rect l="l" t="t" r="r" b="b"/>
                <a:pathLst>
                  <a:path w="2823" h="31838" extrusionOk="0">
                    <a:moveTo>
                      <a:pt x="1" y="0"/>
                    </a:moveTo>
                    <a:lnTo>
                      <a:pt x="1" y="31838"/>
                    </a:lnTo>
                    <a:lnTo>
                      <a:pt x="2823" y="31838"/>
                    </a:lnTo>
                    <a:lnTo>
                      <a:pt x="2823"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200657" y="3736300"/>
                <a:ext cx="196966" cy="705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944650" y="3445500"/>
                <a:ext cx="325675" cy="367025"/>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910125" y="3425550"/>
                <a:ext cx="153925" cy="41100"/>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249750" y="3697025"/>
                <a:ext cx="41100" cy="153600"/>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a:off x="7713234" y="-113"/>
            <a:ext cx="1659125" cy="5143378"/>
            <a:chOff x="4907150" y="2746600"/>
            <a:chExt cx="959975" cy="2975975"/>
          </a:xfrm>
        </p:grpSpPr>
        <p:sp>
          <p:nvSpPr>
            <p:cNvPr id="32" name="Google Shape;32;p2"/>
            <p:cNvSpPr/>
            <p:nvPr/>
          </p:nvSpPr>
          <p:spPr>
            <a:xfrm>
              <a:off x="5295300" y="4336075"/>
              <a:ext cx="217000" cy="82175"/>
            </a:xfrm>
            <a:custGeom>
              <a:avLst/>
              <a:gdLst/>
              <a:ahLst/>
              <a:cxnLst/>
              <a:rect l="l" t="t" r="r" b="b"/>
              <a:pathLst>
                <a:path w="8680" h="3287" extrusionOk="0">
                  <a:moveTo>
                    <a:pt x="0" y="1"/>
                  </a:moveTo>
                  <a:lnTo>
                    <a:pt x="0" y="3287"/>
                  </a:lnTo>
                  <a:lnTo>
                    <a:pt x="8680" y="3287"/>
                  </a:lnTo>
                  <a:lnTo>
                    <a:pt x="8680" y="1"/>
                  </a:ln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998225" y="4350075"/>
              <a:ext cx="291425" cy="54200"/>
            </a:xfrm>
            <a:custGeom>
              <a:avLst/>
              <a:gdLst/>
              <a:ahLst/>
              <a:cxnLst/>
              <a:rect l="l" t="t" r="r" b="b"/>
              <a:pathLst>
                <a:path w="11657" h="2168" extrusionOk="0">
                  <a:moveTo>
                    <a:pt x="1" y="0"/>
                  </a:moveTo>
                  <a:lnTo>
                    <a:pt x="1" y="2167"/>
                  </a:lnTo>
                  <a:lnTo>
                    <a:pt x="11657" y="2167"/>
                  </a:lnTo>
                  <a:lnTo>
                    <a:pt x="11657"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277125" y="4305725"/>
              <a:ext cx="36350" cy="142900"/>
            </a:xfrm>
            <a:custGeom>
              <a:avLst/>
              <a:gdLst/>
              <a:ahLst/>
              <a:cxnLst/>
              <a:rect l="l" t="t" r="r" b="b"/>
              <a:pathLst>
                <a:path w="1454" h="5716" extrusionOk="0">
                  <a:moveTo>
                    <a:pt x="727" y="0"/>
                  </a:moveTo>
                  <a:cubicBezTo>
                    <a:pt x="334" y="0"/>
                    <a:pt x="1" y="334"/>
                    <a:pt x="1" y="727"/>
                  </a:cubicBezTo>
                  <a:lnTo>
                    <a:pt x="1" y="4989"/>
                  </a:lnTo>
                  <a:cubicBezTo>
                    <a:pt x="1" y="5382"/>
                    <a:pt x="334" y="5715"/>
                    <a:pt x="727" y="5715"/>
                  </a:cubicBezTo>
                  <a:cubicBezTo>
                    <a:pt x="1132" y="5715"/>
                    <a:pt x="1453" y="5382"/>
                    <a:pt x="1453" y="4989"/>
                  </a:cubicBezTo>
                  <a:lnTo>
                    <a:pt x="1453" y="727"/>
                  </a:lnTo>
                  <a:cubicBezTo>
                    <a:pt x="1453" y="334"/>
                    <a:pt x="1132" y="0"/>
                    <a:pt x="727" y="0"/>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208675" y="3222850"/>
              <a:ext cx="184875" cy="184875"/>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069075" y="2849575"/>
              <a:ext cx="329825" cy="323875"/>
            </a:xfrm>
            <a:custGeom>
              <a:avLst/>
              <a:gdLst/>
              <a:ahLst/>
              <a:cxnLst/>
              <a:rect l="l" t="t" r="r" b="b"/>
              <a:pathLst>
                <a:path w="13193" h="12955" extrusionOk="0">
                  <a:moveTo>
                    <a:pt x="6597" y="918"/>
                  </a:moveTo>
                  <a:cubicBezTo>
                    <a:pt x="9728" y="918"/>
                    <a:pt x="12264" y="3406"/>
                    <a:pt x="12264" y="6478"/>
                  </a:cubicBezTo>
                  <a:cubicBezTo>
                    <a:pt x="12264" y="9550"/>
                    <a:pt x="9728" y="12038"/>
                    <a:pt x="6597" y="12038"/>
                  </a:cubicBezTo>
                  <a:cubicBezTo>
                    <a:pt x="3465" y="12038"/>
                    <a:pt x="941" y="9550"/>
                    <a:pt x="941" y="6478"/>
                  </a:cubicBezTo>
                  <a:cubicBezTo>
                    <a:pt x="941" y="3406"/>
                    <a:pt x="3465" y="918"/>
                    <a:pt x="6597" y="918"/>
                  </a:cubicBezTo>
                  <a:close/>
                  <a:moveTo>
                    <a:pt x="6597" y="1"/>
                  </a:moveTo>
                  <a:cubicBezTo>
                    <a:pt x="2953" y="1"/>
                    <a:pt x="0" y="2894"/>
                    <a:pt x="0" y="6478"/>
                  </a:cubicBezTo>
                  <a:cubicBezTo>
                    <a:pt x="0" y="10050"/>
                    <a:pt x="2953" y="12955"/>
                    <a:pt x="6597" y="12955"/>
                  </a:cubicBezTo>
                  <a:cubicBezTo>
                    <a:pt x="10240" y="12955"/>
                    <a:pt x="13193" y="10050"/>
                    <a:pt x="13193" y="6478"/>
                  </a:cubicBezTo>
                  <a:cubicBezTo>
                    <a:pt x="13193" y="2894"/>
                    <a:pt x="10240" y="1"/>
                    <a:pt x="6597"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183075" y="2961200"/>
              <a:ext cx="102125" cy="100350"/>
            </a:xfrm>
            <a:custGeom>
              <a:avLst/>
              <a:gdLst/>
              <a:ahLst/>
              <a:cxnLst/>
              <a:rect l="l" t="t" r="r" b="b"/>
              <a:pathLst>
                <a:path w="4085" h="4014" extrusionOk="0">
                  <a:moveTo>
                    <a:pt x="2037" y="668"/>
                  </a:moveTo>
                  <a:cubicBezTo>
                    <a:pt x="2787" y="668"/>
                    <a:pt x="3406" y="1275"/>
                    <a:pt x="3406" y="2013"/>
                  </a:cubicBezTo>
                  <a:cubicBezTo>
                    <a:pt x="3406" y="2751"/>
                    <a:pt x="2787" y="3346"/>
                    <a:pt x="2037" y="3346"/>
                  </a:cubicBezTo>
                  <a:cubicBezTo>
                    <a:pt x="1286" y="3346"/>
                    <a:pt x="667" y="2751"/>
                    <a:pt x="667" y="2013"/>
                  </a:cubicBezTo>
                  <a:cubicBezTo>
                    <a:pt x="667" y="1275"/>
                    <a:pt x="1286" y="668"/>
                    <a:pt x="2037" y="668"/>
                  </a:cubicBezTo>
                  <a:close/>
                  <a:moveTo>
                    <a:pt x="2037" y="1"/>
                  </a:moveTo>
                  <a:cubicBezTo>
                    <a:pt x="905" y="1"/>
                    <a:pt x="1" y="906"/>
                    <a:pt x="1" y="2013"/>
                  </a:cubicBezTo>
                  <a:cubicBezTo>
                    <a:pt x="1" y="3120"/>
                    <a:pt x="905" y="4013"/>
                    <a:pt x="2037" y="4013"/>
                  </a:cubicBezTo>
                  <a:cubicBezTo>
                    <a:pt x="3168" y="4013"/>
                    <a:pt x="4084" y="3120"/>
                    <a:pt x="4084" y="2013"/>
                  </a:cubicBezTo>
                  <a:cubicBezTo>
                    <a:pt x="4084" y="906"/>
                    <a:pt x="3168" y="1"/>
                    <a:pt x="2037"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217900" y="2825475"/>
              <a:ext cx="33650" cy="31275"/>
            </a:xfrm>
            <a:custGeom>
              <a:avLst/>
              <a:gdLst/>
              <a:ahLst/>
              <a:cxnLst/>
              <a:rect l="l" t="t" r="r" b="b"/>
              <a:pathLst>
                <a:path w="1346" h="1251" extrusionOk="0">
                  <a:moveTo>
                    <a:pt x="346" y="1"/>
                  </a:moveTo>
                  <a:cubicBezTo>
                    <a:pt x="155" y="1"/>
                    <a:pt x="1" y="155"/>
                    <a:pt x="1" y="346"/>
                  </a:cubicBezTo>
                  <a:lnTo>
                    <a:pt x="1" y="894"/>
                  </a:lnTo>
                  <a:cubicBezTo>
                    <a:pt x="1" y="1096"/>
                    <a:pt x="155" y="1251"/>
                    <a:pt x="346" y="1251"/>
                  </a:cubicBezTo>
                  <a:lnTo>
                    <a:pt x="1001" y="1251"/>
                  </a:lnTo>
                  <a:cubicBezTo>
                    <a:pt x="1191" y="1251"/>
                    <a:pt x="1346" y="1096"/>
                    <a:pt x="1346" y="894"/>
                  </a:cubicBezTo>
                  <a:lnTo>
                    <a:pt x="1346" y="346"/>
                  </a:lnTo>
                  <a:cubicBezTo>
                    <a:pt x="1346" y="155"/>
                    <a:pt x="1191" y="1"/>
                    <a:pt x="1001"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217900" y="3165400"/>
              <a:ext cx="33650" cy="30975"/>
            </a:xfrm>
            <a:custGeom>
              <a:avLst/>
              <a:gdLst/>
              <a:ahLst/>
              <a:cxnLst/>
              <a:rect l="l" t="t" r="r" b="b"/>
              <a:pathLst>
                <a:path w="1346" h="1239" extrusionOk="0">
                  <a:moveTo>
                    <a:pt x="346" y="0"/>
                  </a:moveTo>
                  <a:cubicBezTo>
                    <a:pt x="155" y="0"/>
                    <a:pt x="1" y="155"/>
                    <a:pt x="1" y="346"/>
                  </a:cubicBezTo>
                  <a:lnTo>
                    <a:pt x="1" y="893"/>
                  </a:lnTo>
                  <a:cubicBezTo>
                    <a:pt x="1" y="1084"/>
                    <a:pt x="155" y="1239"/>
                    <a:pt x="346" y="1239"/>
                  </a:cubicBezTo>
                  <a:lnTo>
                    <a:pt x="1001" y="1239"/>
                  </a:lnTo>
                  <a:cubicBezTo>
                    <a:pt x="1191" y="1239"/>
                    <a:pt x="1346" y="1084"/>
                    <a:pt x="1346" y="893"/>
                  </a:cubicBezTo>
                  <a:lnTo>
                    <a:pt x="1346" y="346"/>
                  </a:lnTo>
                  <a:cubicBezTo>
                    <a:pt x="1346" y="155"/>
                    <a:pt x="1191" y="0"/>
                    <a:pt x="1001"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392025" y="2994550"/>
              <a:ext cx="31575" cy="33050"/>
            </a:xfrm>
            <a:custGeom>
              <a:avLst/>
              <a:gdLst/>
              <a:ahLst/>
              <a:cxnLst/>
              <a:rect l="l" t="t" r="r" b="b"/>
              <a:pathLst>
                <a:path w="1263" h="1322" extrusionOk="0">
                  <a:moveTo>
                    <a:pt x="346" y="0"/>
                  </a:moveTo>
                  <a:cubicBezTo>
                    <a:pt x="156" y="0"/>
                    <a:pt x="1" y="155"/>
                    <a:pt x="1" y="346"/>
                  </a:cubicBezTo>
                  <a:lnTo>
                    <a:pt x="1" y="965"/>
                  </a:lnTo>
                  <a:cubicBezTo>
                    <a:pt x="1" y="1167"/>
                    <a:pt x="156" y="1322"/>
                    <a:pt x="346" y="1322"/>
                  </a:cubicBezTo>
                  <a:lnTo>
                    <a:pt x="918" y="1322"/>
                  </a:lnTo>
                  <a:cubicBezTo>
                    <a:pt x="1108" y="1322"/>
                    <a:pt x="1263" y="1167"/>
                    <a:pt x="1263" y="965"/>
                  </a:cubicBezTo>
                  <a:lnTo>
                    <a:pt x="1263" y="346"/>
                  </a:lnTo>
                  <a:cubicBezTo>
                    <a:pt x="1263" y="155"/>
                    <a:pt x="1108" y="0"/>
                    <a:pt x="918"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045850" y="2994550"/>
              <a:ext cx="31875" cy="33050"/>
            </a:xfrm>
            <a:custGeom>
              <a:avLst/>
              <a:gdLst/>
              <a:ahLst/>
              <a:cxnLst/>
              <a:rect l="l" t="t" r="r" b="b"/>
              <a:pathLst>
                <a:path w="1275" h="1322" extrusionOk="0">
                  <a:moveTo>
                    <a:pt x="358" y="0"/>
                  </a:moveTo>
                  <a:cubicBezTo>
                    <a:pt x="156" y="0"/>
                    <a:pt x="1" y="155"/>
                    <a:pt x="1" y="346"/>
                  </a:cubicBezTo>
                  <a:lnTo>
                    <a:pt x="1" y="965"/>
                  </a:lnTo>
                  <a:cubicBezTo>
                    <a:pt x="1" y="1167"/>
                    <a:pt x="156" y="1322"/>
                    <a:pt x="358" y="1322"/>
                  </a:cubicBezTo>
                  <a:lnTo>
                    <a:pt x="918" y="1322"/>
                  </a:lnTo>
                  <a:cubicBezTo>
                    <a:pt x="1120" y="1322"/>
                    <a:pt x="1275" y="1167"/>
                    <a:pt x="1275" y="965"/>
                  </a:cubicBezTo>
                  <a:lnTo>
                    <a:pt x="1275" y="346"/>
                  </a:lnTo>
                  <a:cubicBezTo>
                    <a:pt x="1275" y="155"/>
                    <a:pt x="1120" y="0"/>
                    <a:pt x="918"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6975" y="3112050"/>
              <a:ext cx="40200" cy="38275"/>
            </a:xfrm>
            <a:custGeom>
              <a:avLst/>
              <a:gdLst/>
              <a:ahLst/>
              <a:cxnLst/>
              <a:rect l="l" t="t" r="r" b="b"/>
              <a:pathLst>
                <a:path w="1608" h="1531" extrusionOk="0">
                  <a:moveTo>
                    <a:pt x="832" y="0"/>
                  </a:moveTo>
                  <a:cubicBezTo>
                    <a:pt x="744" y="0"/>
                    <a:pt x="655" y="33"/>
                    <a:pt x="583" y="99"/>
                  </a:cubicBezTo>
                  <a:lnTo>
                    <a:pt x="131" y="539"/>
                  </a:lnTo>
                  <a:cubicBezTo>
                    <a:pt x="0" y="682"/>
                    <a:pt x="0" y="896"/>
                    <a:pt x="131" y="1039"/>
                  </a:cubicBezTo>
                  <a:lnTo>
                    <a:pt x="536" y="1432"/>
                  </a:lnTo>
                  <a:cubicBezTo>
                    <a:pt x="601" y="1498"/>
                    <a:pt x="688" y="1530"/>
                    <a:pt x="775" y="1530"/>
                  </a:cubicBezTo>
                  <a:cubicBezTo>
                    <a:pt x="863" y="1530"/>
                    <a:pt x="953" y="1498"/>
                    <a:pt x="1024" y="1432"/>
                  </a:cubicBezTo>
                  <a:lnTo>
                    <a:pt x="1476" y="980"/>
                  </a:lnTo>
                  <a:cubicBezTo>
                    <a:pt x="1607" y="849"/>
                    <a:pt x="1607" y="622"/>
                    <a:pt x="1476" y="491"/>
                  </a:cubicBezTo>
                  <a:lnTo>
                    <a:pt x="1072" y="99"/>
                  </a:lnTo>
                  <a:cubicBezTo>
                    <a:pt x="1006" y="33"/>
                    <a:pt x="920" y="0"/>
                    <a:pt x="832"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092300" y="2871625"/>
              <a:ext cx="40500" cy="38475"/>
            </a:xfrm>
            <a:custGeom>
              <a:avLst/>
              <a:gdLst/>
              <a:ahLst/>
              <a:cxnLst/>
              <a:rect l="l" t="t" r="r" b="b"/>
              <a:pathLst>
                <a:path w="1620" h="1539" extrusionOk="0">
                  <a:moveTo>
                    <a:pt x="834" y="0"/>
                  </a:moveTo>
                  <a:cubicBezTo>
                    <a:pt x="747" y="0"/>
                    <a:pt x="661" y="36"/>
                    <a:pt x="595" y="107"/>
                  </a:cubicBezTo>
                  <a:lnTo>
                    <a:pt x="131" y="548"/>
                  </a:lnTo>
                  <a:cubicBezTo>
                    <a:pt x="0" y="679"/>
                    <a:pt x="0" y="905"/>
                    <a:pt x="131" y="1048"/>
                  </a:cubicBezTo>
                  <a:lnTo>
                    <a:pt x="536" y="1441"/>
                  </a:lnTo>
                  <a:cubicBezTo>
                    <a:pt x="601" y="1506"/>
                    <a:pt x="691" y="1539"/>
                    <a:pt x="780" y="1539"/>
                  </a:cubicBezTo>
                  <a:cubicBezTo>
                    <a:pt x="869" y="1539"/>
                    <a:pt x="959" y="1506"/>
                    <a:pt x="1024" y="1441"/>
                  </a:cubicBezTo>
                  <a:lnTo>
                    <a:pt x="1477" y="988"/>
                  </a:lnTo>
                  <a:cubicBezTo>
                    <a:pt x="1619" y="857"/>
                    <a:pt x="1619" y="631"/>
                    <a:pt x="1477" y="500"/>
                  </a:cubicBezTo>
                  <a:lnTo>
                    <a:pt x="1072" y="107"/>
                  </a:lnTo>
                  <a:cubicBezTo>
                    <a:pt x="1006" y="36"/>
                    <a:pt x="920" y="0"/>
                    <a:pt x="834"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092300" y="3112050"/>
              <a:ext cx="40500" cy="38275"/>
            </a:xfrm>
            <a:custGeom>
              <a:avLst/>
              <a:gdLst/>
              <a:ahLst/>
              <a:cxnLst/>
              <a:rect l="l" t="t" r="r" b="b"/>
              <a:pathLst>
                <a:path w="1620" h="1531" extrusionOk="0">
                  <a:moveTo>
                    <a:pt x="780" y="0"/>
                  </a:moveTo>
                  <a:cubicBezTo>
                    <a:pt x="691" y="0"/>
                    <a:pt x="601" y="33"/>
                    <a:pt x="536" y="99"/>
                  </a:cubicBezTo>
                  <a:lnTo>
                    <a:pt x="131" y="491"/>
                  </a:lnTo>
                  <a:cubicBezTo>
                    <a:pt x="0" y="622"/>
                    <a:pt x="0" y="849"/>
                    <a:pt x="131" y="980"/>
                  </a:cubicBezTo>
                  <a:lnTo>
                    <a:pt x="595" y="1432"/>
                  </a:lnTo>
                  <a:cubicBezTo>
                    <a:pt x="661" y="1498"/>
                    <a:pt x="747" y="1530"/>
                    <a:pt x="834" y="1530"/>
                  </a:cubicBezTo>
                  <a:cubicBezTo>
                    <a:pt x="920" y="1530"/>
                    <a:pt x="1006" y="1498"/>
                    <a:pt x="1072" y="1432"/>
                  </a:cubicBezTo>
                  <a:lnTo>
                    <a:pt x="1477" y="1039"/>
                  </a:lnTo>
                  <a:cubicBezTo>
                    <a:pt x="1619" y="896"/>
                    <a:pt x="1619" y="682"/>
                    <a:pt x="1477" y="539"/>
                  </a:cubicBezTo>
                  <a:lnTo>
                    <a:pt x="1024" y="99"/>
                  </a:lnTo>
                  <a:cubicBezTo>
                    <a:pt x="959" y="33"/>
                    <a:pt x="869" y="0"/>
                    <a:pt x="780"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336975" y="2871625"/>
              <a:ext cx="40200" cy="38475"/>
            </a:xfrm>
            <a:custGeom>
              <a:avLst/>
              <a:gdLst/>
              <a:ahLst/>
              <a:cxnLst/>
              <a:rect l="l" t="t" r="r" b="b"/>
              <a:pathLst>
                <a:path w="1608" h="1539" extrusionOk="0">
                  <a:moveTo>
                    <a:pt x="775" y="0"/>
                  </a:moveTo>
                  <a:cubicBezTo>
                    <a:pt x="688" y="0"/>
                    <a:pt x="601" y="36"/>
                    <a:pt x="536" y="107"/>
                  </a:cubicBezTo>
                  <a:lnTo>
                    <a:pt x="131" y="500"/>
                  </a:lnTo>
                  <a:cubicBezTo>
                    <a:pt x="0" y="631"/>
                    <a:pt x="0" y="857"/>
                    <a:pt x="131" y="988"/>
                  </a:cubicBezTo>
                  <a:lnTo>
                    <a:pt x="583" y="1441"/>
                  </a:lnTo>
                  <a:cubicBezTo>
                    <a:pt x="655" y="1506"/>
                    <a:pt x="744" y="1539"/>
                    <a:pt x="832" y="1539"/>
                  </a:cubicBezTo>
                  <a:cubicBezTo>
                    <a:pt x="920" y="1539"/>
                    <a:pt x="1006" y="1506"/>
                    <a:pt x="1072" y="1441"/>
                  </a:cubicBezTo>
                  <a:lnTo>
                    <a:pt x="1476" y="1048"/>
                  </a:lnTo>
                  <a:cubicBezTo>
                    <a:pt x="1607" y="905"/>
                    <a:pt x="1607" y="679"/>
                    <a:pt x="1476" y="548"/>
                  </a:cubicBezTo>
                  <a:lnTo>
                    <a:pt x="1024" y="107"/>
                  </a:lnTo>
                  <a:cubicBezTo>
                    <a:pt x="953" y="36"/>
                    <a:pt x="863" y="0"/>
                    <a:pt x="775"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053900" y="3053150"/>
              <a:ext cx="38725" cy="36975"/>
            </a:xfrm>
            <a:custGeom>
              <a:avLst/>
              <a:gdLst/>
              <a:ahLst/>
              <a:cxnLst/>
              <a:rect l="l" t="t" r="r" b="b"/>
              <a:pathLst>
                <a:path w="1549" h="1479" extrusionOk="0">
                  <a:moveTo>
                    <a:pt x="930" y="0"/>
                  </a:moveTo>
                  <a:cubicBezTo>
                    <a:pt x="886" y="0"/>
                    <a:pt x="841" y="8"/>
                    <a:pt x="798" y="26"/>
                  </a:cubicBezTo>
                  <a:lnTo>
                    <a:pt x="274" y="216"/>
                  </a:lnTo>
                  <a:cubicBezTo>
                    <a:pt x="84" y="288"/>
                    <a:pt x="0" y="490"/>
                    <a:pt x="72" y="669"/>
                  </a:cubicBezTo>
                  <a:lnTo>
                    <a:pt x="298" y="1252"/>
                  </a:lnTo>
                  <a:cubicBezTo>
                    <a:pt x="353" y="1390"/>
                    <a:pt x="479" y="1478"/>
                    <a:pt x="616" y="1478"/>
                  </a:cubicBezTo>
                  <a:cubicBezTo>
                    <a:pt x="657" y="1478"/>
                    <a:pt x="698" y="1471"/>
                    <a:pt x="738" y="1454"/>
                  </a:cubicBezTo>
                  <a:lnTo>
                    <a:pt x="1274" y="1252"/>
                  </a:lnTo>
                  <a:cubicBezTo>
                    <a:pt x="1453" y="1192"/>
                    <a:pt x="1548" y="990"/>
                    <a:pt x="1477" y="800"/>
                  </a:cubicBezTo>
                  <a:lnTo>
                    <a:pt x="1250" y="216"/>
                  </a:lnTo>
                  <a:cubicBezTo>
                    <a:pt x="1196" y="81"/>
                    <a:pt x="1067" y="0"/>
                    <a:pt x="930"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376850" y="2931850"/>
              <a:ext cx="38725" cy="37000"/>
            </a:xfrm>
            <a:custGeom>
              <a:avLst/>
              <a:gdLst/>
              <a:ahLst/>
              <a:cxnLst/>
              <a:rect l="l" t="t" r="r" b="b"/>
              <a:pathLst>
                <a:path w="1549" h="1480" extrusionOk="0">
                  <a:moveTo>
                    <a:pt x="928" y="1"/>
                  </a:moveTo>
                  <a:cubicBezTo>
                    <a:pt x="888" y="1"/>
                    <a:pt x="849" y="7"/>
                    <a:pt x="810" y="20"/>
                  </a:cubicBezTo>
                  <a:lnTo>
                    <a:pt x="274" y="222"/>
                  </a:lnTo>
                  <a:cubicBezTo>
                    <a:pt x="96" y="294"/>
                    <a:pt x="1" y="496"/>
                    <a:pt x="72" y="675"/>
                  </a:cubicBezTo>
                  <a:lnTo>
                    <a:pt x="298" y="1258"/>
                  </a:lnTo>
                  <a:cubicBezTo>
                    <a:pt x="354" y="1398"/>
                    <a:pt x="491" y="1480"/>
                    <a:pt x="633" y="1480"/>
                  </a:cubicBezTo>
                  <a:cubicBezTo>
                    <a:pt x="672" y="1480"/>
                    <a:pt x="712" y="1473"/>
                    <a:pt x="751" y="1461"/>
                  </a:cubicBezTo>
                  <a:lnTo>
                    <a:pt x="1286" y="1258"/>
                  </a:lnTo>
                  <a:cubicBezTo>
                    <a:pt x="1465" y="1187"/>
                    <a:pt x="1548" y="984"/>
                    <a:pt x="1477" y="806"/>
                  </a:cubicBezTo>
                  <a:lnTo>
                    <a:pt x="1251" y="222"/>
                  </a:lnTo>
                  <a:cubicBezTo>
                    <a:pt x="1204" y="82"/>
                    <a:pt x="1070" y="1"/>
                    <a:pt x="928"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055675" y="2926650"/>
              <a:ext cx="39025" cy="37300"/>
            </a:xfrm>
            <a:custGeom>
              <a:avLst/>
              <a:gdLst/>
              <a:ahLst/>
              <a:cxnLst/>
              <a:rect l="l" t="t" r="r" b="b"/>
              <a:pathLst>
                <a:path w="1561" h="1492" extrusionOk="0">
                  <a:moveTo>
                    <a:pt x="644" y="0"/>
                  </a:moveTo>
                  <a:cubicBezTo>
                    <a:pt x="510" y="0"/>
                    <a:pt x="385" y="81"/>
                    <a:pt x="322" y="216"/>
                  </a:cubicBezTo>
                  <a:lnTo>
                    <a:pt x="84" y="788"/>
                  </a:lnTo>
                  <a:cubicBezTo>
                    <a:pt x="1" y="966"/>
                    <a:pt x="84" y="1169"/>
                    <a:pt x="263" y="1240"/>
                  </a:cubicBezTo>
                  <a:lnTo>
                    <a:pt x="786" y="1466"/>
                  </a:lnTo>
                  <a:cubicBezTo>
                    <a:pt x="830" y="1483"/>
                    <a:pt x="874" y="1492"/>
                    <a:pt x="918" y="1492"/>
                  </a:cubicBezTo>
                  <a:cubicBezTo>
                    <a:pt x="1055" y="1492"/>
                    <a:pt x="1185" y="1411"/>
                    <a:pt x="1239" y="1276"/>
                  </a:cubicBezTo>
                  <a:lnTo>
                    <a:pt x="1489" y="704"/>
                  </a:lnTo>
                  <a:cubicBezTo>
                    <a:pt x="1560" y="526"/>
                    <a:pt x="1477" y="311"/>
                    <a:pt x="1298" y="240"/>
                  </a:cubicBezTo>
                  <a:lnTo>
                    <a:pt x="775" y="26"/>
                  </a:lnTo>
                  <a:cubicBezTo>
                    <a:pt x="731" y="8"/>
                    <a:pt x="687" y="0"/>
                    <a:pt x="644"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374775" y="3058200"/>
              <a:ext cx="39000" cy="37075"/>
            </a:xfrm>
            <a:custGeom>
              <a:avLst/>
              <a:gdLst/>
              <a:ahLst/>
              <a:cxnLst/>
              <a:rect l="l" t="t" r="r" b="b"/>
              <a:pathLst>
                <a:path w="1560" h="1483" extrusionOk="0">
                  <a:moveTo>
                    <a:pt x="641" y="0"/>
                  </a:moveTo>
                  <a:cubicBezTo>
                    <a:pt x="504" y="0"/>
                    <a:pt x="376" y="79"/>
                    <a:pt x="322" y="205"/>
                  </a:cubicBezTo>
                  <a:lnTo>
                    <a:pt x="72" y="788"/>
                  </a:lnTo>
                  <a:cubicBezTo>
                    <a:pt x="0" y="967"/>
                    <a:pt x="84" y="1169"/>
                    <a:pt x="262" y="1240"/>
                  </a:cubicBezTo>
                  <a:lnTo>
                    <a:pt x="786" y="1455"/>
                  </a:lnTo>
                  <a:cubicBezTo>
                    <a:pt x="832" y="1473"/>
                    <a:pt x="880" y="1482"/>
                    <a:pt x="926" y="1482"/>
                  </a:cubicBezTo>
                  <a:cubicBezTo>
                    <a:pt x="1060" y="1482"/>
                    <a:pt x="1185" y="1409"/>
                    <a:pt x="1238" y="1276"/>
                  </a:cubicBezTo>
                  <a:lnTo>
                    <a:pt x="1488" y="693"/>
                  </a:lnTo>
                  <a:cubicBezTo>
                    <a:pt x="1560" y="514"/>
                    <a:pt x="1477" y="312"/>
                    <a:pt x="1298" y="240"/>
                  </a:cubicBezTo>
                  <a:lnTo>
                    <a:pt x="774" y="26"/>
                  </a:lnTo>
                  <a:cubicBezTo>
                    <a:pt x="730" y="9"/>
                    <a:pt x="685" y="0"/>
                    <a:pt x="641"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148250" y="2836150"/>
              <a:ext cx="40200" cy="36125"/>
            </a:xfrm>
            <a:custGeom>
              <a:avLst/>
              <a:gdLst/>
              <a:ahLst/>
              <a:cxnLst/>
              <a:rect l="l" t="t" r="r" b="b"/>
              <a:pathLst>
                <a:path w="1608" h="1445" extrusionOk="0">
                  <a:moveTo>
                    <a:pt x="991" y="0"/>
                  </a:moveTo>
                  <a:cubicBezTo>
                    <a:pt x="947" y="0"/>
                    <a:pt x="901" y="9"/>
                    <a:pt x="858" y="26"/>
                  </a:cubicBezTo>
                  <a:lnTo>
                    <a:pt x="262" y="264"/>
                  </a:lnTo>
                  <a:cubicBezTo>
                    <a:pt x="84" y="336"/>
                    <a:pt x="1" y="550"/>
                    <a:pt x="72" y="717"/>
                  </a:cubicBezTo>
                  <a:lnTo>
                    <a:pt x="286" y="1229"/>
                  </a:lnTo>
                  <a:cubicBezTo>
                    <a:pt x="349" y="1364"/>
                    <a:pt x="481" y="1445"/>
                    <a:pt x="614" y="1445"/>
                  </a:cubicBezTo>
                  <a:cubicBezTo>
                    <a:pt x="656" y="1445"/>
                    <a:pt x="698" y="1436"/>
                    <a:pt x="739" y="1419"/>
                  </a:cubicBezTo>
                  <a:lnTo>
                    <a:pt x="1346" y="1169"/>
                  </a:lnTo>
                  <a:cubicBezTo>
                    <a:pt x="1525" y="1098"/>
                    <a:pt x="1608" y="895"/>
                    <a:pt x="1525" y="717"/>
                  </a:cubicBezTo>
                  <a:lnTo>
                    <a:pt x="1310" y="205"/>
                  </a:lnTo>
                  <a:cubicBezTo>
                    <a:pt x="1256" y="79"/>
                    <a:pt x="1128" y="0"/>
                    <a:pt x="991"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281300" y="3149875"/>
              <a:ext cx="39925" cy="36125"/>
            </a:xfrm>
            <a:custGeom>
              <a:avLst/>
              <a:gdLst/>
              <a:ahLst/>
              <a:cxnLst/>
              <a:rect l="l" t="t" r="r" b="b"/>
              <a:pathLst>
                <a:path w="1597" h="1445" extrusionOk="0">
                  <a:moveTo>
                    <a:pt x="989" y="0"/>
                  </a:moveTo>
                  <a:cubicBezTo>
                    <a:pt x="946" y="0"/>
                    <a:pt x="902" y="9"/>
                    <a:pt x="858" y="26"/>
                  </a:cubicBezTo>
                  <a:lnTo>
                    <a:pt x="263" y="264"/>
                  </a:lnTo>
                  <a:cubicBezTo>
                    <a:pt x="84" y="336"/>
                    <a:pt x="1" y="550"/>
                    <a:pt x="72" y="717"/>
                  </a:cubicBezTo>
                  <a:lnTo>
                    <a:pt x="286" y="1229"/>
                  </a:lnTo>
                  <a:cubicBezTo>
                    <a:pt x="340" y="1364"/>
                    <a:pt x="470" y="1445"/>
                    <a:pt x="607" y="1445"/>
                  </a:cubicBezTo>
                  <a:cubicBezTo>
                    <a:pt x="651" y="1445"/>
                    <a:pt x="696" y="1437"/>
                    <a:pt x="739" y="1419"/>
                  </a:cubicBezTo>
                  <a:lnTo>
                    <a:pt x="1334" y="1169"/>
                  </a:lnTo>
                  <a:cubicBezTo>
                    <a:pt x="1513" y="1098"/>
                    <a:pt x="1596" y="895"/>
                    <a:pt x="1525" y="717"/>
                  </a:cubicBezTo>
                  <a:lnTo>
                    <a:pt x="1310" y="205"/>
                  </a:lnTo>
                  <a:cubicBezTo>
                    <a:pt x="1247" y="79"/>
                    <a:pt x="1123" y="0"/>
                    <a:pt x="989"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284575" y="2837450"/>
              <a:ext cx="40200" cy="36350"/>
            </a:xfrm>
            <a:custGeom>
              <a:avLst/>
              <a:gdLst/>
              <a:ahLst/>
              <a:cxnLst/>
              <a:rect l="l" t="t" r="r" b="b"/>
              <a:pathLst>
                <a:path w="1608" h="1454" extrusionOk="0">
                  <a:moveTo>
                    <a:pt x="617" y="1"/>
                  </a:moveTo>
                  <a:cubicBezTo>
                    <a:pt x="485" y="1"/>
                    <a:pt x="362" y="78"/>
                    <a:pt x="310" y="200"/>
                  </a:cubicBezTo>
                  <a:lnTo>
                    <a:pt x="84" y="712"/>
                  </a:lnTo>
                  <a:cubicBezTo>
                    <a:pt x="1" y="879"/>
                    <a:pt x="84" y="1093"/>
                    <a:pt x="263" y="1165"/>
                  </a:cubicBezTo>
                  <a:lnTo>
                    <a:pt x="846" y="1427"/>
                  </a:lnTo>
                  <a:cubicBezTo>
                    <a:pt x="892" y="1445"/>
                    <a:pt x="940" y="1454"/>
                    <a:pt x="986" y="1454"/>
                  </a:cubicBezTo>
                  <a:cubicBezTo>
                    <a:pt x="1120" y="1454"/>
                    <a:pt x="1245" y="1380"/>
                    <a:pt x="1298" y="1248"/>
                  </a:cubicBezTo>
                  <a:lnTo>
                    <a:pt x="1525" y="748"/>
                  </a:lnTo>
                  <a:cubicBezTo>
                    <a:pt x="1608" y="569"/>
                    <a:pt x="1525" y="367"/>
                    <a:pt x="1358" y="284"/>
                  </a:cubicBezTo>
                  <a:lnTo>
                    <a:pt x="763" y="34"/>
                  </a:lnTo>
                  <a:cubicBezTo>
                    <a:pt x="715" y="11"/>
                    <a:pt x="665" y="1"/>
                    <a:pt x="617"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144675" y="3148200"/>
              <a:ext cx="40200" cy="36375"/>
            </a:xfrm>
            <a:custGeom>
              <a:avLst/>
              <a:gdLst/>
              <a:ahLst/>
              <a:cxnLst/>
              <a:rect l="l" t="t" r="r" b="b"/>
              <a:pathLst>
                <a:path w="1608" h="1455" extrusionOk="0">
                  <a:moveTo>
                    <a:pt x="617" y="1"/>
                  </a:moveTo>
                  <a:cubicBezTo>
                    <a:pt x="485" y="1"/>
                    <a:pt x="362" y="78"/>
                    <a:pt x="310" y="200"/>
                  </a:cubicBezTo>
                  <a:lnTo>
                    <a:pt x="84" y="712"/>
                  </a:lnTo>
                  <a:cubicBezTo>
                    <a:pt x="1" y="879"/>
                    <a:pt x="84" y="1093"/>
                    <a:pt x="263" y="1165"/>
                  </a:cubicBezTo>
                  <a:lnTo>
                    <a:pt x="846" y="1427"/>
                  </a:lnTo>
                  <a:cubicBezTo>
                    <a:pt x="892" y="1445"/>
                    <a:pt x="940" y="1454"/>
                    <a:pt x="987" y="1454"/>
                  </a:cubicBezTo>
                  <a:cubicBezTo>
                    <a:pt x="1121" y="1454"/>
                    <a:pt x="1249" y="1381"/>
                    <a:pt x="1310" y="1248"/>
                  </a:cubicBezTo>
                  <a:lnTo>
                    <a:pt x="1537" y="748"/>
                  </a:lnTo>
                  <a:cubicBezTo>
                    <a:pt x="1608" y="569"/>
                    <a:pt x="1525" y="367"/>
                    <a:pt x="1358" y="284"/>
                  </a:cubicBezTo>
                  <a:lnTo>
                    <a:pt x="763" y="34"/>
                  </a:lnTo>
                  <a:cubicBezTo>
                    <a:pt x="715" y="11"/>
                    <a:pt x="665" y="1"/>
                    <a:pt x="617"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228025" y="2864775"/>
              <a:ext cx="17575" cy="103300"/>
            </a:xfrm>
            <a:custGeom>
              <a:avLst/>
              <a:gdLst/>
              <a:ahLst/>
              <a:cxnLst/>
              <a:rect l="l" t="t" r="r" b="b"/>
              <a:pathLst>
                <a:path w="703" h="4132" extrusionOk="0">
                  <a:moveTo>
                    <a:pt x="0" y="0"/>
                  </a:moveTo>
                  <a:lnTo>
                    <a:pt x="0" y="4132"/>
                  </a:lnTo>
                  <a:lnTo>
                    <a:pt x="703" y="4132"/>
                  </a:lnTo>
                  <a:lnTo>
                    <a:pt x="703" y="0"/>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099425" y="3015375"/>
              <a:ext cx="100050" cy="66100"/>
            </a:xfrm>
            <a:custGeom>
              <a:avLst/>
              <a:gdLst/>
              <a:ahLst/>
              <a:cxnLst/>
              <a:rect l="l" t="t" r="r" b="b"/>
              <a:pathLst>
                <a:path w="4002" h="2644" extrusionOk="0">
                  <a:moveTo>
                    <a:pt x="3644" y="1"/>
                  </a:moveTo>
                  <a:lnTo>
                    <a:pt x="1" y="2049"/>
                  </a:lnTo>
                  <a:lnTo>
                    <a:pt x="346" y="2644"/>
                  </a:lnTo>
                  <a:lnTo>
                    <a:pt x="4001" y="596"/>
                  </a:lnTo>
                  <a:lnTo>
                    <a:pt x="3644" y="1"/>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268800" y="3013900"/>
              <a:ext cx="99750" cy="66100"/>
            </a:xfrm>
            <a:custGeom>
              <a:avLst/>
              <a:gdLst/>
              <a:ahLst/>
              <a:cxnLst/>
              <a:rect l="l" t="t" r="r" b="b"/>
              <a:pathLst>
                <a:path w="3990" h="2644" extrusionOk="0">
                  <a:moveTo>
                    <a:pt x="346" y="0"/>
                  </a:moveTo>
                  <a:lnTo>
                    <a:pt x="1" y="596"/>
                  </a:lnTo>
                  <a:lnTo>
                    <a:pt x="3644" y="2643"/>
                  </a:lnTo>
                  <a:lnTo>
                    <a:pt x="3989" y="2048"/>
                  </a:lnTo>
                  <a:lnTo>
                    <a:pt x="346" y="0"/>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395600" y="3208725"/>
              <a:ext cx="471525" cy="470275"/>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687000" y="4918300"/>
              <a:ext cx="70875" cy="804275"/>
            </a:xfrm>
            <a:custGeom>
              <a:avLst/>
              <a:gdLst/>
              <a:ahLst/>
              <a:cxnLst/>
              <a:rect l="l" t="t" r="r" b="b"/>
              <a:pathLst>
                <a:path w="2835" h="32171" extrusionOk="0">
                  <a:moveTo>
                    <a:pt x="1" y="0"/>
                  </a:moveTo>
                  <a:lnTo>
                    <a:pt x="1" y="32171"/>
                  </a:lnTo>
                  <a:lnTo>
                    <a:pt x="2835" y="32171"/>
                  </a:lnTo>
                  <a:lnTo>
                    <a:pt x="2835"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950300" y="4164025"/>
              <a:ext cx="70575" cy="467950"/>
            </a:xfrm>
            <a:custGeom>
              <a:avLst/>
              <a:gdLst/>
              <a:ahLst/>
              <a:cxnLst/>
              <a:rect l="l" t="t" r="r" b="b"/>
              <a:pathLst>
                <a:path w="2823" h="18718" extrusionOk="0">
                  <a:moveTo>
                    <a:pt x="1" y="1"/>
                  </a:moveTo>
                  <a:lnTo>
                    <a:pt x="1" y="18717"/>
                  </a:lnTo>
                  <a:lnTo>
                    <a:pt x="2823" y="18717"/>
                  </a:lnTo>
                  <a:lnTo>
                    <a:pt x="2823" y="1"/>
                  </a:ln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234895" y="3998546"/>
              <a:ext cx="631649" cy="70850"/>
            </a:xfrm>
            <a:custGeom>
              <a:avLst/>
              <a:gdLst/>
              <a:ahLst/>
              <a:cxnLst/>
              <a:rect l="l" t="t" r="r" b="b"/>
              <a:pathLst>
                <a:path w="26635" h="2834" extrusionOk="0">
                  <a:moveTo>
                    <a:pt x="0" y="0"/>
                  </a:moveTo>
                  <a:lnTo>
                    <a:pt x="0" y="2834"/>
                  </a:lnTo>
                  <a:lnTo>
                    <a:pt x="26634" y="2834"/>
                  </a:lnTo>
                  <a:lnTo>
                    <a:pt x="26634"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163453" y="4730175"/>
              <a:ext cx="459015" cy="70882"/>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545025" y="4725425"/>
              <a:ext cx="218200" cy="288450"/>
            </a:xfrm>
            <a:custGeom>
              <a:avLst/>
              <a:gdLst/>
              <a:ahLst/>
              <a:cxnLst/>
              <a:rect l="l" t="t" r="r" b="b"/>
              <a:pathLst>
                <a:path w="8728" h="11538" extrusionOk="0">
                  <a:moveTo>
                    <a:pt x="1" y="0"/>
                  </a:moveTo>
                  <a:lnTo>
                    <a:pt x="1" y="3274"/>
                  </a:lnTo>
                  <a:lnTo>
                    <a:pt x="1275" y="3274"/>
                  </a:lnTo>
                  <a:cubicBezTo>
                    <a:pt x="5215" y="3274"/>
                    <a:pt x="5454" y="5001"/>
                    <a:pt x="5454" y="8954"/>
                  </a:cubicBezTo>
                  <a:lnTo>
                    <a:pt x="5454" y="11537"/>
                  </a:lnTo>
                  <a:lnTo>
                    <a:pt x="8728" y="11537"/>
                  </a:lnTo>
                  <a:lnTo>
                    <a:pt x="8728" y="8954"/>
                  </a:lnTo>
                  <a:cubicBezTo>
                    <a:pt x="8728" y="3191"/>
                    <a:pt x="7025" y="0"/>
                    <a:pt x="1275"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525375" y="4690875"/>
              <a:ext cx="41100" cy="153625"/>
            </a:xfrm>
            <a:custGeom>
              <a:avLst/>
              <a:gdLst/>
              <a:ahLst/>
              <a:cxnLst/>
              <a:rect l="l" t="t" r="r" b="b"/>
              <a:pathLst>
                <a:path w="1644" h="6145" extrusionOk="0">
                  <a:moveTo>
                    <a:pt x="822" y="1"/>
                  </a:moveTo>
                  <a:cubicBezTo>
                    <a:pt x="358" y="1"/>
                    <a:pt x="1" y="370"/>
                    <a:pt x="1" y="822"/>
                  </a:cubicBezTo>
                  <a:lnTo>
                    <a:pt x="1" y="5335"/>
                  </a:lnTo>
                  <a:cubicBezTo>
                    <a:pt x="1" y="5787"/>
                    <a:pt x="358" y="6145"/>
                    <a:pt x="822" y="6145"/>
                  </a:cubicBezTo>
                  <a:cubicBezTo>
                    <a:pt x="1275" y="6145"/>
                    <a:pt x="1644" y="5787"/>
                    <a:pt x="1644" y="5335"/>
                  </a:cubicBezTo>
                  <a:lnTo>
                    <a:pt x="1644" y="822"/>
                  </a:lnTo>
                  <a:cubicBezTo>
                    <a:pt x="1644" y="370"/>
                    <a:pt x="1275" y="1"/>
                    <a:pt x="822"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647725" y="4993300"/>
              <a:ext cx="153600" cy="41100"/>
            </a:xfrm>
            <a:custGeom>
              <a:avLst/>
              <a:gdLst/>
              <a:ahLst/>
              <a:cxnLst/>
              <a:rect l="l" t="t" r="r" b="b"/>
              <a:pathLst>
                <a:path w="6144" h="1644" extrusionOk="0">
                  <a:moveTo>
                    <a:pt x="822" y="1"/>
                  </a:moveTo>
                  <a:cubicBezTo>
                    <a:pt x="369" y="1"/>
                    <a:pt x="0" y="370"/>
                    <a:pt x="0" y="822"/>
                  </a:cubicBezTo>
                  <a:cubicBezTo>
                    <a:pt x="0" y="1275"/>
                    <a:pt x="369" y="1644"/>
                    <a:pt x="822" y="1644"/>
                  </a:cubicBezTo>
                  <a:lnTo>
                    <a:pt x="5322" y="1644"/>
                  </a:lnTo>
                  <a:cubicBezTo>
                    <a:pt x="5787" y="1644"/>
                    <a:pt x="6144" y="1275"/>
                    <a:pt x="6144" y="822"/>
                  </a:cubicBezTo>
                  <a:cubicBezTo>
                    <a:pt x="6144" y="370"/>
                    <a:pt x="5787" y="1"/>
                    <a:pt x="5322"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568850" y="2746600"/>
              <a:ext cx="70850" cy="133375"/>
            </a:xfrm>
            <a:custGeom>
              <a:avLst/>
              <a:gdLst/>
              <a:ahLst/>
              <a:cxnLst/>
              <a:rect l="l" t="t" r="r" b="b"/>
              <a:pathLst>
                <a:path w="2834" h="5335" extrusionOk="0">
                  <a:moveTo>
                    <a:pt x="0" y="0"/>
                  </a:moveTo>
                  <a:lnTo>
                    <a:pt x="0" y="5334"/>
                  </a:lnTo>
                  <a:lnTo>
                    <a:pt x="2834" y="5334"/>
                  </a:lnTo>
                  <a:lnTo>
                    <a:pt x="2834"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704275" y="2997225"/>
              <a:ext cx="162250" cy="70875"/>
            </a:xfrm>
            <a:custGeom>
              <a:avLst/>
              <a:gdLst/>
              <a:ahLst/>
              <a:cxnLst/>
              <a:rect l="l" t="t" r="r" b="b"/>
              <a:pathLst>
                <a:path w="6490" h="2835" extrusionOk="0">
                  <a:moveTo>
                    <a:pt x="0" y="0"/>
                  </a:moveTo>
                  <a:lnTo>
                    <a:pt x="0" y="2834"/>
                  </a:lnTo>
                  <a:lnTo>
                    <a:pt x="6489" y="2834"/>
                  </a:lnTo>
                  <a:lnTo>
                    <a:pt x="6489"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563475" y="2784400"/>
              <a:ext cx="218200" cy="288450"/>
            </a:xfrm>
            <a:custGeom>
              <a:avLst/>
              <a:gdLst/>
              <a:ahLst/>
              <a:cxnLst/>
              <a:rect l="l" t="t" r="r" b="b"/>
              <a:pathLst>
                <a:path w="8728" h="11538" extrusionOk="0">
                  <a:moveTo>
                    <a:pt x="1" y="1"/>
                  </a:moveTo>
                  <a:lnTo>
                    <a:pt x="1" y="2584"/>
                  </a:lnTo>
                  <a:cubicBezTo>
                    <a:pt x="1" y="8335"/>
                    <a:pt x="1703" y="11538"/>
                    <a:pt x="7454" y="11538"/>
                  </a:cubicBezTo>
                  <a:lnTo>
                    <a:pt x="8728" y="11538"/>
                  </a:lnTo>
                  <a:lnTo>
                    <a:pt x="8728" y="8263"/>
                  </a:lnTo>
                  <a:lnTo>
                    <a:pt x="7454" y="8263"/>
                  </a:lnTo>
                  <a:cubicBezTo>
                    <a:pt x="3513" y="8263"/>
                    <a:pt x="3275" y="6537"/>
                    <a:pt x="3275" y="2584"/>
                  </a:cubicBezTo>
                  <a:lnTo>
                    <a:pt x="3275" y="1"/>
                  </a:ln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60525" y="2953475"/>
              <a:ext cx="40800" cy="153900"/>
            </a:xfrm>
            <a:custGeom>
              <a:avLst/>
              <a:gdLst/>
              <a:ahLst/>
              <a:cxnLst/>
              <a:rect l="l" t="t" r="r" b="b"/>
              <a:pathLst>
                <a:path w="1632" h="6156" extrusionOk="0">
                  <a:moveTo>
                    <a:pt x="810" y="0"/>
                  </a:moveTo>
                  <a:cubicBezTo>
                    <a:pt x="358" y="0"/>
                    <a:pt x="1" y="369"/>
                    <a:pt x="1" y="822"/>
                  </a:cubicBezTo>
                  <a:lnTo>
                    <a:pt x="1" y="5334"/>
                  </a:lnTo>
                  <a:cubicBezTo>
                    <a:pt x="1" y="5787"/>
                    <a:pt x="358" y="6156"/>
                    <a:pt x="810" y="6156"/>
                  </a:cubicBezTo>
                  <a:cubicBezTo>
                    <a:pt x="1275" y="6156"/>
                    <a:pt x="1632" y="5787"/>
                    <a:pt x="1632" y="5334"/>
                  </a:cubicBezTo>
                  <a:lnTo>
                    <a:pt x="1632" y="822"/>
                  </a:lnTo>
                  <a:cubicBezTo>
                    <a:pt x="1632" y="369"/>
                    <a:pt x="1275" y="0"/>
                    <a:pt x="810" y="0"/>
                  </a:cubicBez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525375" y="2763850"/>
              <a:ext cx="153625" cy="41125"/>
            </a:xfrm>
            <a:custGeom>
              <a:avLst/>
              <a:gdLst/>
              <a:ahLst/>
              <a:cxnLst/>
              <a:rect l="l" t="t" r="r" b="b"/>
              <a:pathLst>
                <a:path w="6145" h="1645" extrusionOk="0">
                  <a:moveTo>
                    <a:pt x="822" y="1"/>
                  </a:moveTo>
                  <a:cubicBezTo>
                    <a:pt x="358" y="1"/>
                    <a:pt x="1" y="370"/>
                    <a:pt x="1" y="823"/>
                  </a:cubicBezTo>
                  <a:cubicBezTo>
                    <a:pt x="1" y="1275"/>
                    <a:pt x="358" y="1644"/>
                    <a:pt x="822" y="1644"/>
                  </a:cubicBezTo>
                  <a:lnTo>
                    <a:pt x="5323" y="1644"/>
                  </a:lnTo>
                  <a:cubicBezTo>
                    <a:pt x="5775" y="1644"/>
                    <a:pt x="6144" y="1275"/>
                    <a:pt x="6144" y="823"/>
                  </a:cubicBezTo>
                  <a:cubicBezTo>
                    <a:pt x="6144" y="370"/>
                    <a:pt x="5775" y="1"/>
                    <a:pt x="5323" y="1"/>
                  </a:cubicBez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945250" y="4513475"/>
              <a:ext cx="218200" cy="288750"/>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142300" y="4682850"/>
              <a:ext cx="40800" cy="153900"/>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907150" y="4492950"/>
              <a:ext cx="153625" cy="41100"/>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946150" y="3994075"/>
              <a:ext cx="288750" cy="218500"/>
            </a:xfrm>
            <a:custGeom>
              <a:avLst/>
              <a:gdLst/>
              <a:ahLst/>
              <a:cxnLst/>
              <a:rect l="l" t="t" r="r" b="b"/>
              <a:pathLst>
                <a:path w="11550" h="8740" extrusionOk="0">
                  <a:moveTo>
                    <a:pt x="8954" y="0"/>
                  </a:moveTo>
                  <a:cubicBezTo>
                    <a:pt x="3203" y="0"/>
                    <a:pt x="0" y="1715"/>
                    <a:pt x="0" y="7466"/>
                  </a:cubicBezTo>
                  <a:lnTo>
                    <a:pt x="0" y="8740"/>
                  </a:lnTo>
                  <a:lnTo>
                    <a:pt x="3274" y="8740"/>
                  </a:lnTo>
                  <a:lnTo>
                    <a:pt x="3274" y="7466"/>
                  </a:lnTo>
                  <a:cubicBezTo>
                    <a:pt x="3274" y="3513"/>
                    <a:pt x="5001" y="3275"/>
                    <a:pt x="8954" y="3275"/>
                  </a:cubicBezTo>
                  <a:lnTo>
                    <a:pt x="11549" y="3275"/>
                  </a:lnTo>
                  <a:lnTo>
                    <a:pt x="11549"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911625" y="4191125"/>
              <a:ext cx="153900" cy="41100"/>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214325" y="3955975"/>
              <a:ext cx="41100" cy="153900"/>
            </a:xfrm>
            <a:custGeom>
              <a:avLst/>
              <a:gdLst/>
              <a:ahLst/>
              <a:cxnLst/>
              <a:rect l="l" t="t" r="r" b="b"/>
              <a:pathLst>
                <a:path w="1644" h="6156" extrusionOk="0">
                  <a:moveTo>
                    <a:pt x="822" y="0"/>
                  </a:moveTo>
                  <a:cubicBezTo>
                    <a:pt x="370" y="0"/>
                    <a:pt x="1" y="370"/>
                    <a:pt x="1" y="822"/>
                  </a:cubicBezTo>
                  <a:lnTo>
                    <a:pt x="1" y="5334"/>
                  </a:lnTo>
                  <a:cubicBezTo>
                    <a:pt x="1" y="5787"/>
                    <a:pt x="358" y="6156"/>
                    <a:pt x="822" y="6156"/>
                  </a:cubicBezTo>
                  <a:cubicBezTo>
                    <a:pt x="1275" y="6156"/>
                    <a:pt x="1644" y="5787"/>
                    <a:pt x="1644" y="5334"/>
                  </a:cubicBezTo>
                  <a:lnTo>
                    <a:pt x="1644" y="822"/>
                  </a:lnTo>
                  <a:cubicBezTo>
                    <a:pt x="1644" y="370"/>
                    <a:pt x="1275" y="0"/>
                    <a:pt x="822"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950300" y="2746900"/>
              <a:ext cx="70575" cy="795950"/>
            </a:xfrm>
            <a:custGeom>
              <a:avLst/>
              <a:gdLst/>
              <a:ahLst/>
              <a:cxnLst/>
              <a:rect l="l" t="t" r="r" b="b"/>
              <a:pathLst>
                <a:path w="2823" h="31838" extrusionOk="0">
                  <a:moveTo>
                    <a:pt x="1" y="0"/>
                  </a:moveTo>
                  <a:lnTo>
                    <a:pt x="1" y="31838"/>
                  </a:lnTo>
                  <a:lnTo>
                    <a:pt x="2823" y="31838"/>
                  </a:lnTo>
                  <a:lnTo>
                    <a:pt x="2823"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436375" y="2746900"/>
              <a:ext cx="70875" cy="2973900"/>
            </a:xfrm>
            <a:custGeom>
              <a:avLst/>
              <a:gdLst/>
              <a:ahLst/>
              <a:cxnLst/>
              <a:rect l="l" t="t" r="r" b="b"/>
              <a:pathLst>
                <a:path w="2835" h="118956" extrusionOk="0">
                  <a:moveTo>
                    <a:pt x="1" y="0"/>
                  </a:moveTo>
                  <a:lnTo>
                    <a:pt x="1" y="118955"/>
                  </a:lnTo>
                  <a:lnTo>
                    <a:pt x="2834" y="118955"/>
                  </a:lnTo>
                  <a:lnTo>
                    <a:pt x="2834"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200650" y="3736300"/>
              <a:ext cx="665875" cy="705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944650" y="3445500"/>
              <a:ext cx="325675" cy="367025"/>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910125" y="3425550"/>
              <a:ext cx="153925" cy="41100"/>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249750" y="3697025"/>
              <a:ext cx="41100" cy="153600"/>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430425" y="4173550"/>
              <a:ext cx="81875" cy="393825"/>
            </a:xfrm>
            <a:custGeom>
              <a:avLst/>
              <a:gdLst/>
              <a:ahLst/>
              <a:cxnLst/>
              <a:rect l="l" t="t" r="r" b="b"/>
              <a:pathLst>
                <a:path w="3275" h="15753" extrusionOk="0">
                  <a:moveTo>
                    <a:pt x="1" y="1"/>
                  </a:moveTo>
                  <a:lnTo>
                    <a:pt x="1" y="15753"/>
                  </a:lnTo>
                  <a:lnTo>
                    <a:pt x="3275" y="15753"/>
                  </a:lnTo>
                  <a:lnTo>
                    <a:pt x="3275" y="1"/>
                  </a:ln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400075" y="4547425"/>
              <a:ext cx="142600" cy="36025"/>
            </a:xfrm>
            <a:custGeom>
              <a:avLst/>
              <a:gdLst/>
              <a:ahLst/>
              <a:cxnLst/>
              <a:rect l="l" t="t" r="r" b="b"/>
              <a:pathLst>
                <a:path w="5704" h="1441" extrusionOk="0">
                  <a:moveTo>
                    <a:pt x="726" y="0"/>
                  </a:moveTo>
                  <a:cubicBezTo>
                    <a:pt x="322" y="0"/>
                    <a:pt x="0" y="322"/>
                    <a:pt x="0" y="726"/>
                  </a:cubicBezTo>
                  <a:cubicBezTo>
                    <a:pt x="0" y="1119"/>
                    <a:pt x="322" y="1441"/>
                    <a:pt x="726" y="1441"/>
                  </a:cubicBezTo>
                  <a:lnTo>
                    <a:pt x="4989" y="1441"/>
                  </a:lnTo>
                  <a:cubicBezTo>
                    <a:pt x="5382" y="1441"/>
                    <a:pt x="5703" y="1119"/>
                    <a:pt x="5703" y="726"/>
                  </a:cubicBezTo>
                  <a:cubicBezTo>
                    <a:pt x="5703" y="322"/>
                    <a:pt x="5382" y="0"/>
                    <a:pt x="4989" y="0"/>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400075" y="4155400"/>
              <a:ext cx="142600" cy="36050"/>
            </a:xfrm>
            <a:custGeom>
              <a:avLst/>
              <a:gdLst/>
              <a:ahLst/>
              <a:cxnLst/>
              <a:rect l="l" t="t" r="r" b="b"/>
              <a:pathLst>
                <a:path w="5704" h="1442" extrusionOk="0">
                  <a:moveTo>
                    <a:pt x="726" y="1"/>
                  </a:moveTo>
                  <a:cubicBezTo>
                    <a:pt x="322" y="1"/>
                    <a:pt x="0" y="322"/>
                    <a:pt x="0" y="727"/>
                  </a:cubicBezTo>
                  <a:cubicBezTo>
                    <a:pt x="0" y="1120"/>
                    <a:pt x="322" y="1441"/>
                    <a:pt x="726" y="1441"/>
                  </a:cubicBezTo>
                  <a:lnTo>
                    <a:pt x="4989" y="1441"/>
                  </a:lnTo>
                  <a:cubicBezTo>
                    <a:pt x="5382" y="1441"/>
                    <a:pt x="5703" y="1120"/>
                    <a:pt x="5703" y="727"/>
                  </a:cubicBezTo>
                  <a:cubicBezTo>
                    <a:pt x="5703" y="322"/>
                    <a:pt x="5382" y="1"/>
                    <a:pt x="4989" y="1"/>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52150" y="4225650"/>
              <a:ext cx="299775" cy="299775"/>
            </a:xfrm>
            <a:custGeom>
              <a:avLst/>
              <a:gdLst/>
              <a:ahLst/>
              <a:cxnLst/>
              <a:rect l="l" t="t" r="r" b="b"/>
              <a:pathLst>
                <a:path w="11991" h="11991" extrusionOk="0">
                  <a:moveTo>
                    <a:pt x="5632" y="1286"/>
                  </a:moveTo>
                  <a:lnTo>
                    <a:pt x="5632" y="4441"/>
                  </a:lnTo>
                  <a:cubicBezTo>
                    <a:pt x="5466" y="4489"/>
                    <a:pt x="5311" y="4549"/>
                    <a:pt x="5168" y="4644"/>
                  </a:cubicBezTo>
                  <a:lnTo>
                    <a:pt x="2930" y="2406"/>
                  </a:lnTo>
                  <a:cubicBezTo>
                    <a:pt x="3025" y="2322"/>
                    <a:pt x="3120" y="2251"/>
                    <a:pt x="3215" y="2191"/>
                  </a:cubicBezTo>
                  <a:cubicBezTo>
                    <a:pt x="3239" y="2167"/>
                    <a:pt x="3275" y="2144"/>
                    <a:pt x="3299" y="2120"/>
                  </a:cubicBezTo>
                  <a:cubicBezTo>
                    <a:pt x="3418" y="2036"/>
                    <a:pt x="3537" y="1965"/>
                    <a:pt x="3656" y="1894"/>
                  </a:cubicBezTo>
                  <a:cubicBezTo>
                    <a:pt x="3692" y="1870"/>
                    <a:pt x="3739" y="1846"/>
                    <a:pt x="3775" y="1822"/>
                  </a:cubicBezTo>
                  <a:cubicBezTo>
                    <a:pt x="3811" y="1810"/>
                    <a:pt x="3847" y="1786"/>
                    <a:pt x="3882" y="1774"/>
                  </a:cubicBezTo>
                  <a:cubicBezTo>
                    <a:pt x="3942" y="1739"/>
                    <a:pt x="4013" y="1703"/>
                    <a:pt x="4085" y="1679"/>
                  </a:cubicBezTo>
                  <a:cubicBezTo>
                    <a:pt x="4156" y="1644"/>
                    <a:pt x="4228" y="1620"/>
                    <a:pt x="4299" y="1596"/>
                  </a:cubicBezTo>
                  <a:cubicBezTo>
                    <a:pt x="4311" y="1584"/>
                    <a:pt x="4323" y="1572"/>
                    <a:pt x="4347" y="1572"/>
                  </a:cubicBezTo>
                  <a:cubicBezTo>
                    <a:pt x="4358" y="1560"/>
                    <a:pt x="4382" y="1560"/>
                    <a:pt x="4394" y="1548"/>
                  </a:cubicBezTo>
                  <a:cubicBezTo>
                    <a:pt x="4454" y="1536"/>
                    <a:pt x="4501" y="1513"/>
                    <a:pt x="4561" y="1501"/>
                  </a:cubicBezTo>
                  <a:cubicBezTo>
                    <a:pt x="4573" y="1489"/>
                    <a:pt x="4573" y="1489"/>
                    <a:pt x="4585" y="1489"/>
                  </a:cubicBezTo>
                  <a:cubicBezTo>
                    <a:pt x="4644" y="1465"/>
                    <a:pt x="4704" y="1453"/>
                    <a:pt x="4763" y="1441"/>
                  </a:cubicBezTo>
                  <a:cubicBezTo>
                    <a:pt x="4799" y="1429"/>
                    <a:pt x="4823" y="1417"/>
                    <a:pt x="4859" y="1417"/>
                  </a:cubicBezTo>
                  <a:cubicBezTo>
                    <a:pt x="4894" y="1405"/>
                    <a:pt x="4918" y="1393"/>
                    <a:pt x="4954" y="1393"/>
                  </a:cubicBezTo>
                  <a:cubicBezTo>
                    <a:pt x="5013" y="1370"/>
                    <a:pt x="5073" y="1358"/>
                    <a:pt x="5132" y="1346"/>
                  </a:cubicBezTo>
                  <a:cubicBezTo>
                    <a:pt x="5263" y="1322"/>
                    <a:pt x="5394" y="1310"/>
                    <a:pt x="5525" y="1298"/>
                  </a:cubicBezTo>
                  <a:cubicBezTo>
                    <a:pt x="5561" y="1298"/>
                    <a:pt x="5597" y="1286"/>
                    <a:pt x="5632" y="1286"/>
                  </a:cubicBezTo>
                  <a:close/>
                  <a:moveTo>
                    <a:pt x="6371" y="1286"/>
                  </a:moveTo>
                  <a:cubicBezTo>
                    <a:pt x="6406" y="1286"/>
                    <a:pt x="6442" y="1298"/>
                    <a:pt x="6478" y="1298"/>
                  </a:cubicBezTo>
                  <a:cubicBezTo>
                    <a:pt x="6609" y="1310"/>
                    <a:pt x="6740" y="1322"/>
                    <a:pt x="6871" y="1346"/>
                  </a:cubicBezTo>
                  <a:cubicBezTo>
                    <a:pt x="6930" y="1358"/>
                    <a:pt x="6990" y="1370"/>
                    <a:pt x="7049" y="1393"/>
                  </a:cubicBezTo>
                  <a:cubicBezTo>
                    <a:pt x="7085" y="1393"/>
                    <a:pt x="7109" y="1405"/>
                    <a:pt x="7145" y="1417"/>
                  </a:cubicBezTo>
                  <a:cubicBezTo>
                    <a:pt x="7180" y="1417"/>
                    <a:pt x="7204" y="1429"/>
                    <a:pt x="7240" y="1441"/>
                  </a:cubicBezTo>
                  <a:cubicBezTo>
                    <a:pt x="7299" y="1453"/>
                    <a:pt x="7359" y="1465"/>
                    <a:pt x="7418" y="1489"/>
                  </a:cubicBezTo>
                  <a:cubicBezTo>
                    <a:pt x="7490" y="1513"/>
                    <a:pt x="7549" y="1536"/>
                    <a:pt x="7621" y="1560"/>
                  </a:cubicBezTo>
                  <a:cubicBezTo>
                    <a:pt x="7752" y="1608"/>
                    <a:pt x="7883" y="1655"/>
                    <a:pt x="8002" y="1715"/>
                  </a:cubicBezTo>
                  <a:cubicBezTo>
                    <a:pt x="8038" y="1739"/>
                    <a:pt x="8085" y="1751"/>
                    <a:pt x="8121" y="1774"/>
                  </a:cubicBezTo>
                  <a:cubicBezTo>
                    <a:pt x="8157" y="1786"/>
                    <a:pt x="8192" y="1810"/>
                    <a:pt x="8216" y="1822"/>
                  </a:cubicBezTo>
                  <a:cubicBezTo>
                    <a:pt x="8264" y="1846"/>
                    <a:pt x="8299" y="1870"/>
                    <a:pt x="8347" y="1894"/>
                  </a:cubicBezTo>
                  <a:cubicBezTo>
                    <a:pt x="8466" y="1965"/>
                    <a:pt x="8585" y="2036"/>
                    <a:pt x="8704" y="2120"/>
                  </a:cubicBezTo>
                  <a:cubicBezTo>
                    <a:pt x="8728" y="2144"/>
                    <a:pt x="8764" y="2167"/>
                    <a:pt x="8788" y="2191"/>
                  </a:cubicBezTo>
                  <a:cubicBezTo>
                    <a:pt x="8883" y="2251"/>
                    <a:pt x="8966" y="2322"/>
                    <a:pt x="9050" y="2394"/>
                  </a:cubicBezTo>
                  <a:cubicBezTo>
                    <a:pt x="9061" y="2394"/>
                    <a:pt x="9061" y="2394"/>
                    <a:pt x="9061" y="2406"/>
                  </a:cubicBezTo>
                  <a:lnTo>
                    <a:pt x="8776" y="2691"/>
                  </a:lnTo>
                  <a:lnTo>
                    <a:pt x="7109" y="4358"/>
                  </a:lnTo>
                  <a:lnTo>
                    <a:pt x="6835" y="4644"/>
                  </a:lnTo>
                  <a:cubicBezTo>
                    <a:pt x="6692" y="4549"/>
                    <a:pt x="6537" y="4489"/>
                    <a:pt x="6371" y="4441"/>
                  </a:cubicBezTo>
                  <a:lnTo>
                    <a:pt x="6371" y="1286"/>
                  </a:lnTo>
                  <a:close/>
                  <a:moveTo>
                    <a:pt x="2406" y="2929"/>
                  </a:moveTo>
                  <a:lnTo>
                    <a:pt x="4370" y="4882"/>
                  </a:lnTo>
                  <a:lnTo>
                    <a:pt x="4644" y="5168"/>
                  </a:lnTo>
                  <a:cubicBezTo>
                    <a:pt x="4501" y="5406"/>
                    <a:pt x="4406" y="5692"/>
                    <a:pt x="4406" y="5989"/>
                  </a:cubicBezTo>
                  <a:cubicBezTo>
                    <a:pt x="4406" y="6299"/>
                    <a:pt x="4501" y="6585"/>
                    <a:pt x="4644" y="6823"/>
                  </a:cubicBezTo>
                  <a:lnTo>
                    <a:pt x="4370" y="7108"/>
                  </a:lnTo>
                  <a:lnTo>
                    <a:pt x="2406" y="9061"/>
                  </a:lnTo>
                  <a:cubicBezTo>
                    <a:pt x="2382" y="9025"/>
                    <a:pt x="2346" y="8978"/>
                    <a:pt x="2323" y="8942"/>
                  </a:cubicBezTo>
                  <a:cubicBezTo>
                    <a:pt x="2251" y="8859"/>
                    <a:pt x="2180" y="8763"/>
                    <a:pt x="2120" y="8680"/>
                  </a:cubicBezTo>
                  <a:cubicBezTo>
                    <a:pt x="2001" y="8513"/>
                    <a:pt x="1894" y="8335"/>
                    <a:pt x="1811" y="8156"/>
                  </a:cubicBezTo>
                  <a:cubicBezTo>
                    <a:pt x="1787" y="8121"/>
                    <a:pt x="1763" y="8073"/>
                    <a:pt x="1739" y="8037"/>
                  </a:cubicBezTo>
                  <a:cubicBezTo>
                    <a:pt x="1739" y="8025"/>
                    <a:pt x="1727" y="8001"/>
                    <a:pt x="1727" y="7990"/>
                  </a:cubicBezTo>
                  <a:cubicBezTo>
                    <a:pt x="1680" y="7906"/>
                    <a:pt x="1644" y="7811"/>
                    <a:pt x="1608" y="7728"/>
                  </a:cubicBezTo>
                  <a:cubicBezTo>
                    <a:pt x="1584" y="7668"/>
                    <a:pt x="1572" y="7620"/>
                    <a:pt x="1549" y="7573"/>
                  </a:cubicBezTo>
                  <a:cubicBezTo>
                    <a:pt x="1537" y="7525"/>
                    <a:pt x="1513" y="7466"/>
                    <a:pt x="1501" y="7418"/>
                  </a:cubicBezTo>
                  <a:cubicBezTo>
                    <a:pt x="1489" y="7394"/>
                    <a:pt x="1477" y="7359"/>
                    <a:pt x="1477" y="7335"/>
                  </a:cubicBezTo>
                  <a:cubicBezTo>
                    <a:pt x="1453" y="7251"/>
                    <a:pt x="1430" y="7180"/>
                    <a:pt x="1418" y="7108"/>
                  </a:cubicBezTo>
                  <a:cubicBezTo>
                    <a:pt x="1406" y="7073"/>
                    <a:pt x="1394" y="7037"/>
                    <a:pt x="1382" y="6989"/>
                  </a:cubicBezTo>
                  <a:cubicBezTo>
                    <a:pt x="1382" y="6989"/>
                    <a:pt x="1382" y="6989"/>
                    <a:pt x="1382" y="6978"/>
                  </a:cubicBezTo>
                  <a:cubicBezTo>
                    <a:pt x="1370" y="6930"/>
                    <a:pt x="1358" y="6882"/>
                    <a:pt x="1358" y="6835"/>
                  </a:cubicBezTo>
                  <a:lnTo>
                    <a:pt x="1358" y="6823"/>
                  </a:lnTo>
                  <a:cubicBezTo>
                    <a:pt x="1346" y="6799"/>
                    <a:pt x="1346" y="6775"/>
                    <a:pt x="1346" y="6751"/>
                  </a:cubicBezTo>
                  <a:lnTo>
                    <a:pt x="1322" y="6656"/>
                  </a:lnTo>
                  <a:cubicBezTo>
                    <a:pt x="1322" y="6585"/>
                    <a:pt x="1310" y="6513"/>
                    <a:pt x="1299" y="6442"/>
                  </a:cubicBezTo>
                  <a:cubicBezTo>
                    <a:pt x="1299" y="6406"/>
                    <a:pt x="1299" y="6358"/>
                    <a:pt x="1287" y="6323"/>
                  </a:cubicBezTo>
                  <a:cubicBezTo>
                    <a:pt x="1287" y="6251"/>
                    <a:pt x="1287" y="6180"/>
                    <a:pt x="1287" y="6120"/>
                  </a:cubicBezTo>
                  <a:lnTo>
                    <a:pt x="1287" y="6085"/>
                  </a:lnTo>
                  <a:cubicBezTo>
                    <a:pt x="1275" y="6049"/>
                    <a:pt x="1275" y="6025"/>
                    <a:pt x="1275" y="5989"/>
                  </a:cubicBezTo>
                  <a:cubicBezTo>
                    <a:pt x="1275" y="5954"/>
                    <a:pt x="1275" y="5918"/>
                    <a:pt x="1287" y="5882"/>
                  </a:cubicBezTo>
                  <a:lnTo>
                    <a:pt x="1287" y="5870"/>
                  </a:lnTo>
                  <a:cubicBezTo>
                    <a:pt x="1287" y="5799"/>
                    <a:pt x="1287" y="5715"/>
                    <a:pt x="1299" y="5644"/>
                  </a:cubicBezTo>
                  <a:lnTo>
                    <a:pt x="1299" y="5632"/>
                  </a:lnTo>
                  <a:cubicBezTo>
                    <a:pt x="1299" y="5561"/>
                    <a:pt x="1310" y="5489"/>
                    <a:pt x="1310" y="5406"/>
                  </a:cubicBezTo>
                  <a:cubicBezTo>
                    <a:pt x="1322" y="5358"/>
                    <a:pt x="1334" y="5299"/>
                    <a:pt x="1346" y="5239"/>
                  </a:cubicBezTo>
                  <a:cubicBezTo>
                    <a:pt x="1346" y="5215"/>
                    <a:pt x="1346" y="5180"/>
                    <a:pt x="1358" y="5156"/>
                  </a:cubicBezTo>
                  <a:lnTo>
                    <a:pt x="1358" y="5132"/>
                  </a:lnTo>
                  <a:cubicBezTo>
                    <a:pt x="1370" y="5073"/>
                    <a:pt x="1382" y="5013"/>
                    <a:pt x="1394" y="4953"/>
                  </a:cubicBezTo>
                  <a:cubicBezTo>
                    <a:pt x="1394" y="4942"/>
                    <a:pt x="1406" y="4930"/>
                    <a:pt x="1406" y="4918"/>
                  </a:cubicBezTo>
                  <a:cubicBezTo>
                    <a:pt x="1418" y="4858"/>
                    <a:pt x="1430" y="4811"/>
                    <a:pt x="1441" y="4751"/>
                  </a:cubicBezTo>
                  <a:cubicBezTo>
                    <a:pt x="1441" y="4751"/>
                    <a:pt x="1453" y="4739"/>
                    <a:pt x="1453" y="4727"/>
                  </a:cubicBezTo>
                  <a:cubicBezTo>
                    <a:pt x="1465" y="4668"/>
                    <a:pt x="1489" y="4596"/>
                    <a:pt x="1513" y="4537"/>
                  </a:cubicBezTo>
                  <a:cubicBezTo>
                    <a:pt x="1513" y="4525"/>
                    <a:pt x="1525" y="4501"/>
                    <a:pt x="1525" y="4477"/>
                  </a:cubicBezTo>
                  <a:cubicBezTo>
                    <a:pt x="1537" y="4430"/>
                    <a:pt x="1561" y="4394"/>
                    <a:pt x="1572" y="4346"/>
                  </a:cubicBezTo>
                  <a:cubicBezTo>
                    <a:pt x="1584" y="4334"/>
                    <a:pt x="1584" y="4322"/>
                    <a:pt x="1584" y="4311"/>
                  </a:cubicBezTo>
                  <a:cubicBezTo>
                    <a:pt x="1608" y="4275"/>
                    <a:pt x="1620" y="4239"/>
                    <a:pt x="1632" y="4191"/>
                  </a:cubicBezTo>
                  <a:cubicBezTo>
                    <a:pt x="1656" y="4156"/>
                    <a:pt x="1668" y="4108"/>
                    <a:pt x="1691" y="4060"/>
                  </a:cubicBezTo>
                  <a:cubicBezTo>
                    <a:pt x="1715" y="4013"/>
                    <a:pt x="1727" y="3965"/>
                    <a:pt x="1763" y="3930"/>
                  </a:cubicBezTo>
                  <a:cubicBezTo>
                    <a:pt x="1763" y="3930"/>
                    <a:pt x="1751" y="3918"/>
                    <a:pt x="1763" y="3918"/>
                  </a:cubicBezTo>
                  <a:lnTo>
                    <a:pt x="1799" y="3834"/>
                  </a:lnTo>
                  <a:cubicBezTo>
                    <a:pt x="1822" y="3787"/>
                    <a:pt x="1858" y="3727"/>
                    <a:pt x="1882" y="3679"/>
                  </a:cubicBezTo>
                  <a:cubicBezTo>
                    <a:pt x="1918" y="3608"/>
                    <a:pt x="1965" y="3549"/>
                    <a:pt x="2001" y="3489"/>
                  </a:cubicBezTo>
                  <a:cubicBezTo>
                    <a:pt x="2037" y="3429"/>
                    <a:pt x="2084" y="3358"/>
                    <a:pt x="2120" y="3298"/>
                  </a:cubicBezTo>
                  <a:cubicBezTo>
                    <a:pt x="2168" y="3239"/>
                    <a:pt x="2203" y="3191"/>
                    <a:pt x="2251" y="3132"/>
                  </a:cubicBezTo>
                  <a:cubicBezTo>
                    <a:pt x="2251" y="3120"/>
                    <a:pt x="2263" y="3120"/>
                    <a:pt x="2263" y="3108"/>
                  </a:cubicBezTo>
                  <a:cubicBezTo>
                    <a:pt x="2311" y="3048"/>
                    <a:pt x="2346" y="3001"/>
                    <a:pt x="2394" y="2941"/>
                  </a:cubicBezTo>
                  <a:cubicBezTo>
                    <a:pt x="2406" y="2941"/>
                    <a:pt x="2406" y="2929"/>
                    <a:pt x="2406" y="2929"/>
                  </a:cubicBezTo>
                  <a:close/>
                  <a:moveTo>
                    <a:pt x="9585" y="2929"/>
                  </a:moveTo>
                  <a:cubicBezTo>
                    <a:pt x="9597" y="2929"/>
                    <a:pt x="9597" y="2941"/>
                    <a:pt x="9609" y="2941"/>
                  </a:cubicBezTo>
                  <a:cubicBezTo>
                    <a:pt x="9657" y="3001"/>
                    <a:pt x="9692" y="3048"/>
                    <a:pt x="9740" y="3108"/>
                  </a:cubicBezTo>
                  <a:cubicBezTo>
                    <a:pt x="9740" y="3120"/>
                    <a:pt x="9752" y="3120"/>
                    <a:pt x="9752" y="3132"/>
                  </a:cubicBezTo>
                  <a:cubicBezTo>
                    <a:pt x="9800" y="3191"/>
                    <a:pt x="9835" y="3239"/>
                    <a:pt x="9883" y="3298"/>
                  </a:cubicBezTo>
                  <a:cubicBezTo>
                    <a:pt x="9919" y="3358"/>
                    <a:pt x="9966" y="3429"/>
                    <a:pt x="10002" y="3489"/>
                  </a:cubicBezTo>
                  <a:cubicBezTo>
                    <a:pt x="10038" y="3549"/>
                    <a:pt x="10073" y="3608"/>
                    <a:pt x="10109" y="3679"/>
                  </a:cubicBezTo>
                  <a:lnTo>
                    <a:pt x="10121" y="3679"/>
                  </a:lnTo>
                  <a:cubicBezTo>
                    <a:pt x="10145" y="3727"/>
                    <a:pt x="10169" y="3787"/>
                    <a:pt x="10204" y="3834"/>
                  </a:cubicBezTo>
                  <a:lnTo>
                    <a:pt x="10240" y="3918"/>
                  </a:lnTo>
                  <a:cubicBezTo>
                    <a:pt x="10240" y="3918"/>
                    <a:pt x="10240" y="3930"/>
                    <a:pt x="10240" y="3930"/>
                  </a:cubicBezTo>
                  <a:cubicBezTo>
                    <a:pt x="10264" y="3965"/>
                    <a:pt x="10288" y="4013"/>
                    <a:pt x="10312" y="4060"/>
                  </a:cubicBezTo>
                  <a:cubicBezTo>
                    <a:pt x="10335" y="4108"/>
                    <a:pt x="10347" y="4156"/>
                    <a:pt x="10371" y="4191"/>
                  </a:cubicBezTo>
                  <a:cubicBezTo>
                    <a:pt x="10383" y="4239"/>
                    <a:pt x="10395" y="4275"/>
                    <a:pt x="10407" y="4311"/>
                  </a:cubicBezTo>
                  <a:cubicBezTo>
                    <a:pt x="10419" y="4322"/>
                    <a:pt x="10419" y="4334"/>
                    <a:pt x="10431" y="4346"/>
                  </a:cubicBezTo>
                  <a:cubicBezTo>
                    <a:pt x="10443" y="4394"/>
                    <a:pt x="10454" y="4430"/>
                    <a:pt x="10466" y="4477"/>
                  </a:cubicBezTo>
                  <a:cubicBezTo>
                    <a:pt x="10478" y="4501"/>
                    <a:pt x="10490" y="4525"/>
                    <a:pt x="10490" y="4537"/>
                  </a:cubicBezTo>
                  <a:cubicBezTo>
                    <a:pt x="10514" y="4596"/>
                    <a:pt x="10526" y="4668"/>
                    <a:pt x="10550" y="4727"/>
                  </a:cubicBezTo>
                  <a:cubicBezTo>
                    <a:pt x="10574" y="4799"/>
                    <a:pt x="10585" y="4870"/>
                    <a:pt x="10609" y="4953"/>
                  </a:cubicBezTo>
                  <a:cubicBezTo>
                    <a:pt x="10621" y="5013"/>
                    <a:pt x="10633" y="5073"/>
                    <a:pt x="10645" y="5132"/>
                  </a:cubicBezTo>
                  <a:lnTo>
                    <a:pt x="10645" y="5156"/>
                  </a:lnTo>
                  <a:cubicBezTo>
                    <a:pt x="10657" y="5180"/>
                    <a:pt x="10657" y="5215"/>
                    <a:pt x="10657" y="5239"/>
                  </a:cubicBezTo>
                  <a:cubicBezTo>
                    <a:pt x="10669" y="5299"/>
                    <a:pt x="10681" y="5358"/>
                    <a:pt x="10681" y="5406"/>
                  </a:cubicBezTo>
                  <a:cubicBezTo>
                    <a:pt x="10693" y="5489"/>
                    <a:pt x="10705" y="5561"/>
                    <a:pt x="10705" y="5632"/>
                  </a:cubicBezTo>
                  <a:lnTo>
                    <a:pt x="10705" y="5644"/>
                  </a:lnTo>
                  <a:cubicBezTo>
                    <a:pt x="10716" y="5715"/>
                    <a:pt x="10716" y="5799"/>
                    <a:pt x="10716" y="5870"/>
                  </a:cubicBezTo>
                  <a:lnTo>
                    <a:pt x="10716" y="5882"/>
                  </a:lnTo>
                  <a:cubicBezTo>
                    <a:pt x="10716" y="5918"/>
                    <a:pt x="10716" y="5954"/>
                    <a:pt x="10716" y="5989"/>
                  </a:cubicBezTo>
                  <a:cubicBezTo>
                    <a:pt x="10716" y="6025"/>
                    <a:pt x="10716" y="6049"/>
                    <a:pt x="10716" y="6085"/>
                  </a:cubicBezTo>
                  <a:lnTo>
                    <a:pt x="10716" y="6120"/>
                  </a:lnTo>
                  <a:cubicBezTo>
                    <a:pt x="10716" y="6180"/>
                    <a:pt x="10716" y="6251"/>
                    <a:pt x="10705" y="6323"/>
                  </a:cubicBezTo>
                  <a:cubicBezTo>
                    <a:pt x="10705" y="6358"/>
                    <a:pt x="10705" y="6406"/>
                    <a:pt x="10705" y="6442"/>
                  </a:cubicBezTo>
                  <a:cubicBezTo>
                    <a:pt x="10693" y="6513"/>
                    <a:pt x="10681" y="6585"/>
                    <a:pt x="10669" y="6656"/>
                  </a:cubicBezTo>
                  <a:lnTo>
                    <a:pt x="10657" y="6751"/>
                  </a:lnTo>
                  <a:cubicBezTo>
                    <a:pt x="10657" y="6775"/>
                    <a:pt x="10657" y="6799"/>
                    <a:pt x="10645" y="6823"/>
                  </a:cubicBezTo>
                  <a:lnTo>
                    <a:pt x="10645" y="6835"/>
                  </a:lnTo>
                  <a:cubicBezTo>
                    <a:pt x="10633" y="6882"/>
                    <a:pt x="10633" y="6930"/>
                    <a:pt x="10621" y="6978"/>
                  </a:cubicBezTo>
                  <a:cubicBezTo>
                    <a:pt x="10621" y="6989"/>
                    <a:pt x="10621" y="6989"/>
                    <a:pt x="10609" y="6989"/>
                  </a:cubicBezTo>
                  <a:cubicBezTo>
                    <a:pt x="10609" y="7037"/>
                    <a:pt x="10597" y="7073"/>
                    <a:pt x="10585" y="7108"/>
                  </a:cubicBezTo>
                  <a:cubicBezTo>
                    <a:pt x="10574" y="7180"/>
                    <a:pt x="10550" y="7251"/>
                    <a:pt x="10526" y="7335"/>
                  </a:cubicBezTo>
                  <a:cubicBezTo>
                    <a:pt x="10514" y="7382"/>
                    <a:pt x="10490" y="7442"/>
                    <a:pt x="10478" y="7501"/>
                  </a:cubicBezTo>
                  <a:cubicBezTo>
                    <a:pt x="10454" y="7573"/>
                    <a:pt x="10419" y="7644"/>
                    <a:pt x="10395" y="7728"/>
                  </a:cubicBezTo>
                  <a:cubicBezTo>
                    <a:pt x="10359" y="7811"/>
                    <a:pt x="10324" y="7906"/>
                    <a:pt x="10276" y="7990"/>
                  </a:cubicBezTo>
                  <a:cubicBezTo>
                    <a:pt x="10252" y="8049"/>
                    <a:pt x="10228" y="8109"/>
                    <a:pt x="10193" y="8156"/>
                  </a:cubicBezTo>
                  <a:cubicBezTo>
                    <a:pt x="10097" y="8335"/>
                    <a:pt x="10002" y="8513"/>
                    <a:pt x="9883" y="8680"/>
                  </a:cubicBezTo>
                  <a:cubicBezTo>
                    <a:pt x="9823" y="8763"/>
                    <a:pt x="9752" y="8859"/>
                    <a:pt x="9681" y="8942"/>
                  </a:cubicBezTo>
                  <a:cubicBezTo>
                    <a:pt x="9657" y="8978"/>
                    <a:pt x="9621" y="9025"/>
                    <a:pt x="9585" y="9061"/>
                  </a:cubicBezTo>
                  <a:lnTo>
                    <a:pt x="7359" y="6823"/>
                  </a:lnTo>
                  <a:cubicBezTo>
                    <a:pt x="7502" y="6585"/>
                    <a:pt x="7597" y="6299"/>
                    <a:pt x="7597" y="5989"/>
                  </a:cubicBezTo>
                  <a:cubicBezTo>
                    <a:pt x="7597" y="5692"/>
                    <a:pt x="7502" y="5406"/>
                    <a:pt x="7359" y="5168"/>
                  </a:cubicBezTo>
                  <a:lnTo>
                    <a:pt x="9585" y="2929"/>
                  </a:lnTo>
                  <a:close/>
                  <a:moveTo>
                    <a:pt x="5168" y="7347"/>
                  </a:moveTo>
                  <a:cubicBezTo>
                    <a:pt x="5311" y="7430"/>
                    <a:pt x="5466" y="7501"/>
                    <a:pt x="5632" y="7537"/>
                  </a:cubicBezTo>
                  <a:lnTo>
                    <a:pt x="5632" y="10704"/>
                  </a:lnTo>
                  <a:cubicBezTo>
                    <a:pt x="5597" y="10692"/>
                    <a:pt x="5561" y="10692"/>
                    <a:pt x="5525" y="10692"/>
                  </a:cubicBezTo>
                  <a:cubicBezTo>
                    <a:pt x="5442" y="10680"/>
                    <a:pt x="5371" y="10668"/>
                    <a:pt x="5287" y="10657"/>
                  </a:cubicBezTo>
                  <a:cubicBezTo>
                    <a:pt x="5240" y="10657"/>
                    <a:pt x="5180" y="10645"/>
                    <a:pt x="5132" y="10633"/>
                  </a:cubicBezTo>
                  <a:cubicBezTo>
                    <a:pt x="4990" y="10609"/>
                    <a:pt x="4859" y="10573"/>
                    <a:pt x="4728" y="10537"/>
                  </a:cubicBezTo>
                  <a:cubicBezTo>
                    <a:pt x="4680" y="10526"/>
                    <a:pt x="4632" y="10514"/>
                    <a:pt x="4585" y="10502"/>
                  </a:cubicBezTo>
                  <a:cubicBezTo>
                    <a:pt x="4525" y="10478"/>
                    <a:pt x="4454" y="10454"/>
                    <a:pt x="4394" y="10430"/>
                  </a:cubicBezTo>
                  <a:cubicBezTo>
                    <a:pt x="4382" y="10430"/>
                    <a:pt x="4358" y="10418"/>
                    <a:pt x="4347" y="10418"/>
                  </a:cubicBezTo>
                  <a:cubicBezTo>
                    <a:pt x="4323" y="10407"/>
                    <a:pt x="4311" y="10407"/>
                    <a:pt x="4287" y="10395"/>
                  </a:cubicBezTo>
                  <a:cubicBezTo>
                    <a:pt x="4228" y="10371"/>
                    <a:pt x="4168" y="10347"/>
                    <a:pt x="4120" y="10323"/>
                  </a:cubicBezTo>
                  <a:cubicBezTo>
                    <a:pt x="4073" y="10299"/>
                    <a:pt x="4025" y="10276"/>
                    <a:pt x="3977" y="10264"/>
                  </a:cubicBezTo>
                  <a:cubicBezTo>
                    <a:pt x="3954" y="10252"/>
                    <a:pt x="3942" y="10240"/>
                    <a:pt x="3918" y="10228"/>
                  </a:cubicBezTo>
                  <a:cubicBezTo>
                    <a:pt x="3882" y="10216"/>
                    <a:pt x="3858" y="10204"/>
                    <a:pt x="3823" y="10180"/>
                  </a:cubicBezTo>
                  <a:cubicBezTo>
                    <a:pt x="3787" y="10168"/>
                    <a:pt x="3751" y="10145"/>
                    <a:pt x="3727" y="10133"/>
                  </a:cubicBezTo>
                  <a:lnTo>
                    <a:pt x="3680" y="10097"/>
                  </a:lnTo>
                  <a:cubicBezTo>
                    <a:pt x="3632" y="10073"/>
                    <a:pt x="3596" y="10049"/>
                    <a:pt x="3549" y="10026"/>
                  </a:cubicBezTo>
                  <a:cubicBezTo>
                    <a:pt x="3501" y="10002"/>
                    <a:pt x="3454" y="9966"/>
                    <a:pt x="3406" y="9930"/>
                  </a:cubicBezTo>
                  <a:cubicBezTo>
                    <a:pt x="3346" y="9906"/>
                    <a:pt x="3299" y="9871"/>
                    <a:pt x="3251" y="9835"/>
                  </a:cubicBezTo>
                  <a:cubicBezTo>
                    <a:pt x="3204" y="9799"/>
                    <a:pt x="3156" y="9764"/>
                    <a:pt x="3120" y="9728"/>
                  </a:cubicBezTo>
                  <a:cubicBezTo>
                    <a:pt x="3061" y="9680"/>
                    <a:pt x="3001" y="9633"/>
                    <a:pt x="2942" y="9585"/>
                  </a:cubicBezTo>
                  <a:lnTo>
                    <a:pt x="2930" y="9585"/>
                  </a:lnTo>
                  <a:lnTo>
                    <a:pt x="5168" y="7347"/>
                  </a:lnTo>
                  <a:close/>
                  <a:moveTo>
                    <a:pt x="6835" y="7347"/>
                  </a:moveTo>
                  <a:lnTo>
                    <a:pt x="7109" y="7632"/>
                  </a:lnTo>
                  <a:lnTo>
                    <a:pt x="9061" y="9585"/>
                  </a:lnTo>
                  <a:cubicBezTo>
                    <a:pt x="9002" y="9633"/>
                    <a:pt x="8942" y="9680"/>
                    <a:pt x="8883" y="9728"/>
                  </a:cubicBezTo>
                  <a:cubicBezTo>
                    <a:pt x="8835" y="9764"/>
                    <a:pt x="8800" y="9799"/>
                    <a:pt x="8752" y="9835"/>
                  </a:cubicBezTo>
                  <a:cubicBezTo>
                    <a:pt x="8704" y="9871"/>
                    <a:pt x="8645" y="9906"/>
                    <a:pt x="8597" y="9930"/>
                  </a:cubicBezTo>
                  <a:cubicBezTo>
                    <a:pt x="8549" y="9966"/>
                    <a:pt x="8502" y="10002"/>
                    <a:pt x="8454" y="10026"/>
                  </a:cubicBezTo>
                  <a:cubicBezTo>
                    <a:pt x="8407" y="10049"/>
                    <a:pt x="8371" y="10073"/>
                    <a:pt x="8323" y="10097"/>
                  </a:cubicBezTo>
                  <a:lnTo>
                    <a:pt x="8276" y="10133"/>
                  </a:lnTo>
                  <a:cubicBezTo>
                    <a:pt x="8240" y="10145"/>
                    <a:pt x="8216" y="10168"/>
                    <a:pt x="8180" y="10180"/>
                  </a:cubicBezTo>
                  <a:cubicBezTo>
                    <a:pt x="8145" y="10204"/>
                    <a:pt x="8109" y="10216"/>
                    <a:pt x="8085" y="10228"/>
                  </a:cubicBezTo>
                  <a:cubicBezTo>
                    <a:pt x="7930" y="10299"/>
                    <a:pt x="7776" y="10371"/>
                    <a:pt x="7621" y="10430"/>
                  </a:cubicBezTo>
                  <a:cubicBezTo>
                    <a:pt x="7549" y="10454"/>
                    <a:pt x="7490" y="10478"/>
                    <a:pt x="7418" y="10502"/>
                  </a:cubicBezTo>
                  <a:cubicBezTo>
                    <a:pt x="7371" y="10514"/>
                    <a:pt x="7323" y="10526"/>
                    <a:pt x="7276" y="10537"/>
                  </a:cubicBezTo>
                  <a:cubicBezTo>
                    <a:pt x="7145" y="10573"/>
                    <a:pt x="7014" y="10609"/>
                    <a:pt x="6871" y="10633"/>
                  </a:cubicBezTo>
                  <a:cubicBezTo>
                    <a:pt x="6823" y="10645"/>
                    <a:pt x="6764" y="10657"/>
                    <a:pt x="6716" y="10657"/>
                  </a:cubicBezTo>
                  <a:cubicBezTo>
                    <a:pt x="6633" y="10668"/>
                    <a:pt x="6561" y="10680"/>
                    <a:pt x="6478" y="10692"/>
                  </a:cubicBezTo>
                  <a:lnTo>
                    <a:pt x="6406" y="10692"/>
                  </a:lnTo>
                  <a:cubicBezTo>
                    <a:pt x="6394" y="10692"/>
                    <a:pt x="6383" y="10704"/>
                    <a:pt x="6371" y="10704"/>
                  </a:cubicBezTo>
                  <a:lnTo>
                    <a:pt x="6371" y="7537"/>
                  </a:lnTo>
                  <a:cubicBezTo>
                    <a:pt x="6537" y="7501"/>
                    <a:pt x="6692" y="7430"/>
                    <a:pt x="6835" y="7347"/>
                  </a:cubicBezTo>
                  <a:close/>
                  <a:moveTo>
                    <a:pt x="5823" y="0"/>
                  </a:moveTo>
                  <a:cubicBezTo>
                    <a:pt x="5775" y="0"/>
                    <a:pt x="5728" y="0"/>
                    <a:pt x="5680" y="12"/>
                  </a:cubicBezTo>
                  <a:cubicBezTo>
                    <a:pt x="5549" y="12"/>
                    <a:pt x="5418" y="24"/>
                    <a:pt x="5287" y="36"/>
                  </a:cubicBezTo>
                  <a:cubicBezTo>
                    <a:pt x="5228" y="48"/>
                    <a:pt x="5168" y="60"/>
                    <a:pt x="5109" y="60"/>
                  </a:cubicBezTo>
                  <a:cubicBezTo>
                    <a:pt x="5049" y="72"/>
                    <a:pt x="4990" y="84"/>
                    <a:pt x="4942" y="96"/>
                  </a:cubicBezTo>
                  <a:cubicBezTo>
                    <a:pt x="4870" y="108"/>
                    <a:pt x="4799" y="120"/>
                    <a:pt x="4728" y="131"/>
                  </a:cubicBezTo>
                  <a:cubicBezTo>
                    <a:pt x="4680" y="143"/>
                    <a:pt x="4644" y="155"/>
                    <a:pt x="4597" y="167"/>
                  </a:cubicBezTo>
                  <a:lnTo>
                    <a:pt x="4585" y="167"/>
                  </a:lnTo>
                  <a:cubicBezTo>
                    <a:pt x="4561" y="167"/>
                    <a:pt x="4525" y="179"/>
                    <a:pt x="4501" y="191"/>
                  </a:cubicBezTo>
                  <a:cubicBezTo>
                    <a:pt x="4466" y="191"/>
                    <a:pt x="4430" y="203"/>
                    <a:pt x="4406" y="215"/>
                  </a:cubicBezTo>
                  <a:cubicBezTo>
                    <a:pt x="4382" y="215"/>
                    <a:pt x="4370" y="227"/>
                    <a:pt x="4347" y="227"/>
                  </a:cubicBezTo>
                  <a:cubicBezTo>
                    <a:pt x="4287" y="250"/>
                    <a:pt x="4228" y="262"/>
                    <a:pt x="4168" y="286"/>
                  </a:cubicBezTo>
                  <a:cubicBezTo>
                    <a:pt x="4097" y="310"/>
                    <a:pt x="4025" y="334"/>
                    <a:pt x="3954" y="358"/>
                  </a:cubicBezTo>
                  <a:cubicBezTo>
                    <a:pt x="3894" y="381"/>
                    <a:pt x="3823" y="405"/>
                    <a:pt x="3763" y="429"/>
                  </a:cubicBezTo>
                  <a:cubicBezTo>
                    <a:pt x="3704" y="453"/>
                    <a:pt x="3632" y="477"/>
                    <a:pt x="3573" y="512"/>
                  </a:cubicBezTo>
                  <a:cubicBezTo>
                    <a:pt x="3513" y="536"/>
                    <a:pt x="3454" y="560"/>
                    <a:pt x="3394" y="596"/>
                  </a:cubicBezTo>
                  <a:cubicBezTo>
                    <a:pt x="3335" y="620"/>
                    <a:pt x="3275" y="655"/>
                    <a:pt x="3215" y="691"/>
                  </a:cubicBezTo>
                  <a:cubicBezTo>
                    <a:pt x="3156" y="715"/>
                    <a:pt x="3096" y="751"/>
                    <a:pt x="3037" y="786"/>
                  </a:cubicBezTo>
                  <a:cubicBezTo>
                    <a:pt x="2942" y="834"/>
                    <a:pt x="2846" y="893"/>
                    <a:pt x="2751" y="953"/>
                  </a:cubicBezTo>
                  <a:cubicBezTo>
                    <a:pt x="2715" y="977"/>
                    <a:pt x="2668" y="1012"/>
                    <a:pt x="2620" y="1036"/>
                  </a:cubicBezTo>
                  <a:cubicBezTo>
                    <a:pt x="2573" y="1072"/>
                    <a:pt x="2525" y="1108"/>
                    <a:pt x="2477" y="1143"/>
                  </a:cubicBezTo>
                  <a:cubicBezTo>
                    <a:pt x="2442" y="1167"/>
                    <a:pt x="2394" y="1203"/>
                    <a:pt x="2358" y="1227"/>
                  </a:cubicBezTo>
                  <a:cubicBezTo>
                    <a:pt x="2251" y="1310"/>
                    <a:pt x="2156" y="1393"/>
                    <a:pt x="2049" y="1489"/>
                  </a:cubicBezTo>
                  <a:cubicBezTo>
                    <a:pt x="2001" y="1524"/>
                    <a:pt x="1953" y="1572"/>
                    <a:pt x="1906" y="1620"/>
                  </a:cubicBezTo>
                  <a:cubicBezTo>
                    <a:pt x="1858" y="1667"/>
                    <a:pt x="1799" y="1715"/>
                    <a:pt x="1763" y="1763"/>
                  </a:cubicBezTo>
                  <a:cubicBezTo>
                    <a:pt x="1715" y="1810"/>
                    <a:pt x="1668" y="1858"/>
                    <a:pt x="1620" y="1905"/>
                  </a:cubicBezTo>
                  <a:lnTo>
                    <a:pt x="1561" y="1965"/>
                  </a:lnTo>
                  <a:cubicBezTo>
                    <a:pt x="1489" y="2048"/>
                    <a:pt x="1418" y="2120"/>
                    <a:pt x="1358" y="2203"/>
                  </a:cubicBezTo>
                  <a:cubicBezTo>
                    <a:pt x="1310" y="2263"/>
                    <a:pt x="1275" y="2310"/>
                    <a:pt x="1227" y="2370"/>
                  </a:cubicBezTo>
                  <a:cubicBezTo>
                    <a:pt x="1191" y="2417"/>
                    <a:pt x="1156" y="2465"/>
                    <a:pt x="1108" y="2525"/>
                  </a:cubicBezTo>
                  <a:cubicBezTo>
                    <a:pt x="989" y="2691"/>
                    <a:pt x="882" y="2858"/>
                    <a:pt x="787" y="3037"/>
                  </a:cubicBezTo>
                  <a:cubicBezTo>
                    <a:pt x="763" y="3084"/>
                    <a:pt x="739" y="3120"/>
                    <a:pt x="715" y="3168"/>
                  </a:cubicBezTo>
                  <a:cubicBezTo>
                    <a:pt x="679" y="3227"/>
                    <a:pt x="644" y="3287"/>
                    <a:pt x="620" y="3358"/>
                  </a:cubicBezTo>
                  <a:cubicBezTo>
                    <a:pt x="584" y="3406"/>
                    <a:pt x="560" y="3465"/>
                    <a:pt x="537" y="3525"/>
                  </a:cubicBezTo>
                  <a:cubicBezTo>
                    <a:pt x="525" y="3560"/>
                    <a:pt x="501" y="3596"/>
                    <a:pt x="489" y="3644"/>
                  </a:cubicBezTo>
                  <a:cubicBezTo>
                    <a:pt x="465" y="3679"/>
                    <a:pt x="453" y="3727"/>
                    <a:pt x="429" y="3775"/>
                  </a:cubicBezTo>
                  <a:lnTo>
                    <a:pt x="370" y="3930"/>
                  </a:lnTo>
                  <a:cubicBezTo>
                    <a:pt x="346" y="4001"/>
                    <a:pt x="322" y="4060"/>
                    <a:pt x="298" y="4132"/>
                  </a:cubicBezTo>
                  <a:cubicBezTo>
                    <a:pt x="287" y="4168"/>
                    <a:pt x="275" y="4215"/>
                    <a:pt x="263" y="4251"/>
                  </a:cubicBezTo>
                  <a:cubicBezTo>
                    <a:pt x="215" y="4418"/>
                    <a:pt x="167" y="4584"/>
                    <a:pt x="132" y="4751"/>
                  </a:cubicBezTo>
                  <a:cubicBezTo>
                    <a:pt x="120" y="4811"/>
                    <a:pt x="108" y="4858"/>
                    <a:pt x="108" y="4918"/>
                  </a:cubicBezTo>
                  <a:cubicBezTo>
                    <a:pt x="84" y="5001"/>
                    <a:pt x="72" y="5084"/>
                    <a:pt x="60" y="5180"/>
                  </a:cubicBezTo>
                  <a:cubicBezTo>
                    <a:pt x="60" y="5227"/>
                    <a:pt x="48" y="5275"/>
                    <a:pt x="48" y="5323"/>
                  </a:cubicBezTo>
                  <a:cubicBezTo>
                    <a:pt x="37" y="5430"/>
                    <a:pt x="25" y="5537"/>
                    <a:pt x="13" y="5644"/>
                  </a:cubicBezTo>
                  <a:cubicBezTo>
                    <a:pt x="13" y="5727"/>
                    <a:pt x="13" y="5799"/>
                    <a:pt x="13" y="5882"/>
                  </a:cubicBezTo>
                  <a:cubicBezTo>
                    <a:pt x="13" y="5918"/>
                    <a:pt x="1" y="5954"/>
                    <a:pt x="1" y="5989"/>
                  </a:cubicBezTo>
                  <a:cubicBezTo>
                    <a:pt x="1" y="6025"/>
                    <a:pt x="1" y="6049"/>
                    <a:pt x="13" y="6085"/>
                  </a:cubicBezTo>
                  <a:cubicBezTo>
                    <a:pt x="13" y="6156"/>
                    <a:pt x="13" y="6227"/>
                    <a:pt x="13" y="6299"/>
                  </a:cubicBezTo>
                  <a:cubicBezTo>
                    <a:pt x="13" y="6382"/>
                    <a:pt x="25" y="6466"/>
                    <a:pt x="37" y="6549"/>
                  </a:cubicBezTo>
                  <a:cubicBezTo>
                    <a:pt x="37" y="6608"/>
                    <a:pt x="48" y="6668"/>
                    <a:pt x="48" y="6727"/>
                  </a:cubicBezTo>
                  <a:cubicBezTo>
                    <a:pt x="48" y="6739"/>
                    <a:pt x="60" y="6763"/>
                    <a:pt x="60" y="6775"/>
                  </a:cubicBezTo>
                  <a:cubicBezTo>
                    <a:pt x="60" y="6787"/>
                    <a:pt x="60" y="6811"/>
                    <a:pt x="60" y="6823"/>
                  </a:cubicBezTo>
                  <a:cubicBezTo>
                    <a:pt x="72" y="6858"/>
                    <a:pt x="72" y="6894"/>
                    <a:pt x="84" y="6930"/>
                  </a:cubicBezTo>
                  <a:cubicBezTo>
                    <a:pt x="84" y="6930"/>
                    <a:pt x="84" y="6942"/>
                    <a:pt x="84" y="6942"/>
                  </a:cubicBezTo>
                  <a:cubicBezTo>
                    <a:pt x="96" y="7001"/>
                    <a:pt x="108" y="7073"/>
                    <a:pt x="120" y="7132"/>
                  </a:cubicBezTo>
                  <a:cubicBezTo>
                    <a:pt x="132" y="7192"/>
                    <a:pt x="144" y="7251"/>
                    <a:pt x="156" y="7311"/>
                  </a:cubicBezTo>
                  <a:cubicBezTo>
                    <a:pt x="156" y="7335"/>
                    <a:pt x="167" y="7359"/>
                    <a:pt x="167" y="7382"/>
                  </a:cubicBezTo>
                  <a:cubicBezTo>
                    <a:pt x="191" y="7501"/>
                    <a:pt x="227" y="7620"/>
                    <a:pt x="263" y="7740"/>
                  </a:cubicBezTo>
                  <a:cubicBezTo>
                    <a:pt x="275" y="7763"/>
                    <a:pt x="275" y="7775"/>
                    <a:pt x="287" y="7799"/>
                  </a:cubicBezTo>
                  <a:cubicBezTo>
                    <a:pt x="298" y="7835"/>
                    <a:pt x="310" y="7870"/>
                    <a:pt x="322" y="7918"/>
                  </a:cubicBezTo>
                  <a:cubicBezTo>
                    <a:pt x="334" y="7954"/>
                    <a:pt x="346" y="7990"/>
                    <a:pt x="358" y="8037"/>
                  </a:cubicBezTo>
                  <a:cubicBezTo>
                    <a:pt x="406" y="8144"/>
                    <a:pt x="453" y="8263"/>
                    <a:pt x="501" y="8371"/>
                  </a:cubicBezTo>
                  <a:cubicBezTo>
                    <a:pt x="525" y="8430"/>
                    <a:pt x="548" y="8490"/>
                    <a:pt x="572" y="8549"/>
                  </a:cubicBezTo>
                  <a:cubicBezTo>
                    <a:pt x="608" y="8609"/>
                    <a:pt x="632" y="8668"/>
                    <a:pt x="668" y="8716"/>
                  </a:cubicBezTo>
                  <a:cubicBezTo>
                    <a:pt x="703" y="8811"/>
                    <a:pt x="751" y="8894"/>
                    <a:pt x="799" y="8978"/>
                  </a:cubicBezTo>
                  <a:cubicBezTo>
                    <a:pt x="858" y="9085"/>
                    <a:pt x="929" y="9192"/>
                    <a:pt x="1001" y="9299"/>
                  </a:cubicBezTo>
                  <a:cubicBezTo>
                    <a:pt x="1037" y="9347"/>
                    <a:pt x="1060" y="9394"/>
                    <a:pt x="1096" y="9442"/>
                  </a:cubicBezTo>
                  <a:cubicBezTo>
                    <a:pt x="1108" y="9454"/>
                    <a:pt x="1108" y="9454"/>
                    <a:pt x="1108" y="9466"/>
                  </a:cubicBezTo>
                  <a:cubicBezTo>
                    <a:pt x="1156" y="9525"/>
                    <a:pt x="1203" y="9597"/>
                    <a:pt x="1251" y="9656"/>
                  </a:cubicBezTo>
                  <a:cubicBezTo>
                    <a:pt x="1310" y="9728"/>
                    <a:pt x="1370" y="9799"/>
                    <a:pt x="1418" y="9859"/>
                  </a:cubicBezTo>
                  <a:lnTo>
                    <a:pt x="1477" y="9930"/>
                  </a:lnTo>
                  <a:cubicBezTo>
                    <a:pt x="1501" y="9954"/>
                    <a:pt x="1537" y="9990"/>
                    <a:pt x="1561" y="10026"/>
                  </a:cubicBezTo>
                  <a:cubicBezTo>
                    <a:pt x="1632" y="10109"/>
                    <a:pt x="1715" y="10180"/>
                    <a:pt x="1787" y="10264"/>
                  </a:cubicBezTo>
                  <a:cubicBezTo>
                    <a:pt x="1822" y="10299"/>
                    <a:pt x="1858" y="10323"/>
                    <a:pt x="1894" y="10359"/>
                  </a:cubicBezTo>
                  <a:cubicBezTo>
                    <a:pt x="1942" y="10407"/>
                    <a:pt x="1989" y="10454"/>
                    <a:pt x="2037" y="10490"/>
                  </a:cubicBezTo>
                  <a:cubicBezTo>
                    <a:pt x="2084" y="10526"/>
                    <a:pt x="2120" y="10561"/>
                    <a:pt x="2168" y="10597"/>
                  </a:cubicBezTo>
                  <a:cubicBezTo>
                    <a:pt x="2239" y="10657"/>
                    <a:pt x="2311" y="10716"/>
                    <a:pt x="2382" y="10776"/>
                  </a:cubicBezTo>
                  <a:cubicBezTo>
                    <a:pt x="2453" y="10823"/>
                    <a:pt x="2525" y="10871"/>
                    <a:pt x="2584" y="10918"/>
                  </a:cubicBezTo>
                  <a:cubicBezTo>
                    <a:pt x="2632" y="10954"/>
                    <a:pt x="2680" y="10990"/>
                    <a:pt x="2739" y="11014"/>
                  </a:cubicBezTo>
                  <a:cubicBezTo>
                    <a:pt x="2787" y="11049"/>
                    <a:pt x="2834" y="11085"/>
                    <a:pt x="2882" y="11109"/>
                  </a:cubicBezTo>
                  <a:cubicBezTo>
                    <a:pt x="2942" y="11145"/>
                    <a:pt x="3001" y="11180"/>
                    <a:pt x="3049" y="11216"/>
                  </a:cubicBezTo>
                  <a:cubicBezTo>
                    <a:pt x="3096" y="11240"/>
                    <a:pt x="3144" y="11264"/>
                    <a:pt x="3192" y="11288"/>
                  </a:cubicBezTo>
                  <a:cubicBezTo>
                    <a:pt x="3239" y="11311"/>
                    <a:pt x="3299" y="11347"/>
                    <a:pt x="3346" y="11371"/>
                  </a:cubicBezTo>
                  <a:cubicBezTo>
                    <a:pt x="3394" y="11395"/>
                    <a:pt x="3442" y="11419"/>
                    <a:pt x="3489" y="11430"/>
                  </a:cubicBezTo>
                  <a:cubicBezTo>
                    <a:pt x="3525" y="11454"/>
                    <a:pt x="3573" y="11478"/>
                    <a:pt x="3608" y="11490"/>
                  </a:cubicBezTo>
                  <a:cubicBezTo>
                    <a:pt x="3632" y="11502"/>
                    <a:pt x="3668" y="11514"/>
                    <a:pt x="3692" y="11526"/>
                  </a:cubicBezTo>
                  <a:cubicBezTo>
                    <a:pt x="3739" y="11550"/>
                    <a:pt x="3787" y="11561"/>
                    <a:pt x="3835" y="11585"/>
                  </a:cubicBezTo>
                  <a:cubicBezTo>
                    <a:pt x="3942" y="11633"/>
                    <a:pt x="4061" y="11669"/>
                    <a:pt x="4168" y="11704"/>
                  </a:cubicBezTo>
                  <a:cubicBezTo>
                    <a:pt x="4228" y="11716"/>
                    <a:pt x="4287" y="11740"/>
                    <a:pt x="4347" y="11752"/>
                  </a:cubicBezTo>
                  <a:cubicBezTo>
                    <a:pt x="4370" y="11764"/>
                    <a:pt x="4382" y="11764"/>
                    <a:pt x="4406" y="11776"/>
                  </a:cubicBezTo>
                  <a:cubicBezTo>
                    <a:pt x="4430" y="11776"/>
                    <a:pt x="4466" y="11788"/>
                    <a:pt x="4501" y="11800"/>
                  </a:cubicBezTo>
                  <a:cubicBezTo>
                    <a:pt x="4525" y="11811"/>
                    <a:pt x="4561" y="11811"/>
                    <a:pt x="4585" y="11823"/>
                  </a:cubicBezTo>
                  <a:lnTo>
                    <a:pt x="4597" y="11823"/>
                  </a:lnTo>
                  <a:cubicBezTo>
                    <a:pt x="4644" y="11835"/>
                    <a:pt x="4680" y="11847"/>
                    <a:pt x="4728" y="11847"/>
                  </a:cubicBezTo>
                  <a:cubicBezTo>
                    <a:pt x="4799" y="11871"/>
                    <a:pt x="4870" y="11883"/>
                    <a:pt x="4942" y="11895"/>
                  </a:cubicBezTo>
                  <a:cubicBezTo>
                    <a:pt x="4990" y="11907"/>
                    <a:pt x="5049" y="11919"/>
                    <a:pt x="5109" y="11919"/>
                  </a:cubicBezTo>
                  <a:cubicBezTo>
                    <a:pt x="5168" y="11931"/>
                    <a:pt x="5228" y="11942"/>
                    <a:pt x="5287" y="11942"/>
                  </a:cubicBezTo>
                  <a:cubicBezTo>
                    <a:pt x="5418" y="11966"/>
                    <a:pt x="5549" y="11978"/>
                    <a:pt x="5680" y="11978"/>
                  </a:cubicBezTo>
                  <a:cubicBezTo>
                    <a:pt x="5728" y="11978"/>
                    <a:pt x="5775" y="11978"/>
                    <a:pt x="5823" y="11990"/>
                  </a:cubicBezTo>
                  <a:lnTo>
                    <a:pt x="6180" y="11990"/>
                  </a:lnTo>
                  <a:cubicBezTo>
                    <a:pt x="6228" y="11978"/>
                    <a:pt x="6275" y="11978"/>
                    <a:pt x="6323" y="11978"/>
                  </a:cubicBezTo>
                  <a:cubicBezTo>
                    <a:pt x="6454" y="11978"/>
                    <a:pt x="6585" y="11966"/>
                    <a:pt x="6716" y="11942"/>
                  </a:cubicBezTo>
                  <a:cubicBezTo>
                    <a:pt x="6775" y="11942"/>
                    <a:pt x="6835" y="11931"/>
                    <a:pt x="6895" y="11919"/>
                  </a:cubicBezTo>
                  <a:cubicBezTo>
                    <a:pt x="6954" y="11919"/>
                    <a:pt x="7002" y="11907"/>
                    <a:pt x="7061" y="11895"/>
                  </a:cubicBezTo>
                  <a:cubicBezTo>
                    <a:pt x="7133" y="11883"/>
                    <a:pt x="7204" y="11871"/>
                    <a:pt x="7276" y="11847"/>
                  </a:cubicBezTo>
                  <a:cubicBezTo>
                    <a:pt x="7323" y="11847"/>
                    <a:pt x="7359" y="11835"/>
                    <a:pt x="7406" y="11823"/>
                  </a:cubicBezTo>
                  <a:lnTo>
                    <a:pt x="7418" y="11823"/>
                  </a:lnTo>
                  <a:cubicBezTo>
                    <a:pt x="7442" y="11811"/>
                    <a:pt x="7466" y="11811"/>
                    <a:pt x="7502" y="11800"/>
                  </a:cubicBezTo>
                  <a:lnTo>
                    <a:pt x="7585" y="11776"/>
                  </a:lnTo>
                  <a:cubicBezTo>
                    <a:pt x="7597" y="11776"/>
                    <a:pt x="7609" y="11764"/>
                    <a:pt x="7621" y="11764"/>
                  </a:cubicBezTo>
                  <a:cubicBezTo>
                    <a:pt x="7704" y="11740"/>
                    <a:pt x="7776" y="11716"/>
                    <a:pt x="7859" y="11692"/>
                  </a:cubicBezTo>
                  <a:lnTo>
                    <a:pt x="7871" y="11692"/>
                  </a:lnTo>
                  <a:cubicBezTo>
                    <a:pt x="7883" y="11680"/>
                    <a:pt x="7907" y="11680"/>
                    <a:pt x="7918" y="11669"/>
                  </a:cubicBezTo>
                  <a:lnTo>
                    <a:pt x="8026" y="11633"/>
                  </a:lnTo>
                  <a:cubicBezTo>
                    <a:pt x="8049" y="11633"/>
                    <a:pt x="8061" y="11621"/>
                    <a:pt x="8085" y="11621"/>
                  </a:cubicBezTo>
                  <a:cubicBezTo>
                    <a:pt x="8157" y="11585"/>
                    <a:pt x="8228" y="11561"/>
                    <a:pt x="8299" y="11526"/>
                  </a:cubicBezTo>
                  <a:cubicBezTo>
                    <a:pt x="8311" y="11526"/>
                    <a:pt x="8323" y="11526"/>
                    <a:pt x="8335" y="11514"/>
                  </a:cubicBezTo>
                  <a:cubicBezTo>
                    <a:pt x="8395" y="11490"/>
                    <a:pt x="8466" y="11466"/>
                    <a:pt x="8526" y="11430"/>
                  </a:cubicBezTo>
                  <a:cubicBezTo>
                    <a:pt x="8585" y="11407"/>
                    <a:pt x="8645" y="11371"/>
                    <a:pt x="8692" y="11347"/>
                  </a:cubicBezTo>
                  <a:cubicBezTo>
                    <a:pt x="8800" y="11299"/>
                    <a:pt x="8895" y="11252"/>
                    <a:pt x="8990" y="11192"/>
                  </a:cubicBezTo>
                  <a:cubicBezTo>
                    <a:pt x="9038" y="11157"/>
                    <a:pt x="9097" y="11121"/>
                    <a:pt x="9157" y="11097"/>
                  </a:cubicBezTo>
                  <a:cubicBezTo>
                    <a:pt x="9216" y="11049"/>
                    <a:pt x="9288" y="11002"/>
                    <a:pt x="9347" y="10966"/>
                  </a:cubicBezTo>
                  <a:cubicBezTo>
                    <a:pt x="9419" y="10918"/>
                    <a:pt x="9478" y="10871"/>
                    <a:pt x="9550" y="10823"/>
                  </a:cubicBezTo>
                  <a:lnTo>
                    <a:pt x="9669" y="10728"/>
                  </a:lnTo>
                  <a:cubicBezTo>
                    <a:pt x="9752" y="10668"/>
                    <a:pt x="9835" y="10597"/>
                    <a:pt x="9919" y="10537"/>
                  </a:cubicBezTo>
                  <a:cubicBezTo>
                    <a:pt x="9954" y="10502"/>
                    <a:pt x="9990" y="10466"/>
                    <a:pt x="10026" y="10430"/>
                  </a:cubicBezTo>
                  <a:cubicBezTo>
                    <a:pt x="10133" y="10347"/>
                    <a:pt x="10216" y="10252"/>
                    <a:pt x="10312" y="10156"/>
                  </a:cubicBezTo>
                  <a:lnTo>
                    <a:pt x="10443" y="10026"/>
                  </a:lnTo>
                  <a:cubicBezTo>
                    <a:pt x="10490" y="9966"/>
                    <a:pt x="10538" y="9918"/>
                    <a:pt x="10585" y="9859"/>
                  </a:cubicBezTo>
                  <a:cubicBezTo>
                    <a:pt x="10633" y="9799"/>
                    <a:pt x="10681" y="9740"/>
                    <a:pt x="10728" y="9680"/>
                  </a:cubicBezTo>
                  <a:cubicBezTo>
                    <a:pt x="10776" y="9609"/>
                    <a:pt x="10835" y="9549"/>
                    <a:pt x="10883" y="9478"/>
                  </a:cubicBezTo>
                  <a:cubicBezTo>
                    <a:pt x="10895" y="9466"/>
                    <a:pt x="10907" y="9442"/>
                    <a:pt x="10919" y="9418"/>
                  </a:cubicBezTo>
                  <a:cubicBezTo>
                    <a:pt x="10966" y="9359"/>
                    <a:pt x="11002" y="9287"/>
                    <a:pt x="11050" y="9228"/>
                  </a:cubicBezTo>
                  <a:cubicBezTo>
                    <a:pt x="11121" y="9109"/>
                    <a:pt x="11193" y="9002"/>
                    <a:pt x="11252" y="8883"/>
                  </a:cubicBezTo>
                  <a:cubicBezTo>
                    <a:pt x="11288" y="8835"/>
                    <a:pt x="11312" y="8775"/>
                    <a:pt x="11336" y="8716"/>
                  </a:cubicBezTo>
                  <a:cubicBezTo>
                    <a:pt x="11347" y="8704"/>
                    <a:pt x="11359" y="8692"/>
                    <a:pt x="11359" y="8680"/>
                  </a:cubicBezTo>
                  <a:cubicBezTo>
                    <a:pt x="11395" y="8609"/>
                    <a:pt x="11431" y="8537"/>
                    <a:pt x="11467" y="8466"/>
                  </a:cubicBezTo>
                  <a:cubicBezTo>
                    <a:pt x="11467" y="8466"/>
                    <a:pt x="11467" y="8466"/>
                    <a:pt x="11467" y="8454"/>
                  </a:cubicBezTo>
                  <a:cubicBezTo>
                    <a:pt x="11502" y="8382"/>
                    <a:pt x="11526" y="8311"/>
                    <a:pt x="11562" y="8240"/>
                  </a:cubicBezTo>
                  <a:lnTo>
                    <a:pt x="11621" y="8085"/>
                  </a:lnTo>
                  <a:cubicBezTo>
                    <a:pt x="11645" y="8025"/>
                    <a:pt x="11657" y="7966"/>
                    <a:pt x="11681" y="7918"/>
                  </a:cubicBezTo>
                  <a:cubicBezTo>
                    <a:pt x="11681" y="7906"/>
                    <a:pt x="11681" y="7894"/>
                    <a:pt x="11693" y="7894"/>
                  </a:cubicBezTo>
                  <a:cubicBezTo>
                    <a:pt x="11705" y="7835"/>
                    <a:pt x="11717" y="7787"/>
                    <a:pt x="11740" y="7728"/>
                  </a:cubicBezTo>
                  <a:cubicBezTo>
                    <a:pt x="11752" y="7704"/>
                    <a:pt x="11752" y="7668"/>
                    <a:pt x="11764" y="7644"/>
                  </a:cubicBezTo>
                  <a:cubicBezTo>
                    <a:pt x="11776" y="7609"/>
                    <a:pt x="11776" y="7585"/>
                    <a:pt x="11788" y="7549"/>
                  </a:cubicBezTo>
                  <a:cubicBezTo>
                    <a:pt x="11812" y="7478"/>
                    <a:pt x="11836" y="7394"/>
                    <a:pt x="11848" y="7323"/>
                  </a:cubicBezTo>
                  <a:cubicBezTo>
                    <a:pt x="11859" y="7275"/>
                    <a:pt x="11871" y="7239"/>
                    <a:pt x="11871" y="7192"/>
                  </a:cubicBezTo>
                  <a:cubicBezTo>
                    <a:pt x="11883" y="7156"/>
                    <a:pt x="11895" y="7120"/>
                    <a:pt x="11895" y="7073"/>
                  </a:cubicBezTo>
                  <a:cubicBezTo>
                    <a:pt x="11931" y="6918"/>
                    <a:pt x="11955" y="6751"/>
                    <a:pt x="11967" y="6585"/>
                  </a:cubicBezTo>
                  <a:cubicBezTo>
                    <a:pt x="11978" y="6501"/>
                    <a:pt x="11978" y="6418"/>
                    <a:pt x="11990" y="6335"/>
                  </a:cubicBezTo>
                  <a:cubicBezTo>
                    <a:pt x="11990" y="6251"/>
                    <a:pt x="11990" y="6168"/>
                    <a:pt x="11990" y="6085"/>
                  </a:cubicBezTo>
                  <a:cubicBezTo>
                    <a:pt x="11990" y="6049"/>
                    <a:pt x="11990" y="6025"/>
                    <a:pt x="11990" y="5989"/>
                  </a:cubicBezTo>
                  <a:cubicBezTo>
                    <a:pt x="11990" y="5954"/>
                    <a:pt x="11990" y="5918"/>
                    <a:pt x="11990" y="5882"/>
                  </a:cubicBezTo>
                  <a:cubicBezTo>
                    <a:pt x="11990" y="5846"/>
                    <a:pt x="11990" y="5811"/>
                    <a:pt x="11990" y="5775"/>
                  </a:cubicBezTo>
                  <a:cubicBezTo>
                    <a:pt x="11990" y="5763"/>
                    <a:pt x="11990" y="5751"/>
                    <a:pt x="11990" y="5739"/>
                  </a:cubicBezTo>
                  <a:cubicBezTo>
                    <a:pt x="11990" y="5704"/>
                    <a:pt x="11990" y="5668"/>
                    <a:pt x="11978" y="5632"/>
                  </a:cubicBezTo>
                  <a:cubicBezTo>
                    <a:pt x="11978" y="5465"/>
                    <a:pt x="11955" y="5299"/>
                    <a:pt x="11931" y="5132"/>
                  </a:cubicBezTo>
                  <a:cubicBezTo>
                    <a:pt x="11919" y="5073"/>
                    <a:pt x="11919" y="5001"/>
                    <a:pt x="11907" y="4930"/>
                  </a:cubicBezTo>
                  <a:cubicBezTo>
                    <a:pt x="11871" y="4787"/>
                    <a:pt x="11848" y="4644"/>
                    <a:pt x="11812" y="4501"/>
                  </a:cubicBezTo>
                  <a:cubicBezTo>
                    <a:pt x="11800" y="4441"/>
                    <a:pt x="11776" y="4394"/>
                    <a:pt x="11764" y="4346"/>
                  </a:cubicBezTo>
                  <a:cubicBezTo>
                    <a:pt x="11764" y="4322"/>
                    <a:pt x="11752" y="4299"/>
                    <a:pt x="11740" y="4275"/>
                  </a:cubicBezTo>
                  <a:cubicBezTo>
                    <a:pt x="11740" y="4251"/>
                    <a:pt x="11728" y="4215"/>
                    <a:pt x="11717" y="4180"/>
                  </a:cubicBezTo>
                  <a:cubicBezTo>
                    <a:pt x="11693" y="4108"/>
                    <a:pt x="11669" y="4037"/>
                    <a:pt x="11645" y="3965"/>
                  </a:cubicBezTo>
                  <a:cubicBezTo>
                    <a:pt x="11621" y="3894"/>
                    <a:pt x="11586" y="3822"/>
                    <a:pt x="11562" y="3751"/>
                  </a:cubicBezTo>
                  <a:cubicBezTo>
                    <a:pt x="11526" y="3668"/>
                    <a:pt x="11490" y="3584"/>
                    <a:pt x="11455" y="3501"/>
                  </a:cubicBezTo>
                  <a:cubicBezTo>
                    <a:pt x="11431" y="3453"/>
                    <a:pt x="11407" y="3406"/>
                    <a:pt x="11383" y="3358"/>
                  </a:cubicBezTo>
                  <a:cubicBezTo>
                    <a:pt x="11359" y="3310"/>
                    <a:pt x="11336" y="3263"/>
                    <a:pt x="11312" y="3203"/>
                  </a:cubicBezTo>
                  <a:cubicBezTo>
                    <a:pt x="11288" y="3168"/>
                    <a:pt x="11264" y="3132"/>
                    <a:pt x="11252" y="3096"/>
                  </a:cubicBezTo>
                  <a:cubicBezTo>
                    <a:pt x="11133" y="2882"/>
                    <a:pt x="11002" y="2679"/>
                    <a:pt x="10859" y="2489"/>
                  </a:cubicBezTo>
                  <a:cubicBezTo>
                    <a:pt x="10847" y="2453"/>
                    <a:pt x="10824" y="2429"/>
                    <a:pt x="10800" y="2394"/>
                  </a:cubicBezTo>
                  <a:lnTo>
                    <a:pt x="10705" y="2275"/>
                  </a:lnTo>
                  <a:cubicBezTo>
                    <a:pt x="10669" y="2239"/>
                    <a:pt x="10633" y="2191"/>
                    <a:pt x="10609" y="2155"/>
                  </a:cubicBezTo>
                  <a:cubicBezTo>
                    <a:pt x="10550" y="2084"/>
                    <a:pt x="10490" y="2025"/>
                    <a:pt x="10443" y="1965"/>
                  </a:cubicBezTo>
                  <a:cubicBezTo>
                    <a:pt x="10371" y="1894"/>
                    <a:pt x="10312" y="1822"/>
                    <a:pt x="10240" y="1751"/>
                  </a:cubicBezTo>
                  <a:cubicBezTo>
                    <a:pt x="10193" y="1703"/>
                    <a:pt x="10133" y="1655"/>
                    <a:pt x="10085" y="1608"/>
                  </a:cubicBezTo>
                  <a:cubicBezTo>
                    <a:pt x="10073" y="1584"/>
                    <a:pt x="10050" y="1572"/>
                    <a:pt x="10026" y="1560"/>
                  </a:cubicBezTo>
                  <a:cubicBezTo>
                    <a:pt x="9990" y="1524"/>
                    <a:pt x="9954" y="1489"/>
                    <a:pt x="9907" y="1453"/>
                  </a:cubicBezTo>
                  <a:cubicBezTo>
                    <a:pt x="9847" y="1393"/>
                    <a:pt x="9788" y="1346"/>
                    <a:pt x="9728" y="1298"/>
                  </a:cubicBezTo>
                  <a:cubicBezTo>
                    <a:pt x="9704" y="1274"/>
                    <a:pt x="9669" y="1251"/>
                    <a:pt x="9633" y="1227"/>
                  </a:cubicBezTo>
                  <a:cubicBezTo>
                    <a:pt x="9609" y="1203"/>
                    <a:pt x="9573" y="1179"/>
                    <a:pt x="9538" y="1155"/>
                  </a:cubicBezTo>
                  <a:cubicBezTo>
                    <a:pt x="9478" y="1108"/>
                    <a:pt x="9419" y="1060"/>
                    <a:pt x="9347" y="1024"/>
                  </a:cubicBezTo>
                  <a:cubicBezTo>
                    <a:pt x="9288" y="977"/>
                    <a:pt x="9216" y="929"/>
                    <a:pt x="9145" y="893"/>
                  </a:cubicBezTo>
                  <a:cubicBezTo>
                    <a:pt x="9085" y="846"/>
                    <a:pt x="9014" y="810"/>
                    <a:pt x="8942" y="774"/>
                  </a:cubicBezTo>
                  <a:cubicBezTo>
                    <a:pt x="8919" y="751"/>
                    <a:pt x="8883" y="739"/>
                    <a:pt x="8847" y="715"/>
                  </a:cubicBezTo>
                  <a:cubicBezTo>
                    <a:pt x="8811" y="691"/>
                    <a:pt x="8764" y="679"/>
                    <a:pt x="8728" y="655"/>
                  </a:cubicBezTo>
                  <a:cubicBezTo>
                    <a:pt x="8669" y="620"/>
                    <a:pt x="8609" y="596"/>
                    <a:pt x="8549" y="560"/>
                  </a:cubicBezTo>
                  <a:cubicBezTo>
                    <a:pt x="8466" y="524"/>
                    <a:pt x="8383" y="489"/>
                    <a:pt x="8299" y="453"/>
                  </a:cubicBezTo>
                  <a:cubicBezTo>
                    <a:pt x="8157" y="393"/>
                    <a:pt x="8002" y="346"/>
                    <a:pt x="7859" y="286"/>
                  </a:cubicBezTo>
                  <a:cubicBezTo>
                    <a:pt x="7776" y="262"/>
                    <a:pt x="7704" y="239"/>
                    <a:pt x="7621" y="227"/>
                  </a:cubicBezTo>
                  <a:cubicBezTo>
                    <a:pt x="7609" y="215"/>
                    <a:pt x="7597" y="215"/>
                    <a:pt x="7585" y="215"/>
                  </a:cubicBezTo>
                  <a:lnTo>
                    <a:pt x="7502" y="191"/>
                  </a:lnTo>
                  <a:cubicBezTo>
                    <a:pt x="7466" y="179"/>
                    <a:pt x="7442" y="167"/>
                    <a:pt x="7418" y="167"/>
                  </a:cubicBezTo>
                  <a:lnTo>
                    <a:pt x="7406" y="167"/>
                  </a:lnTo>
                  <a:cubicBezTo>
                    <a:pt x="7359" y="155"/>
                    <a:pt x="7323" y="143"/>
                    <a:pt x="7276" y="131"/>
                  </a:cubicBezTo>
                  <a:cubicBezTo>
                    <a:pt x="7204" y="120"/>
                    <a:pt x="7133" y="108"/>
                    <a:pt x="7061" y="96"/>
                  </a:cubicBezTo>
                  <a:cubicBezTo>
                    <a:pt x="7002" y="84"/>
                    <a:pt x="6954" y="72"/>
                    <a:pt x="6895" y="60"/>
                  </a:cubicBezTo>
                  <a:cubicBezTo>
                    <a:pt x="6835" y="60"/>
                    <a:pt x="6775" y="48"/>
                    <a:pt x="6716" y="36"/>
                  </a:cubicBezTo>
                  <a:cubicBezTo>
                    <a:pt x="6585" y="24"/>
                    <a:pt x="6454" y="12"/>
                    <a:pt x="6323" y="12"/>
                  </a:cubicBezTo>
                  <a:cubicBezTo>
                    <a:pt x="6275" y="0"/>
                    <a:pt x="6228" y="0"/>
                    <a:pt x="6180"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21"/>
        <p:cNvGrpSpPr/>
        <p:nvPr/>
      </p:nvGrpSpPr>
      <p:grpSpPr>
        <a:xfrm>
          <a:off x="0" y="0"/>
          <a:ext cx="0" cy="0"/>
          <a:chOff x="0" y="0"/>
          <a:chExt cx="0" cy="0"/>
        </a:xfrm>
      </p:grpSpPr>
      <p:grpSp>
        <p:nvGrpSpPr>
          <p:cNvPr id="122" name="Google Shape;122;p4"/>
          <p:cNvGrpSpPr/>
          <p:nvPr/>
        </p:nvGrpSpPr>
        <p:grpSpPr>
          <a:xfrm>
            <a:off x="-1" y="-23"/>
            <a:ext cx="986724" cy="959451"/>
            <a:chOff x="-1" y="-23"/>
            <a:chExt cx="986724" cy="959451"/>
          </a:xfrm>
        </p:grpSpPr>
        <p:sp>
          <p:nvSpPr>
            <p:cNvPr id="123" name="Google Shape;123;p4"/>
            <p:cNvSpPr/>
            <p:nvPr/>
          </p:nvSpPr>
          <p:spPr>
            <a:xfrm rot="-5400000">
              <a:off x="166454" y="601545"/>
              <a:ext cx="121975" cy="454885"/>
            </a:xfrm>
            <a:custGeom>
              <a:avLst/>
              <a:gdLst/>
              <a:ahLst/>
              <a:cxnLst/>
              <a:rect l="l" t="t" r="r" b="b"/>
              <a:pathLst>
                <a:path w="2823" h="31838" extrusionOk="0">
                  <a:moveTo>
                    <a:pt x="1" y="0"/>
                  </a:moveTo>
                  <a:lnTo>
                    <a:pt x="1" y="31838"/>
                  </a:lnTo>
                  <a:lnTo>
                    <a:pt x="2823" y="31838"/>
                  </a:lnTo>
                  <a:lnTo>
                    <a:pt x="2823"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5400000">
              <a:off x="621451" y="167651"/>
              <a:ext cx="457323" cy="1219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5400000">
              <a:off x="322278" y="301162"/>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rot="-5400000">
              <a:off x="154568" y="790897"/>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5400000">
              <a:off x="818473" y="204204"/>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4"/>
          <p:cNvGrpSpPr/>
          <p:nvPr/>
        </p:nvGrpSpPr>
        <p:grpSpPr>
          <a:xfrm flipH="1">
            <a:off x="8574663" y="2"/>
            <a:ext cx="986724" cy="959451"/>
            <a:chOff x="-1" y="-23"/>
            <a:chExt cx="986724" cy="959451"/>
          </a:xfrm>
        </p:grpSpPr>
        <p:sp>
          <p:nvSpPr>
            <p:cNvPr id="129" name="Google Shape;129;p4"/>
            <p:cNvSpPr/>
            <p:nvPr/>
          </p:nvSpPr>
          <p:spPr>
            <a:xfrm rot="-5400000">
              <a:off x="166454" y="601545"/>
              <a:ext cx="121975" cy="454885"/>
            </a:xfrm>
            <a:custGeom>
              <a:avLst/>
              <a:gdLst/>
              <a:ahLst/>
              <a:cxnLst/>
              <a:rect l="l" t="t" r="r" b="b"/>
              <a:pathLst>
                <a:path w="2823" h="31838" extrusionOk="0">
                  <a:moveTo>
                    <a:pt x="1" y="0"/>
                  </a:moveTo>
                  <a:lnTo>
                    <a:pt x="1" y="31838"/>
                  </a:lnTo>
                  <a:lnTo>
                    <a:pt x="2823" y="31838"/>
                  </a:lnTo>
                  <a:lnTo>
                    <a:pt x="2823"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rot="-5400000">
              <a:off x="621451" y="167651"/>
              <a:ext cx="457323" cy="1219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5400000">
              <a:off x="322278" y="301162"/>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rot="-5400000">
              <a:off x="154568" y="790897"/>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5400000">
              <a:off x="818473" y="204204"/>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4"/>
          <p:cNvGrpSpPr/>
          <p:nvPr/>
        </p:nvGrpSpPr>
        <p:grpSpPr>
          <a:xfrm flipH="1">
            <a:off x="-245469" y="4805263"/>
            <a:ext cx="1932971" cy="666322"/>
            <a:chOff x="7213579" y="4485138"/>
            <a:chExt cx="1932971" cy="666322"/>
          </a:xfrm>
        </p:grpSpPr>
        <p:sp>
          <p:nvSpPr>
            <p:cNvPr id="135" name="Google Shape;135;p4"/>
            <p:cNvSpPr/>
            <p:nvPr/>
          </p:nvSpPr>
          <p:spPr>
            <a:xfrm rot="10800000">
              <a:off x="8271019" y="4560750"/>
              <a:ext cx="875530"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5400000">
              <a:off x="7234897" y="4978532"/>
              <a:ext cx="223356"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5400000">
              <a:off x="7334214" y="4490021"/>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5400000">
              <a:off x="7311314" y="4793813"/>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4"/>
            <p:cNvGrpSpPr/>
            <p:nvPr/>
          </p:nvGrpSpPr>
          <p:grpSpPr>
            <a:xfrm>
              <a:off x="7711810" y="4485138"/>
              <a:ext cx="592677" cy="273720"/>
              <a:chOff x="2029210" y="3484363"/>
              <a:chExt cx="592677" cy="273720"/>
            </a:xfrm>
          </p:grpSpPr>
          <p:sp>
            <p:nvSpPr>
              <p:cNvPr id="140" name="Google Shape;140;p4"/>
              <p:cNvSpPr/>
              <p:nvPr/>
            </p:nvSpPr>
            <p:spPr>
              <a:xfrm rot="5400000">
                <a:off x="2264123" y="3392748"/>
                <a:ext cx="121975" cy="454379"/>
              </a:xfrm>
              <a:custGeom>
                <a:avLst/>
                <a:gdLst/>
                <a:ahLst/>
                <a:cxnLst/>
                <a:rect l="l" t="t" r="r" b="b"/>
                <a:pathLst>
                  <a:path w="2823" h="18718" extrusionOk="0">
                    <a:moveTo>
                      <a:pt x="1" y="1"/>
                    </a:moveTo>
                    <a:lnTo>
                      <a:pt x="1" y="18717"/>
                    </a:lnTo>
                    <a:lnTo>
                      <a:pt x="2823" y="18717"/>
                    </a:lnTo>
                    <a:lnTo>
                      <a:pt x="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rot="5400000">
                <a:off x="1931972" y="3581602"/>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5400000">
                <a:off x="2453378" y="3589574"/>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 name="Google Shape;143;p4"/>
          <p:cNvSpPr/>
          <p:nvPr/>
        </p:nvSpPr>
        <p:spPr>
          <a:xfrm rot="-5690340">
            <a:off x="8186291" y="770123"/>
            <a:ext cx="1091417" cy="1091417"/>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4" name="Google Shape;144;p4"/>
          <p:cNvSpPr/>
          <p:nvPr/>
        </p:nvSpPr>
        <p:spPr>
          <a:xfrm rot="10381545">
            <a:off x="8540439" y="-846016"/>
            <a:ext cx="1566919" cy="1562765"/>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5" name="Google Shape;145;p4"/>
          <p:cNvSpPr/>
          <p:nvPr/>
        </p:nvSpPr>
        <p:spPr>
          <a:xfrm>
            <a:off x="6902125" y="-389900"/>
            <a:ext cx="1549226" cy="1522082"/>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rgbClr val="F8A21C">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txBox="1">
            <a:spLocks noGrp="1"/>
          </p:cNvSpPr>
          <p:nvPr>
            <p:ph type="title"/>
          </p:nvPr>
        </p:nvSpPr>
        <p:spPr>
          <a:xfrm>
            <a:off x="709350" y="537550"/>
            <a:ext cx="7725300" cy="471000"/>
          </a:xfrm>
          <a:prstGeom prst="rect">
            <a:avLst/>
          </a:prstGeom>
        </p:spPr>
        <p:txBody>
          <a:bodyPr spcFirstLastPara="1" wrap="square" lIns="91425" tIns="91425" rIns="91425" bIns="91425" anchor="ctr"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7" name="Google Shape;147;p4"/>
          <p:cNvSpPr txBox="1">
            <a:spLocks noGrp="1"/>
          </p:cNvSpPr>
          <p:nvPr>
            <p:ph type="body" idx="1"/>
          </p:nvPr>
        </p:nvSpPr>
        <p:spPr>
          <a:xfrm>
            <a:off x="709350" y="1152475"/>
            <a:ext cx="7725300" cy="34536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148" name="Google Shape;148;p4"/>
          <p:cNvSpPr/>
          <p:nvPr/>
        </p:nvSpPr>
        <p:spPr>
          <a:xfrm rot="10800000">
            <a:off x="-1336197" y="3789092"/>
            <a:ext cx="2715041" cy="2707843"/>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221"/>
        <p:cNvGrpSpPr/>
        <p:nvPr/>
      </p:nvGrpSpPr>
      <p:grpSpPr>
        <a:xfrm>
          <a:off x="0" y="0"/>
          <a:ext cx="0" cy="0"/>
          <a:chOff x="0" y="0"/>
          <a:chExt cx="0" cy="0"/>
        </a:xfrm>
      </p:grpSpPr>
      <p:sp>
        <p:nvSpPr>
          <p:cNvPr id="222" name="Google Shape;222;p8"/>
          <p:cNvSpPr txBox="1">
            <a:spLocks noGrp="1"/>
          </p:cNvSpPr>
          <p:nvPr>
            <p:ph type="title"/>
          </p:nvPr>
        </p:nvSpPr>
        <p:spPr>
          <a:xfrm>
            <a:off x="4358325" y="537550"/>
            <a:ext cx="3446400" cy="4068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Clr>
                <a:schemeClr val="accent1"/>
              </a:buClr>
              <a:buSzPts val="5000"/>
              <a:buNone/>
              <a:defRPr sz="5000">
                <a:solidFill>
                  <a:schemeClr val="accent1"/>
                </a:solidFill>
              </a:defRPr>
            </a:lvl1pPr>
            <a:lvl2pPr lvl="1">
              <a:lnSpc>
                <a:spcPct val="80000"/>
              </a:lnSpc>
              <a:spcBef>
                <a:spcPts val="0"/>
              </a:spcBef>
              <a:spcAft>
                <a:spcPts val="0"/>
              </a:spcAft>
              <a:buClr>
                <a:schemeClr val="accent1"/>
              </a:buClr>
              <a:buSzPts val="5000"/>
              <a:buNone/>
              <a:defRPr sz="5000">
                <a:solidFill>
                  <a:schemeClr val="accent1"/>
                </a:solidFill>
              </a:defRPr>
            </a:lvl2pPr>
            <a:lvl3pPr lvl="2">
              <a:lnSpc>
                <a:spcPct val="80000"/>
              </a:lnSpc>
              <a:spcBef>
                <a:spcPts val="0"/>
              </a:spcBef>
              <a:spcAft>
                <a:spcPts val="0"/>
              </a:spcAft>
              <a:buClr>
                <a:schemeClr val="accent1"/>
              </a:buClr>
              <a:buSzPts val="5000"/>
              <a:buNone/>
              <a:defRPr sz="5000">
                <a:solidFill>
                  <a:schemeClr val="accent1"/>
                </a:solidFill>
              </a:defRPr>
            </a:lvl3pPr>
            <a:lvl4pPr lvl="3">
              <a:lnSpc>
                <a:spcPct val="80000"/>
              </a:lnSpc>
              <a:spcBef>
                <a:spcPts val="0"/>
              </a:spcBef>
              <a:spcAft>
                <a:spcPts val="0"/>
              </a:spcAft>
              <a:buClr>
                <a:schemeClr val="accent1"/>
              </a:buClr>
              <a:buSzPts val="5000"/>
              <a:buNone/>
              <a:defRPr sz="5000">
                <a:solidFill>
                  <a:schemeClr val="accent1"/>
                </a:solidFill>
              </a:defRPr>
            </a:lvl4pPr>
            <a:lvl5pPr lvl="4">
              <a:lnSpc>
                <a:spcPct val="80000"/>
              </a:lnSpc>
              <a:spcBef>
                <a:spcPts val="0"/>
              </a:spcBef>
              <a:spcAft>
                <a:spcPts val="0"/>
              </a:spcAft>
              <a:buClr>
                <a:schemeClr val="accent1"/>
              </a:buClr>
              <a:buSzPts val="5000"/>
              <a:buNone/>
              <a:defRPr sz="5000">
                <a:solidFill>
                  <a:schemeClr val="accent1"/>
                </a:solidFill>
              </a:defRPr>
            </a:lvl5pPr>
            <a:lvl6pPr lvl="5">
              <a:lnSpc>
                <a:spcPct val="80000"/>
              </a:lnSpc>
              <a:spcBef>
                <a:spcPts val="0"/>
              </a:spcBef>
              <a:spcAft>
                <a:spcPts val="0"/>
              </a:spcAft>
              <a:buClr>
                <a:schemeClr val="accent1"/>
              </a:buClr>
              <a:buSzPts val="5000"/>
              <a:buNone/>
              <a:defRPr sz="5000">
                <a:solidFill>
                  <a:schemeClr val="accent1"/>
                </a:solidFill>
              </a:defRPr>
            </a:lvl6pPr>
            <a:lvl7pPr lvl="6">
              <a:lnSpc>
                <a:spcPct val="80000"/>
              </a:lnSpc>
              <a:spcBef>
                <a:spcPts val="0"/>
              </a:spcBef>
              <a:spcAft>
                <a:spcPts val="0"/>
              </a:spcAft>
              <a:buClr>
                <a:schemeClr val="accent1"/>
              </a:buClr>
              <a:buSzPts val="5000"/>
              <a:buNone/>
              <a:defRPr sz="5000">
                <a:solidFill>
                  <a:schemeClr val="accent1"/>
                </a:solidFill>
              </a:defRPr>
            </a:lvl7pPr>
            <a:lvl8pPr lvl="7">
              <a:lnSpc>
                <a:spcPct val="80000"/>
              </a:lnSpc>
              <a:spcBef>
                <a:spcPts val="0"/>
              </a:spcBef>
              <a:spcAft>
                <a:spcPts val="0"/>
              </a:spcAft>
              <a:buClr>
                <a:schemeClr val="accent1"/>
              </a:buClr>
              <a:buSzPts val="5000"/>
              <a:buNone/>
              <a:defRPr sz="5000">
                <a:solidFill>
                  <a:schemeClr val="accent1"/>
                </a:solidFill>
              </a:defRPr>
            </a:lvl8pPr>
            <a:lvl9pPr lvl="8">
              <a:lnSpc>
                <a:spcPct val="80000"/>
              </a:lnSpc>
              <a:spcBef>
                <a:spcPts val="0"/>
              </a:spcBef>
              <a:spcAft>
                <a:spcPts val="0"/>
              </a:spcAft>
              <a:buClr>
                <a:schemeClr val="accent1"/>
              </a:buClr>
              <a:buSzPts val="5000"/>
              <a:buNone/>
              <a:defRPr sz="5000">
                <a:solidFill>
                  <a:schemeClr val="accent1"/>
                </a:solidFill>
              </a:defRPr>
            </a:lvl9pPr>
          </a:lstStyle>
          <a:p>
            <a:endParaRPr/>
          </a:p>
        </p:txBody>
      </p:sp>
      <p:grpSp>
        <p:nvGrpSpPr>
          <p:cNvPr id="223" name="Google Shape;223;p8"/>
          <p:cNvGrpSpPr/>
          <p:nvPr/>
        </p:nvGrpSpPr>
        <p:grpSpPr>
          <a:xfrm>
            <a:off x="304790" y="228612"/>
            <a:ext cx="1857769" cy="2244059"/>
            <a:chOff x="228590" y="229012"/>
            <a:chExt cx="1857769" cy="2244059"/>
          </a:xfrm>
        </p:grpSpPr>
        <p:sp>
          <p:nvSpPr>
            <p:cNvPr id="224" name="Google Shape;224;p8"/>
            <p:cNvSpPr/>
            <p:nvPr/>
          </p:nvSpPr>
          <p:spPr>
            <a:xfrm>
              <a:off x="1051651" y="1438400"/>
              <a:ext cx="1034708" cy="1034671"/>
            </a:xfrm>
            <a:custGeom>
              <a:avLst/>
              <a:gdLst/>
              <a:ahLst/>
              <a:cxnLst/>
              <a:rect l="l" t="t" r="r" b="b"/>
              <a:pathLst>
                <a:path w="7395" h="7395" extrusionOk="0">
                  <a:moveTo>
                    <a:pt x="3680" y="1370"/>
                  </a:moveTo>
                  <a:cubicBezTo>
                    <a:pt x="4037" y="1370"/>
                    <a:pt x="4323" y="1656"/>
                    <a:pt x="4323" y="2001"/>
                  </a:cubicBezTo>
                  <a:cubicBezTo>
                    <a:pt x="4323" y="2358"/>
                    <a:pt x="4037" y="2644"/>
                    <a:pt x="3680" y="2644"/>
                  </a:cubicBezTo>
                  <a:cubicBezTo>
                    <a:pt x="3335" y="2644"/>
                    <a:pt x="3049" y="2358"/>
                    <a:pt x="3049" y="2001"/>
                  </a:cubicBezTo>
                  <a:cubicBezTo>
                    <a:pt x="3049" y="1656"/>
                    <a:pt x="3335" y="1370"/>
                    <a:pt x="3680" y="1370"/>
                  </a:cubicBezTo>
                  <a:close/>
                  <a:moveTo>
                    <a:pt x="1918" y="3132"/>
                  </a:moveTo>
                  <a:cubicBezTo>
                    <a:pt x="2275" y="3132"/>
                    <a:pt x="2561" y="3418"/>
                    <a:pt x="2561" y="3775"/>
                  </a:cubicBezTo>
                  <a:cubicBezTo>
                    <a:pt x="2561" y="4120"/>
                    <a:pt x="2275" y="4406"/>
                    <a:pt x="1918" y="4406"/>
                  </a:cubicBezTo>
                  <a:cubicBezTo>
                    <a:pt x="1572" y="4406"/>
                    <a:pt x="1287" y="4120"/>
                    <a:pt x="1287" y="3775"/>
                  </a:cubicBezTo>
                  <a:cubicBezTo>
                    <a:pt x="1287" y="3418"/>
                    <a:pt x="1572" y="3132"/>
                    <a:pt x="1918" y="3132"/>
                  </a:cubicBezTo>
                  <a:close/>
                  <a:moveTo>
                    <a:pt x="3692" y="3132"/>
                  </a:moveTo>
                  <a:cubicBezTo>
                    <a:pt x="4049" y="3132"/>
                    <a:pt x="4335" y="3418"/>
                    <a:pt x="4335" y="3775"/>
                  </a:cubicBezTo>
                  <a:cubicBezTo>
                    <a:pt x="4335" y="4120"/>
                    <a:pt x="4049" y="4406"/>
                    <a:pt x="3692" y="4406"/>
                  </a:cubicBezTo>
                  <a:cubicBezTo>
                    <a:pt x="3346" y="4406"/>
                    <a:pt x="3061" y="4120"/>
                    <a:pt x="3061" y="3775"/>
                  </a:cubicBezTo>
                  <a:cubicBezTo>
                    <a:pt x="3061" y="3418"/>
                    <a:pt x="3346" y="3132"/>
                    <a:pt x="3692" y="3132"/>
                  </a:cubicBezTo>
                  <a:close/>
                  <a:moveTo>
                    <a:pt x="5454" y="3132"/>
                  </a:moveTo>
                  <a:cubicBezTo>
                    <a:pt x="5799" y="3132"/>
                    <a:pt x="6085" y="3418"/>
                    <a:pt x="6085" y="3775"/>
                  </a:cubicBezTo>
                  <a:cubicBezTo>
                    <a:pt x="6085" y="4120"/>
                    <a:pt x="5799" y="4406"/>
                    <a:pt x="5454" y="4406"/>
                  </a:cubicBezTo>
                  <a:cubicBezTo>
                    <a:pt x="5097" y="4406"/>
                    <a:pt x="4811" y="4120"/>
                    <a:pt x="4811" y="3775"/>
                  </a:cubicBezTo>
                  <a:cubicBezTo>
                    <a:pt x="4811" y="3418"/>
                    <a:pt x="5097" y="3132"/>
                    <a:pt x="5454" y="3132"/>
                  </a:cubicBezTo>
                  <a:close/>
                  <a:moveTo>
                    <a:pt x="3680" y="4894"/>
                  </a:moveTo>
                  <a:cubicBezTo>
                    <a:pt x="4037" y="4894"/>
                    <a:pt x="4323" y="5180"/>
                    <a:pt x="4323" y="5537"/>
                  </a:cubicBezTo>
                  <a:cubicBezTo>
                    <a:pt x="4323" y="5883"/>
                    <a:pt x="4037" y="6168"/>
                    <a:pt x="3680" y="6168"/>
                  </a:cubicBezTo>
                  <a:cubicBezTo>
                    <a:pt x="3335" y="6168"/>
                    <a:pt x="3049" y="5883"/>
                    <a:pt x="3049" y="5537"/>
                  </a:cubicBezTo>
                  <a:cubicBezTo>
                    <a:pt x="3049" y="5180"/>
                    <a:pt x="3335" y="4894"/>
                    <a:pt x="3680" y="4894"/>
                  </a:cubicBezTo>
                  <a:close/>
                  <a:moveTo>
                    <a:pt x="3537" y="1"/>
                  </a:moveTo>
                  <a:cubicBezTo>
                    <a:pt x="3442" y="1"/>
                    <a:pt x="3370" y="84"/>
                    <a:pt x="3370" y="179"/>
                  </a:cubicBezTo>
                  <a:lnTo>
                    <a:pt x="3370" y="453"/>
                  </a:lnTo>
                  <a:cubicBezTo>
                    <a:pt x="3370" y="465"/>
                    <a:pt x="3370" y="477"/>
                    <a:pt x="3370" y="501"/>
                  </a:cubicBezTo>
                  <a:cubicBezTo>
                    <a:pt x="3168" y="513"/>
                    <a:pt x="2965" y="560"/>
                    <a:pt x="2763" y="620"/>
                  </a:cubicBezTo>
                  <a:cubicBezTo>
                    <a:pt x="2763" y="596"/>
                    <a:pt x="2763" y="584"/>
                    <a:pt x="2751" y="572"/>
                  </a:cubicBezTo>
                  <a:lnTo>
                    <a:pt x="2644" y="322"/>
                  </a:lnTo>
                  <a:cubicBezTo>
                    <a:pt x="2617" y="251"/>
                    <a:pt x="2558" y="213"/>
                    <a:pt x="2490" y="213"/>
                  </a:cubicBezTo>
                  <a:cubicBezTo>
                    <a:pt x="2466" y="213"/>
                    <a:pt x="2442" y="218"/>
                    <a:pt x="2418" y="227"/>
                  </a:cubicBezTo>
                  <a:lnTo>
                    <a:pt x="2132" y="346"/>
                  </a:lnTo>
                  <a:cubicBezTo>
                    <a:pt x="2049" y="382"/>
                    <a:pt x="2001" y="489"/>
                    <a:pt x="2037" y="572"/>
                  </a:cubicBezTo>
                  <a:lnTo>
                    <a:pt x="2144" y="822"/>
                  </a:lnTo>
                  <a:cubicBezTo>
                    <a:pt x="2156" y="834"/>
                    <a:pt x="2156" y="846"/>
                    <a:pt x="2168" y="858"/>
                  </a:cubicBezTo>
                  <a:cubicBezTo>
                    <a:pt x="1989" y="953"/>
                    <a:pt x="1811" y="1072"/>
                    <a:pt x="1656" y="1203"/>
                  </a:cubicBezTo>
                  <a:cubicBezTo>
                    <a:pt x="1644" y="1191"/>
                    <a:pt x="1644" y="1180"/>
                    <a:pt x="1632" y="1168"/>
                  </a:cubicBezTo>
                  <a:lnTo>
                    <a:pt x="1441" y="977"/>
                  </a:lnTo>
                  <a:cubicBezTo>
                    <a:pt x="1406" y="941"/>
                    <a:pt x="1361" y="924"/>
                    <a:pt x="1316" y="924"/>
                  </a:cubicBezTo>
                  <a:cubicBezTo>
                    <a:pt x="1272" y="924"/>
                    <a:pt x="1227" y="941"/>
                    <a:pt x="1191" y="977"/>
                  </a:cubicBezTo>
                  <a:lnTo>
                    <a:pt x="977" y="1203"/>
                  </a:lnTo>
                  <a:cubicBezTo>
                    <a:pt x="906" y="1263"/>
                    <a:pt x="906" y="1370"/>
                    <a:pt x="977" y="1442"/>
                  </a:cubicBezTo>
                  <a:lnTo>
                    <a:pt x="1168" y="1632"/>
                  </a:lnTo>
                  <a:cubicBezTo>
                    <a:pt x="1179" y="1644"/>
                    <a:pt x="1179" y="1656"/>
                    <a:pt x="1191" y="1656"/>
                  </a:cubicBezTo>
                  <a:cubicBezTo>
                    <a:pt x="1060" y="1811"/>
                    <a:pt x="953" y="1977"/>
                    <a:pt x="858" y="2156"/>
                  </a:cubicBezTo>
                  <a:cubicBezTo>
                    <a:pt x="846" y="2156"/>
                    <a:pt x="834" y="2144"/>
                    <a:pt x="834" y="2144"/>
                  </a:cubicBezTo>
                  <a:lnTo>
                    <a:pt x="572" y="2037"/>
                  </a:lnTo>
                  <a:cubicBezTo>
                    <a:pt x="551" y="2028"/>
                    <a:pt x="528" y="2023"/>
                    <a:pt x="505" y="2023"/>
                  </a:cubicBezTo>
                  <a:cubicBezTo>
                    <a:pt x="439" y="2023"/>
                    <a:pt x="373" y="2061"/>
                    <a:pt x="346" y="2132"/>
                  </a:cubicBezTo>
                  <a:lnTo>
                    <a:pt x="227" y="2418"/>
                  </a:lnTo>
                  <a:cubicBezTo>
                    <a:pt x="191" y="2501"/>
                    <a:pt x="227" y="2608"/>
                    <a:pt x="322" y="2644"/>
                  </a:cubicBezTo>
                  <a:lnTo>
                    <a:pt x="572" y="2751"/>
                  </a:lnTo>
                  <a:lnTo>
                    <a:pt x="596" y="2751"/>
                  </a:lnTo>
                  <a:cubicBezTo>
                    <a:pt x="537" y="2954"/>
                    <a:pt x="489" y="3168"/>
                    <a:pt x="465" y="3370"/>
                  </a:cubicBezTo>
                  <a:lnTo>
                    <a:pt x="167" y="3370"/>
                  </a:lnTo>
                  <a:cubicBezTo>
                    <a:pt x="72" y="3370"/>
                    <a:pt x="1" y="3454"/>
                    <a:pt x="1" y="3549"/>
                  </a:cubicBezTo>
                  <a:lnTo>
                    <a:pt x="1" y="3858"/>
                  </a:lnTo>
                  <a:cubicBezTo>
                    <a:pt x="1" y="3954"/>
                    <a:pt x="72" y="4037"/>
                    <a:pt x="167" y="4037"/>
                  </a:cubicBezTo>
                  <a:lnTo>
                    <a:pt x="453" y="4037"/>
                  </a:lnTo>
                  <a:cubicBezTo>
                    <a:pt x="453" y="4037"/>
                    <a:pt x="465" y="4025"/>
                    <a:pt x="465" y="4025"/>
                  </a:cubicBezTo>
                  <a:cubicBezTo>
                    <a:pt x="489" y="4204"/>
                    <a:pt x="525" y="4382"/>
                    <a:pt x="560" y="4549"/>
                  </a:cubicBezTo>
                  <a:lnTo>
                    <a:pt x="548" y="4549"/>
                  </a:lnTo>
                  <a:lnTo>
                    <a:pt x="287" y="4656"/>
                  </a:lnTo>
                  <a:cubicBezTo>
                    <a:pt x="203" y="4692"/>
                    <a:pt x="156" y="4787"/>
                    <a:pt x="191" y="4871"/>
                  </a:cubicBezTo>
                  <a:lnTo>
                    <a:pt x="298" y="5168"/>
                  </a:lnTo>
                  <a:cubicBezTo>
                    <a:pt x="326" y="5232"/>
                    <a:pt x="389" y="5275"/>
                    <a:pt x="460" y="5275"/>
                  </a:cubicBezTo>
                  <a:cubicBezTo>
                    <a:pt x="481" y="5275"/>
                    <a:pt x="503" y="5272"/>
                    <a:pt x="525" y="5263"/>
                  </a:cubicBezTo>
                  <a:lnTo>
                    <a:pt x="775" y="5168"/>
                  </a:lnTo>
                  <a:cubicBezTo>
                    <a:pt x="787" y="5168"/>
                    <a:pt x="787" y="5168"/>
                    <a:pt x="798" y="5156"/>
                  </a:cubicBezTo>
                  <a:cubicBezTo>
                    <a:pt x="906" y="5371"/>
                    <a:pt x="1037" y="5573"/>
                    <a:pt x="1179" y="5752"/>
                  </a:cubicBezTo>
                  <a:cubicBezTo>
                    <a:pt x="1179" y="5763"/>
                    <a:pt x="1168" y="5763"/>
                    <a:pt x="1168" y="5763"/>
                  </a:cubicBezTo>
                  <a:lnTo>
                    <a:pt x="977" y="5966"/>
                  </a:lnTo>
                  <a:cubicBezTo>
                    <a:pt x="906" y="6025"/>
                    <a:pt x="906" y="6144"/>
                    <a:pt x="977" y="6204"/>
                  </a:cubicBezTo>
                  <a:lnTo>
                    <a:pt x="1191" y="6430"/>
                  </a:lnTo>
                  <a:cubicBezTo>
                    <a:pt x="1227" y="6460"/>
                    <a:pt x="1272" y="6475"/>
                    <a:pt x="1316" y="6475"/>
                  </a:cubicBezTo>
                  <a:cubicBezTo>
                    <a:pt x="1361" y="6475"/>
                    <a:pt x="1406" y="6460"/>
                    <a:pt x="1441" y="6430"/>
                  </a:cubicBezTo>
                  <a:lnTo>
                    <a:pt x="1632" y="6228"/>
                  </a:lnTo>
                  <a:cubicBezTo>
                    <a:pt x="1644" y="6228"/>
                    <a:pt x="1644" y="6228"/>
                    <a:pt x="1644" y="6216"/>
                  </a:cubicBezTo>
                  <a:cubicBezTo>
                    <a:pt x="1787" y="6335"/>
                    <a:pt x="1941" y="6430"/>
                    <a:pt x="2096" y="6525"/>
                  </a:cubicBezTo>
                  <a:cubicBezTo>
                    <a:pt x="2096" y="6525"/>
                    <a:pt x="2084" y="6537"/>
                    <a:pt x="2084" y="6537"/>
                  </a:cubicBezTo>
                  <a:lnTo>
                    <a:pt x="1977" y="6799"/>
                  </a:lnTo>
                  <a:cubicBezTo>
                    <a:pt x="1930" y="6883"/>
                    <a:pt x="1977" y="6978"/>
                    <a:pt x="2061" y="7026"/>
                  </a:cubicBezTo>
                  <a:lnTo>
                    <a:pt x="2346" y="7145"/>
                  </a:lnTo>
                  <a:cubicBezTo>
                    <a:pt x="2368" y="7154"/>
                    <a:pt x="2391" y="7158"/>
                    <a:pt x="2415" y="7158"/>
                  </a:cubicBezTo>
                  <a:cubicBezTo>
                    <a:pt x="2481" y="7158"/>
                    <a:pt x="2546" y="7123"/>
                    <a:pt x="2573" y="7061"/>
                  </a:cubicBezTo>
                  <a:lnTo>
                    <a:pt x="2680" y="6811"/>
                  </a:lnTo>
                  <a:cubicBezTo>
                    <a:pt x="2692" y="6799"/>
                    <a:pt x="2692" y="6799"/>
                    <a:pt x="2692" y="6787"/>
                  </a:cubicBezTo>
                  <a:cubicBezTo>
                    <a:pt x="2906" y="6859"/>
                    <a:pt x="3132" y="6906"/>
                    <a:pt x="3370" y="6930"/>
                  </a:cubicBezTo>
                  <a:cubicBezTo>
                    <a:pt x="3370" y="6930"/>
                    <a:pt x="3370" y="6942"/>
                    <a:pt x="3370" y="6954"/>
                  </a:cubicBezTo>
                  <a:lnTo>
                    <a:pt x="3370" y="7228"/>
                  </a:lnTo>
                  <a:cubicBezTo>
                    <a:pt x="3370" y="7323"/>
                    <a:pt x="3442" y="7395"/>
                    <a:pt x="3537" y="7395"/>
                  </a:cubicBezTo>
                  <a:lnTo>
                    <a:pt x="3858" y="7395"/>
                  </a:lnTo>
                  <a:cubicBezTo>
                    <a:pt x="3954" y="7395"/>
                    <a:pt x="4025" y="7323"/>
                    <a:pt x="4025" y="7228"/>
                  </a:cubicBezTo>
                  <a:lnTo>
                    <a:pt x="4025" y="6954"/>
                  </a:lnTo>
                  <a:cubicBezTo>
                    <a:pt x="4025" y="6942"/>
                    <a:pt x="4025" y="6930"/>
                    <a:pt x="4025" y="6930"/>
                  </a:cubicBezTo>
                  <a:cubicBezTo>
                    <a:pt x="4239" y="6906"/>
                    <a:pt x="4442" y="6859"/>
                    <a:pt x="4632" y="6799"/>
                  </a:cubicBezTo>
                  <a:cubicBezTo>
                    <a:pt x="4632" y="6811"/>
                    <a:pt x="4644" y="6823"/>
                    <a:pt x="4644" y="6835"/>
                  </a:cubicBezTo>
                  <a:lnTo>
                    <a:pt x="4751" y="7085"/>
                  </a:lnTo>
                  <a:cubicBezTo>
                    <a:pt x="4779" y="7149"/>
                    <a:pt x="4842" y="7192"/>
                    <a:pt x="4913" y="7192"/>
                  </a:cubicBezTo>
                  <a:cubicBezTo>
                    <a:pt x="4934" y="7192"/>
                    <a:pt x="4956" y="7189"/>
                    <a:pt x="4978" y="7180"/>
                  </a:cubicBezTo>
                  <a:lnTo>
                    <a:pt x="5263" y="7061"/>
                  </a:lnTo>
                  <a:cubicBezTo>
                    <a:pt x="5347" y="7026"/>
                    <a:pt x="5394" y="6918"/>
                    <a:pt x="5359" y="6835"/>
                  </a:cubicBezTo>
                  <a:lnTo>
                    <a:pt x="5251" y="6573"/>
                  </a:lnTo>
                  <a:cubicBezTo>
                    <a:pt x="5251" y="6561"/>
                    <a:pt x="5240" y="6561"/>
                    <a:pt x="5240" y="6549"/>
                  </a:cubicBezTo>
                  <a:cubicBezTo>
                    <a:pt x="5418" y="6454"/>
                    <a:pt x="5585" y="6335"/>
                    <a:pt x="5740" y="6204"/>
                  </a:cubicBezTo>
                  <a:cubicBezTo>
                    <a:pt x="5751" y="6216"/>
                    <a:pt x="5751" y="6228"/>
                    <a:pt x="5763" y="6228"/>
                  </a:cubicBezTo>
                  <a:lnTo>
                    <a:pt x="5954" y="6430"/>
                  </a:lnTo>
                  <a:cubicBezTo>
                    <a:pt x="5990" y="6460"/>
                    <a:pt x="6034" y="6475"/>
                    <a:pt x="6079" y="6475"/>
                  </a:cubicBezTo>
                  <a:cubicBezTo>
                    <a:pt x="6124" y="6475"/>
                    <a:pt x="6168" y="6460"/>
                    <a:pt x="6204" y="6430"/>
                  </a:cubicBezTo>
                  <a:lnTo>
                    <a:pt x="6430" y="6204"/>
                  </a:lnTo>
                  <a:cubicBezTo>
                    <a:pt x="6490" y="6144"/>
                    <a:pt x="6490" y="6025"/>
                    <a:pt x="6430" y="5966"/>
                  </a:cubicBezTo>
                  <a:lnTo>
                    <a:pt x="6228" y="5763"/>
                  </a:lnTo>
                  <a:cubicBezTo>
                    <a:pt x="6216" y="5763"/>
                    <a:pt x="6204" y="5752"/>
                    <a:pt x="6192" y="5740"/>
                  </a:cubicBezTo>
                  <a:cubicBezTo>
                    <a:pt x="6323" y="5585"/>
                    <a:pt x="6430" y="5418"/>
                    <a:pt x="6525" y="5240"/>
                  </a:cubicBezTo>
                  <a:cubicBezTo>
                    <a:pt x="6537" y="5252"/>
                    <a:pt x="6549" y="5252"/>
                    <a:pt x="6573" y="5263"/>
                  </a:cubicBezTo>
                  <a:lnTo>
                    <a:pt x="6823" y="5371"/>
                  </a:lnTo>
                  <a:cubicBezTo>
                    <a:pt x="6844" y="5380"/>
                    <a:pt x="6867" y="5384"/>
                    <a:pt x="6890" y="5384"/>
                  </a:cubicBezTo>
                  <a:cubicBezTo>
                    <a:pt x="6956" y="5384"/>
                    <a:pt x="7023" y="5346"/>
                    <a:pt x="7049" y="5275"/>
                  </a:cubicBezTo>
                  <a:lnTo>
                    <a:pt x="7168" y="4990"/>
                  </a:lnTo>
                  <a:cubicBezTo>
                    <a:pt x="7204" y="4906"/>
                    <a:pt x="7168" y="4799"/>
                    <a:pt x="7073" y="4763"/>
                  </a:cubicBezTo>
                  <a:lnTo>
                    <a:pt x="6823" y="4656"/>
                  </a:lnTo>
                  <a:cubicBezTo>
                    <a:pt x="6811" y="4656"/>
                    <a:pt x="6787" y="4644"/>
                    <a:pt x="6775" y="4644"/>
                  </a:cubicBezTo>
                  <a:cubicBezTo>
                    <a:pt x="6835" y="4442"/>
                    <a:pt x="6883" y="4239"/>
                    <a:pt x="6894" y="4025"/>
                  </a:cubicBezTo>
                  <a:lnTo>
                    <a:pt x="7228" y="4025"/>
                  </a:lnTo>
                  <a:cubicBezTo>
                    <a:pt x="7323" y="4025"/>
                    <a:pt x="7395" y="3954"/>
                    <a:pt x="7395" y="3858"/>
                  </a:cubicBezTo>
                  <a:lnTo>
                    <a:pt x="7395" y="3549"/>
                  </a:lnTo>
                  <a:cubicBezTo>
                    <a:pt x="7395" y="3454"/>
                    <a:pt x="7323" y="3370"/>
                    <a:pt x="7228" y="3370"/>
                  </a:cubicBezTo>
                  <a:lnTo>
                    <a:pt x="6954" y="3370"/>
                  </a:lnTo>
                  <a:cubicBezTo>
                    <a:pt x="6930" y="3370"/>
                    <a:pt x="6918" y="3382"/>
                    <a:pt x="6894" y="3382"/>
                  </a:cubicBezTo>
                  <a:cubicBezTo>
                    <a:pt x="6883" y="3204"/>
                    <a:pt x="6847" y="3025"/>
                    <a:pt x="6799" y="2858"/>
                  </a:cubicBezTo>
                  <a:cubicBezTo>
                    <a:pt x="6823" y="2858"/>
                    <a:pt x="6835" y="2858"/>
                    <a:pt x="6847" y="2846"/>
                  </a:cubicBezTo>
                  <a:lnTo>
                    <a:pt x="7109" y="2751"/>
                  </a:lnTo>
                  <a:cubicBezTo>
                    <a:pt x="7204" y="2715"/>
                    <a:pt x="7240" y="2620"/>
                    <a:pt x="7204" y="2525"/>
                  </a:cubicBezTo>
                  <a:lnTo>
                    <a:pt x="7097" y="2239"/>
                  </a:lnTo>
                  <a:cubicBezTo>
                    <a:pt x="7068" y="2163"/>
                    <a:pt x="7002" y="2125"/>
                    <a:pt x="6927" y="2125"/>
                  </a:cubicBezTo>
                  <a:cubicBezTo>
                    <a:pt x="6909" y="2125"/>
                    <a:pt x="6890" y="2127"/>
                    <a:pt x="6871" y="2132"/>
                  </a:cubicBezTo>
                  <a:lnTo>
                    <a:pt x="6621" y="2239"/>
                  </a:lnTo>
                  <a:cubicBezTo>
                    <a:pt x="6597" y="2239"/>
                    <a:pt x="6585" y="2251"/>
                    <a:pt x="6573" y="2263"/>
                  </a:cubicBezTo>
                  <a:cubicBezTo>
                    <a:pt x="6466" y="2049"/>
                    <a:pt x="6335" y="1846"/>
                    <a:pt x="6180" y="1668"/>
                  </a:cubicBezTo>
                  <a:cubicBezTo>
                    <a:pt x="6204" y="1656"/>
                    <a:pt x="6216" y="1644"/>
                    <a:pt x="6228" y="1632"/>
                  </a:cubicBezTo>
                  <a:lnTo>
                    <a:pt x="6430" y="1442"/>
                  </a:lnTo>
                  <a:cubicBezTo>
                    <a:pt x="6490" y="1370"/>
                    <a:pt x="6490" y="1263"/>
                    <a:pt x="6430" y="1203"/>
                  </a:cubicBezTo>
                  <a:lnTo>
                    <a:pt x="6204" y="977"/>
                  </a:lnTo>
                  <a:cubicBezTo>
                    <a:pt x="6168" y="941"/>
                    <a:pt x="6124" y="924"/>
                    <a:pt x="6079" y="924"/>
                  </a:cubicBezTo>
                  <a:cubicBezTo>
                    <a:pt x="6034" y="924"/>
                    <a:pt x="5990" y="941"/>
                    <a:pt x="5954" y="977"/>
                  </a:cubicBezTo>
                  <a:lnTo>
                    <a:pt x="5763" y="1168"/>
                  </a:lnTo>
                  <a:cubicBezTo>
                    <a:pt x="5751" y="1180"/>
                    <a:pt x="5740" y="1203"/>
                    <a:pt x="5740" y="1215"/>
                  </a:cubicBezTo>
                  <a:cubicBezTo>
                    <a:pt x="5597" y="1096"/>
                    <a:pt x="5442" y="1001"/>
                    <a:pt x="5287" y="906"/>
                  </a:cubicBezTo>
                  <a:cubicBezTo>
                    <a:pt x="5299" y="894"/>
                    <a:pt x="5311" y="882"/>
                    <a:pt x="5311" y="858"/>
                  </a:cubicBezTo>
                  <a:lnTo>
                    <a:pt x="5430" y="608"/>
                  </a:lnTo>
                  <a:cubicBezTo>
                    <a:pt x="5466" y="525"/>
                    <a:pt x="5430" y="418"/>
                    <a:pt x="5335" y="382"/>
                  </a:cubicBezTo>
                  <a:lnTo>
                    <a:pt x="5049" y="251"/>
                  </a:lnTo>
                  <a:cubicBezTo>
                    <a:pt x="5030" y="243"/>
                    <a:pt x="5010" y="239"/>
                    <a:pt x="4989" y="239"/>
                  </a:cubicBezTo>
                  <a:cubicBezTo>
                    <a:pt x="4920" y="239"/>
                    <a:pt x="4850" y="282"/>
                    <a:pt x="4823" y="346"/>
                  </a:cubicBezTo>
                  <a:lnTo>
                    <a:pt x="4716" y="596"/>
                  </a:lnTo>
                  <a:cubicBezTo>
                    <a:pt x="4704" y="608"/>
                    <a:pt x="4704" y="632"/>
                    <a:pt x="4704" y="644"/>
                  </a:cubicBezTo>
                  <a:cubicBezTo>
                    <a:pt x="4478" y="572"/>
                    <a:pt x="4251" y="525"/>
                    <a:pt x="4025" y="501"/>
                  </a:cubicBezTo>
                  <a:cubicBezTo>
                    <a:pt x="4025" y="489"/>
                    <a:pt x="4025" y="465"/>
                    <a:pt x="4025" y="453"/>
                  </a:cubicBezTo>
                  <a:lnTo>
                    <a:pt x="4025" y="179"/>
                  </a:lnTo>
                  <a:cubicBezTo>
                    <a:pt x="4025" y="84"/>
                    <a:pt x="3954" y="1"/>
                    <a:pt x="38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flipH="1">
              <a:off x="228590" y="229012"/>
              <a:ext cx="1274211" cy="1270383"/>
            </a:xfrm>
            <a:custGeom>
              <a:avLst/>
              <a:gdLst/>
              <a:ahLst/>
              <a:cxnLst/>
              <a:rect l="l" t="t" r="r" b="b"/>
              <a:pathLst>
                <a:path w="18873" h="18817" extrusionOk="0">
                  <a:moveTo>
                    <a:pt x="11200" y="3195"/>
                  </a:moveTo>
                  <a:cubicBezTo>
                    <a:pt x="11272" y="3195"/>
                    <a:pt x="11346" y="3206"/>
                    <a:pt x="11419" y="3229"/>
                  </a:cubicBezTo>
                  <a:cubicBezTo>
                    <a:pt x="12824" y="3694"/>
                    <a:pt x="14038" y="4622"/>
                    <a:pt x="14836" y="5861"/>
                  </a:cubicBezTo>
                  <a:cubicBezTo>
                    <a:pt x="15074" y="6230"/>
                    <a:pt x="14931" y="6730"/>
                    <a:pt x="14538" y="6920"/>
                  </a:cubicBezTo>
                  <a:cubicBezTo>
                    <a:pt x="14122" y="7123"/>
                    <a:pt x="13717" y="7313"/>
                    <a:pt x="13300" y="7504"/>
                  </a:cubicBezTo>
                  <a:cubicBezTo>
                    <a:pt x="13197" y="7553"/>
                    <a:pt x="13089" y="7577"/>
                    <a:pt x="12981" y="7577"/>
                  </a:cubicBezTo>
                  <a:cubicBezTo>
                    <a:pt x="12752" y="7577"/>
                    <a:pt x="12529" y="7468"/>
                    <a:pt x="12383" y="7265"/>
                  </a:cubicBezTo>
                  <a:cubicBezTo>
                    <a:pt x="11967" y="6670"/>
                    <a:pt x="11371" y="6218"/>
                    <a:pt x="10693" y="5968"/>
                  </a:cubicBezTo>
                  <a:cubicBezTo>
                    <a:pt x="10359" y="5837"/>
                    <a:pt x="10157" y="5491"/>
                    <a:pt x="10228" y="5146"/>
                  </a:cubicBezTo>
                  <a:cubicBezTo>
                    <a:pt x="10312" y="4694"/>
                    <a:pt x="10395" y="4241"/>
                    <a:pt x="10478" y="3801"/>
                  </a:cubicBezTo>
                  <a:cubicBezTo>
                    <a:pt x="10547" y="3437"/>
                    <a:pt x="10859" y="3195"/>
                    <a:pt x="11200" y="3195"/>
                  </a:cubicBezTo>
                  <a:close/>
                  <a:moveTo>
                    <a:pt x="6244" y="3840"/>
                  </a:moveTo>
                  <a:cubicBezTo>
                    <a:pt x="6517" y="3840"/>
                    <a:pt x="6779" y="3994"/>
                    <a:pt x="6906" y="4265"/>
                  </a:cubicBezTo>
                  <a:cubicBezTo>
                    <a:pt x="7109" y="4670"/>
                    <a:pt x="7299" y="5087"/>
                    <a:pt x="7502" y="5491"/>
                  </a:cubicBezTo>
                  <a:cubicBezTo>
                    <a:pt x="7657" y="5825"/>
                    <a:pt x="7549" y="6206"/>
                    <a:pt x="7252" y="6408"/>
                  </a:cubicBezTo>
                  <a:cubicBezTo>
                    <a:pt x="6656" y="6837"/>
                    <a:pt x="6204" y="7420"/>
                    <a:pt x="5954" y="8099"/>
                  </a:cubicBezTo>
                  <a:cubicBezTo>
                    <a:pt x="5839" y="8402"/>
                    <a:pt x="5559" y="8586"/>
                    <a:pt x="5258" y="8586"/>
                  </a:cubicBezTo>
                  <a:cubicBezTo>
                    <a:pt x="5217" y="8586"/>
                    <a:pt x="5174" y="8582"/>
                    <a:pt x="5132" y="8575"/>
                  </a:cubicBezTo>
                  <a:cubicBezTo>
                    <a:pt x="4680" y="8492"/>
                    <a:pt x="4228" y="8408"/>
                    <a:pt x="3787" y="8325"/>
                  </a:cubicBezTo>
                  <a:cubicBezTo>
                    <a:pt x="3346" y="8242"/>
                    <a:pt x="3085" y="7801"/>
                    <a:pt x="3227" y="7373"/>
                  </a:cubicBezTo>
                  <a:cubicBezTo>
                    <a:pt x="3680" y="5968"/>
                    <a:pt x="4609" y="4765"/>
                    <a:pt x="5847" y="3956"/>
                  </a:cubicBezTo>
                  <a:cubicBezTo>
                    <a:pt x="5972" y="3877"/>
                    <a:pt x="6109" y="3840"/>
                    <a:pt x="6244" y="3840"/>
                  </a:cubicBezTo>
                  <a:close/>
                  <a:moveTo>
                    <a:pt x="9211" y="7035"/>
                  </a:moveTo>
                  <a:cubicBezTo>
                    <a:pt x="9716" y="7035"/>
                    <a:pt x="10226" y="7195"/>
                    <a:pt x="10657" y="7527"/>
                  </a:cubicBezTo>
                  <a:cubicBezTo>
                    <a:pt x="11693" y="8325"/>
                    <a:pt x="11883" y="9813"/>
                    <a:pt x="11086" y="10849"/>
                  </a:cubicBezTo>
                  <a:cubicBezTo>
                    <a:pt x="10620" y="11454"/>
                    <a:pt x="9919" y="11771"/>
                    <a:pt x="9210" y="11771"/>
                  </a:cubicBezTo>
                  <a:cubicBezTo>
                    <a:pt x="8704" y="11771"/>
                    <a:pt x="8195" y="11610"/>
                    <a:pt x="7764" y="11278"/>
                  </a:cubicBezTo>
                  <a:cubicBezTo>
                    <a:pt x="6728" y="10480"/>
                    <a:pt x="6537" y="8992"/>
                    <a:pt x="7335" y="7956"/>
                  </a:cubicBezTo>
                  <a:cubicBezTo>
                    <a:pt x="7801" y="7351"/>
                    <a:pt x="8502" y="7035"/>
                    <a:pt x="9211" y="7035"/>
                  </a:cubicBezTo>
                  <a:close/>
                  <a:moveTo>
                    <a:pt x="13533" y="10220"/>
                  </a:moveTo>
                  <a:cubicBezTo>
                    <a:pt x="13574" y="10220"/>
                    <a:pt x="13615" y="10223"/>
                    <a:pt x="13657" y="10230"/>
                  </a:cubicBezTo>
                  <a:cubicBezTo>
                    <a:pt x="14110" y="10313"/>
                    <a:pt x="14550" y="10409"/>
                    <a:pt x="15003" y="10492"/>
                  </a:cubicBezTo>
                  <a:cubicBezTo>
                    <a:pt x="15431" y="10563"/>
                    <a:pt x="15705" y="11016"/>
                    <a:pt x="15562" y="11433"/>
                  </a:cubicBezTo>
                  <a:cubicBezTo>
                    <a:pt x="15110" y="12838"/>
                    <a:pt x="14181" y="14052"/>
                    <a:pt x="12931" y="14850"/>
                  </a:cubicBezTo>
                  <a:cubicBezTo>
                    <a:pt x="12809" y="14929"/>
                    <a:pt x="12672" y="14966"/>
                    <a:pt x="12537" y="14966"/>
                  </a:cubicBezTo>
                  <a:cubicBezTo>
                    <a:pt x="12264" y="14966"/>
                    <a:pt x="11999" y="14815"/>
                    <a:pt x="11871" y="14552"/>
                  </a:cubicBezTo>
                  <a:cubicBezTo>
                    <a:pt x="11681" y="14135"/>
                    <a:pt x="11478" y="13731"/>
                    <a:pt x="11288" y="13314"/>
                  </a:cubicBezTo>
                  <a:cubicBezTo>
                    <a:pt x="11133" y="12992"/>
                    <a:pt x="11240" y="12599"/>
                    <a:pt x="11538" y="12397"/>
                  </a:cubicBezTo>
                  <a:cubicBezTo>
                    <a:pt x="12121" y="11980"/>
                    <a:pt x="12586" y="11385"/>
                    <a:pt x="12836" y="10706"/>
                  </a:cubicBezTo>
                  <a:cubicBezTo>
                    <a:pt x="12941" y="10412"/>
                    <a:pt x="13222" y="10220"/>
                    <a:pt x="13533" y="10220"/>
                  </a:cubicBezTo>
                  <a:close/>
                  <a:moveTo>
                    <a:pt x="5799" y="11231"/>
                  </a:moveTo>
                  <a:cubicBezTo>
                    <a:pt x="6031" y="11231"/>
                    <a:pt x="6255" y="11343"/>
                    <a:pt x="6394" y="11540"/>
                  </a:cubicBezTo>
                  <a:cubicBezTo>
                    <a:pt x="6823" y="12135"/>
                    <a:pt x="7407" y="12588"/>
                    <a:pt x="8097" y="12849"/>
                  </a:cubicBezTo>
                  <a:cubicBezTo>
                    <a:pt x="8430" y="12969"/>
                    <a:pt x="8633" y="13314"/>
                    <a:pt x="8561" y="13671"/>
                  </a:cubicBezTo>
                  <a:cubicBezTo>
                    <a:pt x="8478" y="14112"/>
                    <a:pt x="8395" y="14564"/>
                    <a:pt x="8311" y="15016"/>
                  </a:cubicBezTo>
                  <a:cubicBezTo>
                    <a:pt x="8243" y="15370"/>
                    <a:pt x="7931" y="15610"/>
                    <a:pt x="7584" y="15610"/>
                  </a:cubicBezTo>
                  <a:cubicBezTo>
                    <a:pt x="7510" y="15610"/>
                    <a:pt x="7434" y="15599"/>
                    <a:pt x="7359" y="15576"/>
                  </a:cubicBezTo>
                  <a:cubicBezTo>
                    <a:pt x="5954" y="15124"/>
                    <a:pt x="4751" y="14195"/>
                    <a:pt x="3954" y="12945"/>
                  </a:cubicBezTo>
                  <a:cubicBezTo>
                    <a:pt x="3704" y="12576"/>
                    <a:pt x="3847" y="12076"/>
                    <a:pt x="4251" y="11885"/>
                  </a:cubicBezTo>
                  <a:cubicBezTo>
                    <a:pt x="4656" y="11695"/>
                    <a:pt x="5073" y="11492"/>
                    <a:pt x="5490" y="11302"/>
                  </a:cubicBezTo>
                  <a:cubicBezTo>
                    <a:pt x="5590" y="11254"/>
                    <a:pt x="5695" y="11231"/>
                    <a:pt x="5799" y="11231"/>
                  </a:cubicBezTo>
                  <a:close/>
                  <a:moveTo>
                    <a:pt x="8666" y="0"/>
                  </a:moveTo>
                  <a:cubicBezTo>
                    <a:pt x="8651" y="0"/>
                    <a:pt x="8636" y="1"/>
                    <a:pt x="8621" y="3"/>
                  </a:cubicBezTo>
                  <a:lnTo>
                    <a:pt x="7823" y="110"/>
                  </a:lnTo>
                  <a:cubicBezTo>
                    <a:pt x="7585" y="146"/>
                    <a:pt x="7407" y="360"/>
                    <a:pt x="7442" y="598"/>
                  </a:cubicBezTo>
                  <a:lnTo>
                    <a:pt x="7537" y="1300"/>
                  </a:lnTo>
                  <a:cubicBezTo>
                    <a:pt x="7537" y="1324"/>
                    <a:pt x="7549" y="1348"/>
                    <a:pt x="7549" y="1372"/>
                  </a:cubicBezTo>
                  <a:cubicBezTo>
                    <a:pt x="7049" y="1491"/>
                    <a:pt x="6561" y="1646"/>
                    <a:pt x="6097" y="1860"/>
                  </a:cubicBezTo>
                  <a:cubicBezTo>
                    <a:pt x="6085" y="1836"/>
                    <a:pt x="6073" y="1812"/>
                    <a:pt x="6061" y="1789"/>
                  </a:cubicBezTo>
                  <a:lnTo>
                    <a:pt x="5716" y="1181"/>
                  </a:lnTo>
                  <a:cubicBezTo>
                    <a:pt x="5636" y="1037"/>
                    <a:pt x="5490" y="957"/>
                    <a:pt x="5339" y="957"/>
                  </a:cubicBezTo>
                  <a:cubicBezTo>
                    <a:pt x="5265" y="957"/>
                    <a:pt x="5190" y="976"/>
                    <a:pt x="5121" y="1015"/>
                  </a:cubicBezTo>
                  <a:lnTo>
                    <a:pt x="4418" y="1408"/>
                  </a:lnTo>
                  <a:cubicBezTo>
                    <a:pt x="4216" y="1527"/>
                    <a:pt x="4144" y="1800"/>
                    <a:pt x="4263" y="2003"/>
                  </a:cubicBezTo>
                  <a:lnTo>
                    <a:pt x="4609" y="2622"/>
                  </a:lnTo>
                  <a:cubicBezTo>
                    <a:pt x="4620" y="2634"/>
                    <a:pt x="4632" y="2658"/>
                    <a:pt x="4644" y="2670"/>
                  </a:cubicBezTo>
                  <a:cubicBezTo>
                    <a:pt x="4204" y="2979"/>
                    <a:pt x="3787" y="3348"/>
                    <a:pt x="3406" y="3753"/>
                  </a:cubicBezTo>
                  <a:cubicBezTo>
                    <a:pt x="3370" y="3694"/>
                    <a:pt x="3335" y="3646"/>
                    <a:pt x="3287" y="3610"/>
                  </a:cubicBezTo>
                  <a:lnTo>
                    <a:pt x="2715" y="3170"/>
                  </a:lnTo>
                  <a:cubicBezTo>
                    <a:pt x="2637" y="3111"/>
                    <a:pt x="2545" y="3082"/>
                    <a:pt x="2453" y="3082"/>
                  </a:cubicBezTo>
                  <a:cubicBezTo>
                    <a:pt x="2322" y="3082"/>
                    <a:pt x="2192" y="3141"/>
                    <a:pt x="2108" y="3253"/>
                  </a:cubicBezTo>
                  <a:lnTo>
                    <a:pt x="1608" y="3896"/>
                  </a:lnTo>
                  <a:cubicBezTo>
                    <a:pt x="1465" y="4086"/>
                    <a:pt x="1501" y="4360"/>
                    <a:pt x="1692" y="4515"/>
                  </a:cubicBezTo>
                  <a:lnTo>
                    <a:pt x="2251" y="4944"/>
                  </a:lnTo>
                  <a:cubicBezTo>
                    <a:pt x="2299" y="4979"/>
                    <a:pt x="2358" y="5015"/>
                    <a:pt x="2418" y="5027"/>
                  </a:cubicBezTo>
                  <a:cubicBezTo>
                    <a:pt x="2168" y="5420"/>
                    <a:pt x="1953" y="5825"/>
                    <a:pt x="1787" y="6242"/>
                  </a:cubicBezTo>
                  <a:cubicBezTo>
                    <a:pt x="1775" y="6242"/>
                    <a:pt x="1751" y="6230"/>
                    <a:pt x="1739" y="6230"/>
                  </a:cubicBezTo>
                  <a:lnTo>
                    <a:pt x="1060" y="6027"/>
                  </a:lnTo>
                  <a:cubicBezTo>
                    <a:pt x="1018" y="6014"/>
                    <a:pt x="976" y="6008"/>
                    <a:pt x="933" y="6008"/>
                  </a:cubicBezTo>
                  <a:cubicBezTo>
                    <a:pt x="748" y="6008"/>
                    <a:pt x="573" y="6129"/>
                    <a:pt x="525" y="6313"/>
                  </a:cubicBezTo>
                  <a:lnTo>
                    <a:pt x="287" y="7087"/>
                  </a:lnTo>
                  <a:cubicBezTo>
                    <a:pt x="215" y="7313"/>
                    <a:pt x="346" y="7563"/>
                    <a:pt x="584" y="7635"/>
                  </a:cubicBezTo>
                  <a:lnTo>
                    <a:pt x="1263" y="7837"/>
                  </a:lnTo>
                  <a:lnTo>
                    <a:pt x="1299" y="7837"/>
                  </a:lnTo>
                  <a:cubicBezTo>
                    <a:pt x="1191" y="8444"/>
                    <a:pt x="1144" y="9039"/>
                    <a:pt x="1156" y="9647"/>
                  </a:cubicBezTo>
                  <a:lnTo>
                    <a:pt x="1108" y="9647"/>
                  </a:lnTo>
                  <a:lnTo>
                    <a:pt x="418" y="9742"/>
                  </a:lnTo>
                  <a:cubicBezTo>
                    <a:pt x="168" y="9766"/>
                    <a:pt x="1" y="9992"/>
                    <a:pt x="37" y="10230"/>
                  </a:cubicBezTo>
                  <a:lnTo>
                    <a:pt x="144" y="11028"/>
                  </a:lnTo>
                  <a:cubicBezTo>
                    <a:pt x="165" y="11244"/>
                    <a:pt x="354" y="11402"/>
                    <a:pt x="567" y="11402"/>
                  </a:cubicBezTo>
                  <a:cubicBezTo>
                    <a:pt x="589" y="11402"/>
                    <a:pt x="610" y="11400"/>
                    <a:pt x="632" y="11397"/>
                  </a:cubicBezTo>
                  <a:lnTo>
                    <a:pt x="1322" y="11314"/>
                  </a:lnTo>
                  <a:cubicBezTo>
                    <a:pt x="1346" y="11302"/>
                    <a:pt x="1358" y="11302"/>
                    <a:pt x="1370" y="11302"/>
                  </a:cubicBezTo>
                  <a:cubicBezTo>
                    <a:pt x="1477" y="11742"/>
                    <a:pt x="1620" y="12183"/>
                    <a:pt x="1799" y="12611"/>
                  </a:cubicBezTo>
                  <a:cubicBezTo>
                    <a:pt x="1787" y="12623"/>
                    <a:pt x="1775" y="12623"/>
                    <a:pt x="1763" y="12635"/>
                  </a:cubicBezTo>
                  <a:lnTo>
                    <a:pt x="1144" y="12969"/>
                  </a:lnTo>
                  <a:cubicBezTo>
                    <a:pt x="930" y="13088"/>
                    <a:pt x="846" y="13350"/>
                    <a:pt x="965" y="13564"/>
                  </a:cubicBezTo>
                  <a:lnTo>
                    <a:pt x="1346" y="14266"/>
                  </a:lnTo>
                  <a:cubicBezTo>
                    <a:pt x="1428" y="14414"/>
                    <a:pt x="1578" y="14499"/>
                    <a:pt x="1733" y="14499"/>
                  </a:cubicBezTo>
                  <a:cubicBezTo>
                    <a:pt x="1804" y="14499"/>
                    <a:pt x="1875" y="14482"/>
                    <a:pt x="1942" y="14445"/>
                  </a:cubicBezTo>
                  <a:lnTo>
                    <a:pt x="2561" y="14112"/>
                  </a:lnTo>
                  <a:cubicBezTo>
                    <a:pt x="2573" y="14100"/>
                    <a:pt x="2596" y="14088"/>
                    <a:pt x="2608" y="14076"/>
                  </a:cubicBezTo>
                  <a:cubicBezTo>
                    <a:pt x="2942" y="14552"/>
                    <a:pt x="3323" y="15004"/>
                    <a:pt x="3763" y="15421"/>
                  </a:cubicBezTo>
                  <a:cubicBezTo>
                    <a:pt x="3751" y="15433"/>
                    <a:pt x="3727" y="15445"/>
                    <a:pt x="3716" y="15469"/>
                  </a:cubicBezTo>
                  <a:lnTo>
                    <a:pt x="3287" y="16017"/>
                  </a:lnTo>
                  <a:cubicBezTo>
                    <a:pt x="3144" y="16219"/>
                    <a:pt x="3180" y="16493"/>
                    <a:pt x="3370" y="16636"/>
                  </a:cubicBezTo>
                  <a:lnTo>
                    <a:pt x="4001" y="17124"/>
                  </a:lnTo>
                  <a:cubicBezTo>
                    <a:pt x="4080" y="17183"/>
                    <a:pt x="4172" y="17211"/>
                    <a:pt x="4265" y="17211"/>
                  </a:cubicBezTo>
                  <a:cubicBezTo>
                    <a:pt x="4397" y="17211"/>
                    <a:pt x="4529" y="17153"/>
                    <a:pt x="4620" y="17040"/>
                  </a:cubicBezTo>
                  <a:lnTo>
                    <a:pt x="5049" y="16481"/>
                  </a:lnTo>
                  <a:cubicBezTo>
                    <a:pt x="5061" y="16469"/>
                    <a:pt x="5073" y="16445"/>
                    <a:pt x="5085" y="16421"/>
                  </a:cubicBezTo>
                  <a:cubicBezTo>
                    <a:pt x="5549" y="16707"/>
                    <a:pt x="6025" y="16945"/>
                    <a:pt x="6514" y="17124"/>
                  </a:cubicBezTo>
                  <a:cubicBezTo>
                    <a:pt x="6502" y="17148"/>
                    <a:pt x="6490" y="17171"/>
                    <a:pt x="6478" y="17195"/>
                  </a:cubicBezTo>
                  <a:lnTo>
                    <a:pt x="6299" y="17874"/>
                  </a:lnTo>
                  <a:cubicBezTo>
                    <a:pt x="6240" y="18112"/>
                    <a:pt x="6383" y="18350"/>
                    <a:pt x="6609" y="18410"/>
                  </a:cubicBezTo>
                  <a:lnTo>
                    <a:pt x="7383" y="18624"/>
                  </a:lnTo>
                  <a:cubicBezTo>
                    <a:pt x="7419" y="18633"/>
                    <a:pt x="7456" y="18638"/>
                    <a:pt x="7492" y="18638"/>
                  </a:cubicBezTo>
                  <a:cubicBezTo>
                    <a:pt x="7690" y="18638"/>
                    <a:pt x="7868" y="18506"/>
                    <a:pt x="7918" y="18314"/>
                  </a:cubicBezTo>
                  <a:lnTo>
                    <a:pt x="8109" y="17624"/>
                  </a:lnTo>
                  <a:cubicBezTo>
                    <a:pt x="8109" y="17600"/>
                    <a:pt x="8121" y="17576"/>
                    <a:pt x="8121" y="17541"/>
                  </a:cubicBezTo>
                  <a:cubicBezTo>
                    <a:pt x="8528" y="17607"/>
                    <a:pt x="8943" y="17643"/>
                    <a:pt x="9354" y="17643"/>
                  </a:cubicBezTo>
                  <a:cubicBezTo>
                    <a:pt x="9459" y="17643"/>
                    <a:pt x="9564" y="17641"/>
                    <a:pt x="9669" y="17636"/>
                  </a:cubicBezTo>
                  <a:cubicBezTo>
                    <a:pt x="9669" y="17671"/>
                    <a:pt x="9669" y="17695"/>
                    <a:pt x="9681" y="17731"/>
                  </a:cubicBezTo>
                  <a:lnTo>
                    <a:pt x="9764" y="18433"/>
                  </a:lnTo>
                  <a:cubicBezTo>
                    <a:pt x="9797" y="18656"/>
                    <a:pt x="9987" y="18817"/>
                    <a:pt x="10207" y="18817"/>
                  </a:cubicBezTo>
                  <a:cubicBezTo>
                    <a:pt x="10222" y="18817"/>
                    <a:pt x="10237" y="18816"/>
                    <a:pt x="10252" y="18814"/>
                  </a:cubicBezTo>
                  <a:lnTo>
                    <a:pt x="11050" y="18707"/>
                  </a:lnTo>
                  <a:cubicBezTo>
                    <a:pt x="11288" y="18672"/>
                    <a:pt x="11455" y="18457"/>
                    <a:pt x="11431" y="18219"/>
                  </a:cubicBezTo>
                  <a:lnTo>
                    <a:pt x="11336" y="17517"/>
                  </a:lnTo>
                  <a:cubicBezTo>
                    <a:pt x="11336" y="17481"/>
                    <a:pt x="11324" y="17445"/>
                    <a:pt x="11312" y="17421"/>
                  </a:cubicBezTo>
                  <a:cubicBezTo>
                    <a:pt x="11812" y="17302"/>
                    <a:pt x="12300" y="17136"/>
                    <a:pt x="12764" y="16921"/>
                  </a:cubicBezTo>
                  <a:cubicBezTo>
                    <a:pt x="12776" y="16957"/>
                    <a:pt x="12788" y="16993"/>
                    <a:pt x="12812" y="17029"/>
                  </a:cubicBezTo>
                  <a:lnTo>
                    <a:pt x="13157" y="17636"/>
                  </a:lnTo>
                  <a:cubicBezTo>
                    <a:pt x="13238" y="17780"/>
                    <a:pt x="13383" y="17860"/>
                    <a:pt x="13535" y="17860"/>
                  </a:cubicBezTo>
                  <a:cubicBezTo>
                    <a:pt x="13608" y="17860"/>
                    <a:pt x="13683" y="17841"/>
                    <a:pt x="13753" y="17802"/>
                  </a:cubicBezTo>
                  <a:lnTo>
                    <a:pt x="14455" y="17398"/>
                  </a:lnTo>
                  <a:cubicBezTo>
                    <a:pt x="14657" y="17279"/>
                    <a:pt x="14729" y="17017"/>
                    <a:pt x="14610" y="16802"/>
                  </a:cubicBezTo>
                  <a:lnTo>
                    <a:pt x="14265" y="16195"/>
                  </a:lnTo>
                  <a:cubicBezTo>
                    <a:pt x="14241" y="16159"/>
                    <a:pt x="14217" y="16124"/>
                    <a:pt x="14193" y="16100"/>
                  </a:cubicBezTo>
                  <a:cubicBezTo>
                    <a:pt x="14622" y="15790"/>
                    <a:pt x="15027" y="15433"/>
                    <a:pt x="15408" y="15040"/>
                  </a:cubicBezTo>
                  <a:cubicBezTo>
                    <a:pt x="15431" y="15064"/>
                    <a:pt x="15455" y="15100"/>
                    <a:pt x="15491" y="15124"/>
                  </a:cubicBezTo>
                  <a:lnTo>
                    <a:pt x="16050" y="15552"/>
                  </a:lnTo>
                  <a:cubicBezTo>
                    <a:pt x="16131" y="15618"/>
                    <a:pt x="16227" y="15649"/>
                    <a:pt x="16322" y="15649"/>
                  </a:cubicBezTo>
                  <a:cubicBezTo>
                    <a:pt x="16451" y="15649"/>
                    <a:pt x="16580" y="15591"/>
                    <a:pt x="16670" y="15481"/>
                  </a:cubicBezTo>
                  <a:lnTo>
                    <a:pt x="17158" y="14838"/>
                  </a:lnTo>
                  <a:cubicBezTo>
                    <a:pt x="17301" y="14647"/>
                    <a:pt x="17265" y="14373"/>
                    <a:pt x="17074" y="14231"/>
                  </a:cubicBezTo>
                  <a:lnTo>
                    <a:pt x="16515" y="13802"/>
                  </a:lnTo>
                  <a:cubicBezTo>
                    <a:pt x="16479" y="13766"/>
                    <a:pt x="16443" y="13754"/>
                    <a:pt x="16408" y="13731"/>
                  </a:cubicBezTo>
                  <a:cubicBezTo>
                    <a:pt x="16646" y="13350"/>
                    <a:pt x="16848" y="12945"/>
                    <a:pt x="17015" y="12528"/>
                  </a:cubicBezTo>
                  <a:cubicBezTo>
                    <a:pt x="17051" y="12552"/>
                    <a:pt x="17086" y="12576"/>
                    <a:pt x="17134" y="12588"/>
                  </a:cubicBezTo>
                  <a:lnTo>
                    <a:pt x="17813" y="12790"/>
                  </a:lnTo>
                  <a:cubicBezTo>
                    <a:pt x="17855" y="12803"/>
                    <a:pt x="17897" y="12809"/>
                    <a:pt x="17940" y="12809"/>
                  </a:cubicBezTo>
                  <a:cubicBezTo>
                    <a:pt x="18125" y="12809"/>
                    <a:pt x="18300" y="12688"/>
                    <a:pt x="18348" y="12504"/>
                  </a:cubicBezTo>
                  <a:lnTo>
                    <a:pt x="18586" y="11730"/>
                  </a:lnTo>
                  <a:cubicBezTo>
                    <a:pt x="18658" y="11504"/>
                    <a:pt x="18527" y="11254"/>
                    <a:pt x="18289" y="11183"/>
                  </a:cubicBezTo>
                  <a:lnTo>
                    <a:pt x="17610" y="10980"/>
                  </a:lnTo>
                  <a:cubicBezTo>
                    <a:pt x="17574" y="10968"/>
                    <a:pt x="17527" y="10968"/>
                    <a:pt x="17479" y="10968"/>
                  </a:cubicBezTo>
                  <a:cubicBezTo>
                    <a:pt x="17598" y="10373"/>
                    <a:pt x="17646" y="9766"/>
                    <a:pt x="17622" y="9159"/>
                  </a:cubicBezTo>
                  <a:lnTo>
                    <a:pt x="17622" y="9159"/>
                  </a:lnTo>
                  <a:cubicBezTo>
                    <a:pt x="17670" y="9170"/>
                    <a:pt x="17717" y="9170"/>
                    <a:pt x="17765" y="9170"/>
                  </a:cubicBezTo>
                  <a:lnTo>
                    <a:pt x="18456" y="9075"/>
                  </a:lnTo>
                  <a:cubicBezTo>
                    <a:pt x="18706" y="9051"/>
                    <a:pt x="18872" y="8825"/>
                    <a:pt x="18837" y="8587"/>
                  </a:cubicBezTo>
                  <a:lnTo>
                    <a:pt x="18729" y="7789"/>
                  </a:lnTo>
                  <a:cubicBezTo>
                    <a:pt x="18708" y="7573"/>
                    <a:pt x="18519" y="7415"/>
                    <a:pt x="18306" y="7415"/>
                  </a:cubicBezTo>
                  <a:cubicBezTo>
                    <a:pt x="18284" y="7415"/>
                    <a:pt x="18263" y="7417"/>
                    <a:pt x="18241" y="7420"/>
                  </a:cubicBezTo>
                  <a:lnTo>
                    <a:pt x="17551" y="7504"/>
                  </a:lnTo>
                  <a:cubicBezTo>
                    <a:pt x="17503" y="7515"/>
                    <a:pt x="17455" y="7527"/>
                    <a:pt x="17420" y="7539"/>
                  </a:cubicBezTo>
                  <a:cubicBezTo>
                    <a:pt x="17313" y="7099"/>
                    <a:pt x="17170" y="6658"/>
                    <a:pt x="16991" y="6230"/>
                  </a:cubicBezTo>
                  <a:cubicBezTo>
                    <a:pt x="17039" y="6218"/>
                    <a:pt x="17074" y="6206"/>
                    <a:pt x="17110" y="6182"/>
                  </a:cubicBezTo>
                  <a:lnTo>
                    <a:pt x="17729" y="5849"/>
                  </a:lnTo>
                  <a:cubicBezTo>
                    <a:pt x="17944" y="5730"/>
                    <a:pt x="18027" y="5468"/>
                    <a:pt x="17908" y="5253"/>
                  </a:cubicBezTo>
                  <a:lnTo>
                    <a:pt x="17527" y="4551"/>
                  </a:lnTo>
                  <a:cubicBezTo>
                    <a:pt x="17445" y="4403"/>
                    <a:pt x="17295" y="4318"/>
                    <a:pt x="17140" y="4318"/>
                  </a:cubicBezTo>
                  <a:cubicBezTo>
                    <a:pt x="17070" y="4318"/>
                    <a:pt x="16998" y="4335"/>
                    <a:pt x="16932" y="4372"/>
                  </a:cubicBezTo>
                  <a:lnTo>
                    <a:pt x="16312" y="4706"/>
                  </a:lnTo>
                  <a:cubicBezTo>
                    <a:pt x="16277" y="4729"/>
                    <a:pt x="16241" y="4753"/>
                    <a:pt x="16217" y="4777"/>
                  </a:cubicBezTo>
                  <a:cubicBezTo>
                    <a:pt x="15884" y="4301"/>
                    <a:pt x="15503" y="3848"/>
                    <a:pt x="15074" y="3432"/>
                  </a:cubicBezTo>
                  <a:cubicBezTo>
                    <a:pt x="15098" y="3408"/>
                    <a:pt x="15134" y="3384"/>
                    <a:pt x="15157" y="3348"/>
                  </a:cubicBezTo>
                  <a:lnTo>
                    <a:pt x="15586" y="2789"/>
                  </a:lnTo>
                  <a:cubicBezTo>
                    <a:pt x="15729" y="2598"/>
                    <a:pt x="15693" y="2324"/>
                    <a:pt x="15503" y="2181"/>
                  </a:cubicBezTo>
                  <a:lnTo>
                    <a:pt x="14872" y="1693"/>
                  </a:lnTo>
                  <a:cubicBezTo>
                    <a:pt x="14791" y="1628"/>
                    <a:pt x="14696" y="1596"/>
                    <a:pt x="14601" y="1596"/>
                  </a:cubicBezTo>
                  <a:cubicBezTo>
                    <a:pt x="14471" y="1596"/>
                    <a:pt x="14342" y="1655"/>
                    <a:pt x="14253" y="1765"/>
                  </a:cubicBezTo>
                  <a:lnTo>
                    <a:pt x="13824" y="2324"/>
                  </a:lnTo>
                  <a:cubicBezTo>
                    <a:pt x="13800" y="2360"/>
                    <a:pt x="13788" y="2396"/>
                    <a:pt x="13764" y="2420"/>
                  </a:cubicBezTo>
                  <a:cubicBezTo>
                    <a:pt x="13312" y="2134"/>
                    <a:pt x="12836" y="1908"/>
                    <a:pt x="12348" y="1717"/>
                  </a:cubicBezTo>
                  <a:cubicBezTo>
                    <a:pt x="12371" y="1681"/>
                    <a:pt x="12383" y="1658"/>
                    <a:pt x="12395" y="1622"/>
                  </a:cubicBezTo>
                  <a:lnTo>
                    <a:pt x="12574" y="943"/>
                  </a:lnTo>
                  <a:cubicBezTo>
                    <a:pt x="12633" y="705"/>
                    <a:pt x="12490" y="467"/>
                    <a:pt x="12264" y="407"/>
                  </a:cubicBezTo>
                  <a:lnTo>
                    <a:pt x="11490" y="193"/>
                  </a:lnTo>
                  <a:cubicBezTo>
                    <a:pt x="11454" y="184"/>
                    <a:pt x="11417" y="180"/>
                    <a:pt x="11381" y="180"/>
                  </a:cubicBezTo>
                  <a:cubicBezTo>
                    <a:pt x="11183" y="180"/>
                    <a:pt x="11005" y="311"/>
                    <a:pt x="10955" y="503"/>
                  </a:cubicBezTo>
                  <a:lnTo>
                    <a:pt x="10764" y="1181"/>
                  </a:lnTo>
                  <a:cubicBezTo>
                    <a:pt x="10764" y="1217"/>
                    <a:pt x="10752" y="1253"/>
                    <a:pt x="10752" y="1277"/>
                  </a:cubicBezTo>
                  <a:cubicBezTo>
                    <a:pt x="10304" y="1204"/>
                    <a:pt x="9847" y="1167"/>
                    <a:pt x="9397" y="1167"/>
                  </a:cubicBezTo>
                  <a:cubicBezTo>
                    <a:pt x="9333" y="1167"/>
                    <a:pt x="9268" y="1168"/>
                    <a:pt x="9204" y="1169"/>
                  </a:cubicBezTo>
                  <a:cubicBezTo>
                    <a:pt x="9204" y="1146"/>
                    <a:pt x="9204" y="1110"/>
                    <a:pt x="9192" y="1086"/>
                  </a:cubicBezTo>
                  <a:lnTo>
                    <a:pt x="9109" y="384"/>
                  </a:lnTo>
                  <a:cubicBezTo>
                    <a:pt x="9076" y="161"/>
                    <a:pt x="8886" y="0"/>
                    <a:pt x="8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257663" y="1570546"/>
              <a:ext cx="643184" cy="631915"/>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8"/>
          <p:cNvGrpSpPr/>
          <p:nvPr/>
        </p:nvGrpSpPr>
        <p:grpSpPr>
          <a:xfrm>
            <a:off x="7869771" y="406"/>
            <a:ext cx="1274236" cy="5139791"/>
            <a:chOff x="7869771" y="406"/>
            <a:chExt cx="1274236" cy="5139791"/>
          </a:xfrm>
        </p:grpSpPr>
        <p:sp>
          <p:nvSpPr>
            <p:cNvPr id="228" name="Google Shape;228;p8"/>
            <p:cNvSpPr/>
            <p:nvPr/>
          </p:nvSpPr>
          <p:spPr>
            <a:xfrm>
              <a:off x="8388211" y="2746977"/>
              <a:ext cx="375041" cy="142023"/>
            </a:xfrm>
            <a:custGeom>
              <a:avLst/>
              <a:gdLst/>
              <a:ahLst/>
              <a:cxnLst/>
              <a:rect l="l" t="t" r="r" b="b"/>
              <a:pathLst>
                <a:path w="8680" h="3287" extrusionOk="0">
                  <a:moveTo>
                    <a:pt x="0" y="1"/>
                  </a:moveTo>
                  <a:lnTo>
                    <a:pt x="0" y="3287"/>
                  </a:lnTo>
                  <a:lnTo>
                    <a:pt x="8680" y="3287"/>
                  </a:lnTo>
                  <a:lnTo>
                    <a:pt x="8680" y="1"/>
                  </a:ln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8028774" y="2771175"/>
              <a:ext cx="349681" cy="93674"/>
            </a:xfrm>
            <a:custGeom>
              <a:avLst/>
              <a:gdLst/>
              <a:ahLst/>
              <a:cxnLst/>
              <a:rect l="l" t="t" r="r" b="b"/>
              <a:pathLst>
                <a:path w="11657" h="2168" extrusionOk="0">
                  <a:moveTo>
                    <a:pt x="1" y="0"/>
                  </a:moveTo>
                  <a:lnTo>
                    <a:pt x="1" y="2167"/>
                  </a:lnTo>
                  <a:lnTo>
                    <a:pt x="11657" y="2167"/>
                  </a:lnTo>
                  <a:lnTo>
                    <a:pt x="11657"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8356799" y="2694523"/>
              <a:ext cx="62824" cy="246974"/>
            </a:xfrm>
            <a:custGeom>
              <a:avLst/>
              <a:gdLst/>
              <a:ahLst/>
              <a:cxnLst/>
              <a:rect l="l" t="t" r="r" b="b"/>
              <a:pathLst>
                <a:path w="1454" h="5716" extrusionOk="0">
                  <a:moveTo>
                    <a:pt x="727" y="0"/>
                  </a:moveTo>
                  <a:cubicBezTo>
                    <a:pt x="334" y="0"/>
                    <a:pt x="1" y="334"/>
                    <a:pt x="1" y="727"/>
                  </a:cubicBezTo>
                  <a:lnTo>
                    <a:pt x="1" y="4989"/>
                  </a:lnTo>
                  <a:cubicBezTo>
                    <a:pt x="1" y="5382"/>
                    <a:pt x="334" y="5715"/>
                    <a:pt x="727" y="5715"/>
                  </a:cubicBezTo>
                  <a:cubicBezTo>
                    <a:pt x="1132" y="5715"/>
                    <a:pt x="1453" y="5382"/>
                    <a:pt x="1453" y="4989"/>
                  </a:cubicBezTo>
                  <a:lnTo>
                    <a:pt x="1453" y="727"/>
                  </a:lnTo>
                  <a:cubicBezTo>
                    <a:pt x="1453" y="334"/>
                    <a:pt x="1132" y="0"/>
                    <a:pt x="727" y="0"/>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7944348" y="2449623"/>
              <a:ext cx="121975" cy="808758"/>
            </a:xfrm>
            <a:custGeom>
              <a:avLst/>
              <a:gdLst/>
              <a:ahLst/>
              <a:cxnLst/>
              <a:rect l="l" t="t" r="r" b="b"/>
              <a:pathLst>
                <a:path w="2823" h="18718" extrusionOk="0">
                  <a:moveTo>
                    <a:pt x="1" y="1"/>
                  </a:moveTo>
                  <a:lnTo>
                    <a:pt x="1" y="18717"/>
                  </a:lnTo>
                  <a:lnTo>
                    <a:pt x="2823" y="18717"/>
                  </a:lnTo>
                  <a:lnTo>
                    <a:pt x="2823" y="1"/>
                  </a:ln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8416468" y="2163623"/>
              <a:ext cx="727535" cy="122450"/>
            </a:xfrm>
            <a:custGeom>
              <a:avLst/>
              <a:gdLst/>
              <a:ahLst/>
              <a:cxnLst/>
              <a:rect l="l" t="t" r="r" b="b"/>
              <a:pathLst>
                <a:path w="26635" h="2834" extrusionOk="0">
                  <a:moveTo>
                    <a:pt x="0" y="0"/>
                  </a:moveTo>
                  <a:lnTo>
                    <a:pt x="0" y="2834"/>
                  </a:lnTo>
                  <a:lnTo>
                    <a:pt x="26634" y="2834"/>
                  </a:lnTo>
                  <a:lnTo>
                    <a:pt x="26634"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8312751" y="3428100"/>
              <a:ext cx="831257"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7935620" y="3053577"/>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8276181" y="3346308"/>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7869771" y="3018104"/>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7937175" y="2155898"/>
              <a:ext cx="499047" cy="377634"/>
            </a:xfrm>
            <a:custGeom>
              <a:avLst/>
              <a:gdLst/>
              <a:ahLst/>
              <a:cxnLst/>
              <a:rect l="l" t="t" r="r" b="b"/>
              <a:pathLst>
                <a:path w="11550" h="8740" extrusionOk="0">
                  <a:moveTo>
                    <a:pt x="8954" y="0"/>
                  </a:moveTo>
                  <a:cubicBezTo>
                    <a:pt x="3203" y="0"/>
                    <a:pt x="0" y="1715"/>
                    <a:pt x="0" y="7466"/>
                  </a:cubicBezTo>
                  <a:lnTo>
                    <a:pt x="0" y="8740"/>
                  </a:lnTo>
                  <a:lnTo>
                    <a:pt x="3274" y="8740"/>
                  </a:lnTo>
                  <a:lnTo>
                    <a:pt x="3274" y="7466"/>
                  </a:lnTo>
                  <a:cubicBezTo>
                    <a:pt x="3274" y="3513"/>
                    <a:pt x="5001" y="3275"/>
                    <a:pt x="8954" y="3275"/>
                  </a:cubicBezTo>
                  <a:lnTo>
                    <a:pt x="11549" y="3275"/>
                  </a:lnTo>
                  <a:lnTo>
                    <a:pt x="11549"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7877506" y="2496460"/>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8400662" y="2090050"/>
              <a:ext cx="71033" cy="265985"/>
            </a:xfrm>
            <a:custGeom>
              <a:avLst/>
              <a:gdLst/>
              <a:ahLst/>
              <a:cxnLst/>
              <a:rect l="l" t="t" r="r" b="b"/>
              <a:pathLst>
                <a:path w="1644" h="6156" extrusionOk="0">
                  <a:moveTo>
                    <a:pt x="822" y="0"/>
                  </a:moveTo>
                  <a:cubicBezTo>
                    <a:pt x="370" y="0"/>
                    <a:pt x="1" y="370"/>
                    <a:pt x="1" y="822"/>
                  </a:cubicBezTo>
                  <a:lnTo>
                    <a:pt x="1" y="5334"/>
                  </a:lnTo>
                  <a:cubicBezTo>
                    <a:pt x="1" y="5787"/>
                    <a:pt x="358" y="6156"/>
                    <a:pt x="822" y="6156"/>
                  </a:cubicBezTo>
                  <a:cubicBezTo>
                    <a:pt x="1275" y="6156"/>
                    <a:pt x="1644" y="5787"/>
                    <a:pt x="1644" y="5334"/>
                  </a:cubicBezTo>
                  <a:lnTo>
                    <a:pt x="1644" y="822"/>
                  </a:lnTo>
                  <a:cubicBezTo>
                    <a:pt x="1644" y="370"/>
                    <a:pt x="1275" y="0"/>
                    <a:pt x="822"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7944348" y="406"/>
              <a:ext cx="121975" cy="1375640"/>
            </a:xfrm>
            <a:custGeom>
              <a:avLst/>
              <a:gdLst/>
              <a:ahLst/>
              <a:cxnLst/>
              <a:rect l="l" t="t" r="r" b="b"/>
              <a:pathLst>
                <a:path w="2823" h="31838" extrusionOk="0">
                  <a:moveTo>
                    <a:pt x="1" y="0"/>
                  </a:moveTo>
                  <a:lnTo>
                    <a:pt x="1" y="31838"/>
                  </a:lnTo>
                  <a:lnTo>
                    <a:pt x="2823" y="31838"/>
                  </a:lnTo>
                  <a:lnTo>
                    <a:pt x="2823"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8632031" y="406"/>
              <a:ext cx="122493" cy="5139791"/>
            </a:xfrm>
            <a:custGeom>
              <a:avLst/>
              <a:gdLst/>
              <a:ahLst/>
              <a:cxnLst/>
              <a:rect l="l" t="t" r="r" b="b"/>
              <a:pathLst>
                <a:path w="2835" h="118956" extrusionOk="0">
                  <a:moveTo>
                    <a:pt x="1" y="0"/>
                  </a:moveTo>
                  <a:lnTo>
                    <a:pt x="1" y="118955"/>
                  </a:lnTo>
                  <a:lnTo>
                    <a:pt x="2834" y="118955"/>
                  </a:lnTo>
                  <a:lnTo>
                    <a:pt x="2834"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8377026" y="1710375"/>
              <a:ext cx="766955" cy="1219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7934583" y="1207796"/>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7874913" y="1173316"/>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8461887" y="1642507"/>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8621748" y="2466085"/>
              <a:ext cx="141505" cy="680648"/>
            </a:xfrm>
            <a:custGeom>
              <a:avLst/>
              <a:gdLst/>
              <a:ahLst/>
              <a:cxnLst/>
              <a:rect l="l" t="t" r="r" b="b"/>
              <a:pathLst>
                <a:path w="3275" h="15753" extrusionOk="0">
                  <a:moveTo>
                    <a:pt x="1" y="1"/>
                  </a:moveTo>
                  <a:lnTo>
                    <a:pt x="1" y="15753"/>
                  </a:lnTo>
                  <a:lnTo>
                    <a:pt x="3275" y="15753"/>
                  </a:lnTo>
                  <a:lnTo>
                    <a:pt x="3275" y="1"/>
                  </a:ln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8569294" y="3112253"/>
              <a:ext cx="246456" cy="62262"/>
            </a:xfrm>
            <a:custGeom>
              <a:avLst/>
              <a:gdLst/>
              <a:ahLst/>
              <a:cxnLst/>
              <a:rect l="l" t="t" r="r" b="b"/>
              <a:pathLst>
                <a:path w="5704" h="1441" extrusionOk="0">
                  <a:moveTo>
                    <a:pt x="726" y="0"/>
                  </a:moveTo>
                  <a:cubicBezTo>
                    <a:pt x="322" y="0"/>
                    <a:pt x="0" y="322"/>
                    <a:pt x="0" y="726"/>
                  </a:cubicBezTo>
                  <a:cubicBezTo>
                    <a:pt x="0" y="1119"/>
                    <a:pt x="322" y="1441"/>
                    <a:pt x="726" y="1441"/>
                  </a:cubicBezTo>
                  <a:lnTo>
                    <a:pt x="4989" y="1441"/>
                  </a:lnTo>
                  <a:cubicBezTo>
                    <a:pt x="5382" y="1441"/>
                    <a:pt x="5703" y="1119"/>
                    <a:pt x="5703" y="726"/>
                  </a:cubicBezTo>
                  <a:cubicBezTo>
                    <a:pt x="5703" y="322"/>
                    <a:pt x="5382" y="0"/>
                    <a:pt x="4989" y="0"/>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8569294" y="2434716"/>
              <a:ext cx="246456" cy="62305"/>
            </a:xfrm>
            <a:custGeom>
              <a:avLst/>
              <a:gdLst/>
              <a:ahLst/>
              <a:cxnLst/>
              <a:rect l="l" t="t" r="r" b="b"/>
              <a:pathLst>
                <a:path w="5704" h="1442" extrusionOk="0">
                  <a:moveTo>
                    <a:pt x="726" y="1"/>
                  </a:moveTo>
                  <a:cubicBezTo>
                    <a:pt x="322" y="1"/>
                    <a:pt x="0" y="322"/>
                    <a:pt x="0" y="727"/>
                  </a:cubicBezTo>
                  <a:cubicBezTo>
                    <a:pt x="0" y="1120"/>
                    <a:pt x="322" y="1441"/>
                    <a:pt x="726" y="1441"/>
                  </a:cubicBezTo>
                  <a:lnTo>
                    <a:pt x="4989" y="1441"/>
                  </a:lnTo>
                  <a:cubicBezTo>
                    <a:pt x="5382" y="1441"/>
                    <a:pt x="5703" y="1120"/>
                    <a:pt x="5703" y="727"/>
                  </a:cubicBezTo>
                  <a:cubicBezTo>
                    <a:pt x="5703" y="322"/>
                    <a:pt x="5382" y="1"/>
                    <a:pt x="4989" y="1"/>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rot="-5400000">
              <a:off x="8408991" y="4037216"/>
              <a:ext cx="566993" cy="566975"/>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250"/>
        <p:cNvGrpSpPr/>
        <p:nvPr/>
      </p:nvGrpSpPr>
      <p:grpSpPr>
        <a:xfrm>
          <a:off x="0" y="0"/>
          <a:ext cx="0" cy="0"/>
          <a:chOff x="0" y="0"/>
          <a:chExt cx="0" cy="0"/>
        </a:xfrm>
      </p:grpSpPr>
      <p:sp>
        <p:nvSpPr>
          <p:cNvPr id="251" name="Google Shape;251;p9"/>
          <p:cNvSpPr txBox="1">
            <a:spLocks noGrp="1"/>
          </p:cNvSpPr>
          <p:nvPr>
            <p:ph type="title"/>
          </p:nvPr>
        </p:nvSpPr>
        <p:spPr>
          <a:xfrm>
            <a:off x="709350" y="1233175"/>
            <a:ext cx="38370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52" name="Google Shape;252;p9"/>
          <p:cNvSpPr txBox="1">
            <a:spLocks noGrp="1"/>
          </p:cNvSpPr>
          <p:nvPr>
            <p:ph type="subTitle" idx="1"/>
          </p:nvPr>
        </p:nvSpPr>
        <p:spPr>
          <a:xfrm>
            <a:off x="709350" y="2803075"/>
            <a:ext cx="38370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53" name="Google Shape;253;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1"/>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2">
    <p:bg>
      <p:bgPr>
        <a:blipFill>
          <a:blip r:embed="rId2">
            <a:alphaModFix/>
          </a:blip>
          <a:stretch>
            <a:fillRect/>
          </a:stretch>
        </a:blipFill>
        <a:effectLst/>
      </p:bgPr>
    </p:bg>
    <p:spTree>
      <p:nvGrpSpPr>
        <p:cNvPr id="1" name="Shape 302"/>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2">
  <p:cSld name="CUSTOM_2_1_1">
    <p:bg>
      <p:bgPr>
        <a:blipFill>
          <a:blip r:embed="rId2">
            <a:alphaModFix/>
          </a:blip>
          <a:stretch>
            <a:fillRect/>
          </a:stretch>
        </a:blipFill>
        <a:effectLst/>
      </p:bgPr>
    </p:bg>
    <p:spTree>
      <p:nvGrpSpPr>
        <p:cNvPr id="1" name="Shape 332"/>
        <p:cNvGrpSpPr/>
        <p:nvPr/>
      </p:nvGrpSpPr>
      <p:grpSpPr>
        <a:xfrm>
          <a:off x="0" y="0"/>
          <a:ext cx="0" cy="0"/>
          <a:chOff x="0" y="0"/>
          <a:chExt cx="0" cy="0"/>
        </a:xfrm>
      </p:grpSpPr>
      <p:sp>
        <p:nvSpPr>
          <p:cNvPr id="333" name="Google Shape;333;p15"/>
          <p:cNvSpPr txBox="1">
            <a:spLocks noGrp="1"/>
          </p:cNvSpPr>
          <p:nvPr>
            <p:ph type="title"/>
          </p:nvPr>
        </p:nvSpPr>
        <p:spPr>
          <a:xfrm>
            <a:off x="2621700" y="2335651"/>
            <a:ext cx="3900600" cy="1146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334" name="Google Shape;334;p15"/>
          <p:cNvSpPr txBox="1">
            <a:spLocks noGrp="1"/>
          </p:cNvSpPr>
          <p:nvPr>
            <p:ph type="title" idx="2" hasCustomPrompt="1"/>
          </p:nvPr>
        </p:nvSpPr>
        <p:spPr>
          <a:xfrm>
            <a:off x="2621695" y="883388"/>
            <a:ext cx="3900600" cy="136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2000"/>
              <a:buNone/>
              <a:defRPr sz="12000">
                <a:solidFill>
                  <a:schemeClr val="lt2"/>
                </a:solidFill>
              </a:defRPr>
            </a:lvl1pPr>
            <a:lvl2pPr lvl="1" rtl="0">
              <a:spcBef>
                <a:spcPts val="0"/>
              </a:spcBef>
              <a:spcAft>
                <a:spcPts val="0"/>
              </a:spcAft>
              <a:buClr>
                <a:schemeClr val="lt2"/>
              </a:buClr>
              <a:buSzPts val="12000"/>
              <a:buNone/>
              <a:defRPr sz="12000">
                <a:solidFill>
                  <a:schemeClr val="lt2"/>
                </a:solidFill>
              </a:defRPr>
            </a:lvl2pPr>
            <a:lvl3pPr lvl="2" rtl="0">
              <a:spcBef>
                <a:spcPts val="0"/>
              </a:spcBef>
              <a:spcAft>
                <a:spcPts val="0"/>
              </a:spcAft>
              <a:buClr>
                <a:schemeClr val="lt2"/>
              </a:buClr>
              <a:buSzPts val="12000"/>
              <a:buNone/>
              <a:defRPr sz="12000">
                <a:solidFill>
                  <a:schemeClr val="lt2"/>
                </a:solidFill>
              </a:defRPr>
            </a:lvl3pPr>
            <a:lvl4pPr lvl="3" rtl="0">
              <a:spcBef>
                <a:spcPts val="0"/>
              </a:spcBef>
              <a:spcAft>
                <a:spcPts val="0"/>
              </a:spcAft>
              <a:buClr>
                <a:schemeClr val="lt2"/>
              </a:buClr>
              <a:buSzPts val="12000"/>
              <a:buNone/>
              <a:defRPr sz="12000">
                <a:solidFill>
                  <a:schemeClr val="lt2"/>
                </a:solidFill>
              </a:defRPr>
            </a:lvl4pPr>
            <a:lvl5pPr lvl="4" rtl="0">
              <a:spcBef>
                <a:spcPts val="0"/>
              </a:spcBef>
              <a:spcAft>
                <a:spcPts val="0"/>
              </a:spcAft>
              <a:buClr>
                <a:schemeClr val="lt2"/>
              </a:buClr>
              <a:buSzPts val="12000"/>
              <a:buNone/>
              <a:defRPr sz="12000">
                <a:solidFill>
                  <a:schemeClr val="lt2"/>
                </a:solidFill>
              </a:defRPr>
            </a:lvl5pPr>
            <a:lvl6pPr lvl="5" rtl="0">
              <a:spcBef>
                <a:spcPts val="0"/>
              </a:spcBef>
              <a:spcAft>
                <a:spcPts val="0"/>
              </a:spcAft>
              <a:buClr>
                <a:schemeClr val="lt2"/>
              </a:buClr>
              <a:buSzPts val="12000"/>
              <a:buNone/>
              <a:defRPr sz="12000">
                <a:solidFill>
                  <a:schemeClr val="lt2"/>
                </a:solidFill>
              </a:defRPr>
            </a:lvl6pPr>
            <a:lvl7pPr lvl="6" rtl="0">
              <a:spcBef>
                <a:spcPts val="0"/>
              </a:spcBef>
              <a:spcAft>
                <a:spcPts val="0"/>
              </a:spcAft>
              <a:buClr>
                <a:schemeClr val="lt2"/>
              </a:buClr>
              <a:buSzPts val="12000"/>
              <a:buNone/>
              <a:defRPr sz="12000">
                <a:solidFill>
                  <a:schemeClr val="lt2"/>
                </a:solidFill>
              </a:defRPr>
            </a:lvl7pPr>
            <a:lvl8pPr lvl="7" rtl="0">
              <a:spcBef>
                <a:spcPts val="0"/>
              </a:spcBef>
              <a:spcAft>
                <a:spcPts val="0"/>
              </a:spcAft>
              <a:buClr>
                <a:schemeClr val="lt2"/>
              </a:buClr>
              <a:buSzPts val="12000"/>
              <a:buNone/>
              <a:defRPr sz="12000">
                <a:solidFill>
                  <a:schemeClr val="lt2"/>
                </a:solidFill>
              </a:defRPr>
            </a:lvl8pPr>
            <a:lvl9pPr lvl="8" rtl="0">
              <a:spcBef>
                <a:spcPts val="0"/>
              </a:spcBef>
              <a:spcAft>
                <a:spcPts val="0"/>
              </a:spcAft>
              <a:buClr>
                <a:schemeClr val="lt2"/>
              </a:buClr>
              <a:buSzPts val="12000"/>
              <a:buNone/>
              <a:defRPr sz="12000">
                <a:solidFill>
                  <a:schemeClr val="lt2"/>
                </a:solidFill>
              </a:defRPr>
            </a:lvl9pPr>
          </a:lstStyle>
          <a:p>
            <a:r>
              <a:t>xx%</a:t>
            </a:r>
          </a:p>
        </p:txBody>
      </p:sp>
      <p:sp>
        <p:nvSpPr>
          <p:cNvPr id="335" name="Google Shape;335;p15"/>
          <p:cNvSpPr txBox="1">
            <a:spLocks noGrp="1"/>
          </p:cNvSpPr>
          <p:nvPr>
            <p:ph type="subTitle" idx="1"/>
          </p:nvPr>
        </p:nvSpPr>
        <p:spPr>
          <a:xfrm>
            <a:off x="2621700" y="3574015"/>
            <a:ext cx="3900600" cy="68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336" name="Google Shape;336;p15"/>
          <p:cNvGrpSpPr/>
          <p:nvPr/>
        </p:nvGrpSpPr>
        <p:grpSpPr>
          <a:xfrm flipH="1">
            <a:off x="-606098" y="-651182"/>
            <a:ext cx="3967548" cy="4284114"/>
            <a:chOff x="5778002" y="-651182"/>
            <a:chExt cx="3967548" cy="4284114"/>
          </a:xfrm>
        </p:grpSpPr>
        <p:sp>
          <p:nvSpPr>
            <p:cNvPr id="337" name="Google Shape;337;p15"/>
            <p:cNvSpPr/>
            <p:nvPr/>
          </p:nvSpPr>
          <p:spPr>
            <a:xfrm rot="-5690340">
              <a:off x="5822091" y="-255177"/>
              <a:ext cx="1091417" cy="1091417"/>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8" name="Google Shape;338;p15"/>
            <p:cNvSpPr/>
            <p:nvPr/>
          </p:nvSpPr>
          <p:spPr>
            <a:xfrm rot="10381558">
              <a:off x="7022406" y="-504260"/>
              <a:ext cx="2576663" cy="2569832"/>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5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9" name="Google Shape;339;p15"/>
            <p:cNvSpPr/>
            <p:nvPr/>
          </p:nvSpPr>
          <p:spPr>
            <a:xfrm>
              <a:off x="8071675" y="2110850"/>
              <a:ext cx="1549226" cy="1522082"/>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rgbClr val="F8A21C">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5"/>
            <p:cNvSpPr/>
            <p:nvPr/>
          </p:nvSpPr>
          <p:spPr>
            <a:xfrm rot="-5690379">
              <a:off x="7166082" y="2021255"/>
              <a:ext cx="802019" cy="802074"/>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41" name="Google Shape;341;p15"/>
          <p:cNvGrpSpPr/>
          <p:nvPr/>
        </p:nvGrpSpPr>
        <p:grpSpPr>
          <a:xfrm flipH="1">
            <a:off x="7793401" y="-9"/>
            <a:ext cx="1350611" cy="5143540"/>
            <a:chOff x="1" y="-9"/>
            <a:chExt cx="1350611" cy="5143540"/>
          </a:xfrm>
        </p:grpSpPr>
        <p:grpSp>
          <p:nvGrpSpPr>
            <p:cNvPr id="342" name="Google Shape;342;p15"/>
            <p:cNvGrpSpPr/>
            <p:nvPr/>
          </p:nvGrpSpPr>
          <p:grpSpPr>
            <a:xfrm>
              <a:off x="1" y="-9"/>
              <a:ext cx="1258750" cy="1044032"/>
              <a:chOff x="413751" y="1050241"/>
              <a:chExt cx="1258750" cy="1044032"/>
            </a:xfrm>
          </p:grpSpPr>
          <p:sp>
            <p:nvSpPr>
              <p:cNvPr id="343" name="Google Shape;343;p15"/>
              <p:cNvSpPr/>
              <p:nvPr/>
            </p:nvSpPr>
            <p:spPr>
              <a:xfrm>
                <a:off x="1474950" y="1050241"/>
                <a:ext cx="121947" cy="651033"/>
              </a:xfrm>
              <a:custGeom>
                <a:avLst/>
                <a:gdLst/>
                <a:ahLst/>
                <a:cxnLst/>
                <a:rect l="l" t="t" r="r" b="b"/>
                <a:pathLst>
                  <a:path w="2823" h="7323" extrusionOk="0">
                    <a:moveTo>
                      <a:pt x="0" y="0"/>
                    </a:moveTo>
                    <a:lnTo>
                      <a:pt x="0" y="7323"/>
                    </a:lnTo>
                    <a:lnTo>
                      <a:pt x="2822" y="7323"/>
                    </a:lnTo>
                    <a:lnTo>
                      <a:pt x="2822"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p:nvPr/>
            </p:nvSpPr>
            <p:spPr>
              <a:xfrm>
                <a:off x="413751" y="1903900"/>
                <a:ext cx="949639" cy="122451"/>
              </a:xfrm>
              <a:custGeom>
                <a:avLst/>
                <a:gdLst/>
                <a:ahLst/>
                <a:cxnLst/>
                <a:rect l="l" t="t" r="r" b="b"/>
                <a:pathLst>
                  <a:path w="20218" h="2835" extrusionOk="0">
                    <a:moveTo>
                      <a:pt x="1" y="1"/>
                    </a:moveTo>
                    <a:lnTo>
                      <a:pt x="1" y="2834"/>
                    </a:lnTo>
                    <a:lnTo>
                      <a:pt x="20218" y="2834"/>
                    </a:lnTo>
                    <a:lnTo>
                      <a:pt x="20218"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5"/>
              <p:cNvSpPr/>
              <p:nvPr/>
            </p:nvSpPr>
            <p:spPr>
              <a:xfrm>
                <a:off x="1229615" y="1535611"/>
                <a:ext cx="377050" cy="498960"/>
              </a:xfrm>
              <a:custGeom>
                <a:avLst/>
                <a:gdLst/>
                <a:ahLst/>
                <a:cxnLst/>
                <a:rect l="l" t="t" r="r" b="b"/>
                <a:pathLst>
                  <a:path w="8728" h="11550" extrusionOk="0">
                    <a:moveTo>
                      <a:pt x="5453" y="1"/>
                    </a:moveTo>
                    <a:lnTo>
                      <a:pt x="5453" y="2596"/>
                    </a:lnTo>
                    <a:cubicBezTo>
                      <a:pt x="5453" y="6549"/>
                      <a:pt x="5215" y="8276"/>
                      <a:pt x="1262" y="8276"/>
                    </a:cubicBezTo>
                    <a:lnTo>
                      <a:pt x="0" y="8276"/>
                    </a:lnTo>
                    <a:lnTo>
                      <a:pt x="0" y="11550"/>
                    </a:lnTo>
                    <a:lnTo>
                      <a:pt x="1262" y="11550"/>
                    </a:lnTo>
                    <a:cubicBezTo>
                      <a:pt x="7025" y="11550"/>
                      <a:pt x="8727" y="8347"/>
                      <a:pt x="8727" y="2596"/>
                    </a:cubicBezTo>
                    <a:lnTo>
                      <a:pt x="87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5"/>
              <p:cNvSpPr/>
              <p:nvPr/>
            </p:nvSpPr>
            <p:spPr>
              <a:xfrm>
                <a:off x="1195660" y="1828290"/>
                <a:ext cx="70502" cy="265982"/>
              </a:xfrm>
              <a:custGeom>
                <a:avLst/>
                <a:gdLst/>
                <a:ahLst/>
                <a:cxnLst/>
                <a:rect l="l" t="t" r="r" b="b"/>
                <a:pathLst>
                  <a:path w="1632" h="6157" extrusionOk="0">
                    <a:moveTo>
                      <a:pt x="810" y="1"/>
                    </a:moveTo>
                    <a:cubicBezTo>
                      <a:pt x="358" y="1"/>
                      <a:pt x="0" y="370"/>
                      <a:pt x="0" y="822"/>
                    </a:cubicBezTo>
                    <a:lnTo>
                      <a:pt x="0" y="5335"/>
                    </a:lnTo>
                    <a:cubicBezTo>
                      <a:pt x="0" y="5787"/>
                      <a:pt x="358" y="6156"/>
                      <a:pt x="810" y="6156"/>
                    </a:cubicBezTo>
                    <a:cubicBezTo>
                      <a:pt x="1274" y="6156"/>
                      <a:pt x="1631" y="5787"/>
                      <a:pt x="1631" y="5335"/>
                    </a:cubicBezTo>
                    <a:lnTo>
                      <a:pt x="1631" y="822"/>
                    </a:lnTo>
                    <a:cubicBezTo>
                      <a:pt x="1631" y="370"/>
                      <a:pt x="1274" y="1"/>
                      <a:pt x="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5"/>
              <p:cNvSpPr/>
              <p:nvPr/>
            </p:nvSpPr>
            <p:spPr>
              <a:xfrm>
                <a:off x="1407037" y="1500144"/>
                <a:ext cx="265464" cy="71021"/>
              </a:xfrm>
              <a:custGeom>
                <a:avLst/>
                <a:gdLst/>
                <a:ahLst/>
                <a:cxnLst/>
                <a:rect l="l" t="t" r="r" b="b"/>
                <a:pathLst>
                  <a:path w="6145" h="1644" extrusionOk="0">
                    <a:moveTo>
                      <a:pt x="822" y="0"/>
                    </a:moveTo>
                    <a:cubicBezTo>
                      <a:pt x="370" y="0"/>
                      <a:pt x="1" y="369"/>
                      <a:pt x="1" y="822"/>
                    </a:cubicBezTo>
                    <a:cubicBezTo>
                      <a:pt x="1" y="1274"/>
                      <a:pt x="370" y="1643"/>
                      <a:pt x="822" y="1643"/>
                    </a:cubicBezTo>
                    <a:lnTo>
                      <a:pt x="5323" y="1643"/>
                    </a:lnTo>
                    <a:cubicBezTo>
                      <a:pt x="5787" y="1643"/>
                      <a:pt x="6144" y="1274"/>
                      <a:pt x="6144" y="822"/>
                    </a:cubicBezTo>
                    <a:cubicBezTo>
                      <a:pt x="6144" y="369"/>
                      <a:pt x="5787" y="0"/>
                      <a:pt x="5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15"/>
            <p:cNvSpPr/>
            <p:nvPr/>
          </p:nvSpPr>
          <p:spPr>
            <a:xfrm>
              <a:off x="364013" y="9"/>
              <a:ext cx="122472" cy="5143522"/>
            </a:xfrm>
            <a:custGeom>
              <a:avLst/>
              <a:gdLst/>
              <a:ahLst/>
              <a:cxnLst/>
              <a:rect l="l" t="t" r="r" b="b"/>
              <a:pathLst>
                <a:path w="2835" h="119063" extrusionOk="0">
                  <a:moveTo>
                    <a:pt x="1" y="0"/>
                  </a:moveTo>
                  <a:lnTo>
                    <a:pt x="1" y="119063"/>
                  </a:lnTo>
                  <a:lnTo>
                    <a:pt x="2835" y="119063"/>
                  </a:lnTo>
                  <a:lnTo>
                    <a:pt x="2835"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a:off x="622737" y="2521299"/>
              <a:ext cx="292723" cy="121910"/>
            </a:xfrm>
            <a:custGeom>
              <a:avLst/>
              <a:gdLst/>
              <a:ahLst/>
              <a:cxnLst/>
              <a:rect l="l" t="t" r="r" b="b"/>
              <a:pathLst>
                <a:path w="6776" h="2822" extrusionOk="0">
                  <a:moveTo>
                    <a:pt x="1" y="0"/>
                  </a:moveTo>
                  <a:lnTo>
                    <a:pt x="1" y="2822"/>
                  </a:lnTo>
                  <a:lnTo>
                    <a:pt x="6775" y="2822"/>
                  </a:lnTo>
                  <a:lnTo>
                    <a:pt x="6775"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15"/>
            <p:cNvGrpSpPr/>
            <p:nvPr/>
          </p:nvGrpSpPr>
          <p:grpSpPr>
            <a:xfrm>
              <a:off x="305916" y="2201922"/>
              <a:ext cx="458827" cy="739670"/>
              <a:chOff x="926875" y="5874100"/>
              <a:chExt cx="265525" cy="428050"/>
            </a:xfrm>
          </p:grpSpPr>
          <p:sp>
            <p:nvSpPr>
              <p:cNvPr id="351" name="Google Shape;351;p15"/>
              <p:cNvSpPr/>
              <p:nvPr/>
            </p:nvSpPr>
            <p:spPr>
              <a:xfrm>
                <a:off x="957225" y="5892250"/>
                <a:ext cx="81900" cy="393825"/>
              </a:xfrm>
              <a:custGeom>
                <a:avLst/>
                <a:gdLst/>
                <a:ahLst/>
                <a:cxnLst/>
                <a:rect l="l" t="t" r="r" b="b"/>
                <a:pathLst>
                  <a:path w="3276" h="15753" extrusionOk="0">
                    <a:moveTo>
                      <a:pt x="1" y="1"/>
                    </a:moveTo>
                    <a:lnTo>
                      <a:pt x="1" y="15753"/>
                    </a:lnTo>
                    <a:lnTo>
                      <a:pt x="3275" y="15753"/>
                    </a:lnTo>
                    <a:lnTo>
                      <a:pt x="3275" y="1"/>
                    </a:ln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a:off x="957225" y="6054775"/>
                <a:ext cx="217025" cy="82175"/>
              </a:xfrm>
              <a:custGeom>
                <a:avLst/>
                <a:gdLst/>
                <a:ahLst/>
                <a:cxnLst/>
                <a:rect l="l" t="t" r="r" b="b"/>
                <a:pathLst>
                  <a:path w="8681" h="3287" extrusionOk="0">
                    <a:moveTo>
                      <a:pt x="1" y="0"/>
                    </a:moveTo>
                    <a:lnTo>
                      <a:pt x="1" y="3287"/>
                    </a:lnTo>
                    <a:lnTo>
                      <a:pt x="8681" y="3287"/>
                    </a:lnTo>
                    <a:lnTo>
                      <a:pt x="8681" y="0"/>
                    </a:ln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5"/>
              <p:cNvSpPr/>
              <p:nvPr/>
            </p:nvSpPr>
            <p:spPr>
              <a:xfrm>
                <a:off x="926875" y="6266100"/>
                <a:ext cx="142600" cy="36050"/>
              </a:xfrm>
              <a:custGeom>
                <a:avLst/>
                <a:gdLst/>
                <a:ahLst/>
                <a:cxnLst/>
                <a:rect l="l" t="t" r="r" b="b"/>
                <a:pathLst>
                  <a:path w="5704" h="1442" extrusionOk="0">
                    <a:moveTo>
                      <a:pt x="727" y="1"/>
                    </a:moveTo>
                    <a:cubicBezTo>
                      <a:pt x="524" y="1"/>
                      <a:pt x="346" y="84"/>
                      <a:pt x="215" y="215"/>
                    </a:cubicBezTo>
                    <a:cubicBezTo>
                      <a:pt x="84" y="346"/>
                      <a:pt x="0" y="525"/>
                      <a:pt x="0" y="727"/>
                    </a:cubicBezTo>
                    <a:cubicBezTo>
                      <a:pt x="0" y="1120"/>
                      <a:pt x="322" y="1441"/>
                      <a:pt x="727" y="1441"/>
                    </a:cubicBezTo>
                    <a:lnTo>
                      <a:pt x="4989" y="1441"/>
                    </a:lnTo>
                    <a:cubicBezTo>
                      <a:pt x="5180" y="1441"/>
                      <a:pt x="5358" y="1370"/>
                      <a:pt x="5489" y="1239"/>
                    </a:cubicBezTo>
                    <a:cubicBezTo>
                      <a:pt x="5513" y="1215"/>
                      <a:pt x="5537" y="1191"/>
                      <a:pt x="5549" y="1180"/>
                    </a:cubicBezTo>
                    <a:cubicBezTo>
                      <a:pt x="5644" y="1049"/>
                      <a:pt x="5704" y="894"/>
                      <a:pt x="5704" y="727"/>
                    </a:cubicBezTo>
                    <a:cubicBezTo>
                      <a:pt x="5704" y="549"/>
                      <a:pt x="5644" y="394"/>
                      <a:pt x="5549" y="275"/>
                    </a:cubicBezTo>
                    <a:cubicBezTo>
                      <a:pt x="5418" y="108"/>
                      <a:pt x="5215" y="1"/>
                      <a:pt x="4989"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5"/>
              <p:cNvSpPr/>
              <p:nvPr/>
            </p:nvSpPr>
            <p:spPr>
              <a:xfrm>
                <a:off x="1156375" y="6024700"/>
                <a:ext cx="36025" cy="142600"/>
              </a:xfrm>
              <a:custGeom>
                <a:avLst/>
                <a:gdLst/>
                <a:ahLst/>
                <a:cxnLst/>
                <a:rect l="l" t="t" r="r" b="b"/>
                <a:pathLst>
                  <a:path w="1441" h="5704" extrusionOk="0">
                    <a:moveTo>
                      <a:pt x="715" y="1"/>
                    </a:moveTo>
                    <a:cubicBezTo>
                      <a:pt x="631" y="1"/>
                      <a:pt x="560" y="13"/>
                      <a:pt x="476" y="37"/>
                    </a:cubicBezTo>
                    <a:cubicBezTo>
                      <a:pt x="203" y="132"/>
                      <a:pt x="0" y="406"/>
                      <a:pt x="0" y="715"/>
                    </a:cubicBezTo>
                    <a:lnTo>
                      <a:pt x="0" y="4978"/>
                    </a:lnTo>
                    <a:cubicBezTo>
                      <a:pt x="0" y="5299"/>
                      <a:pt x="203" y="5561"/>
                      <a:pt x="476" y="5656"/>
                    </a:cubicBezTo>
                    <a:cubicBezTo>
                      <a:pt x="560" y="5692"/>
                      <a:pt x="631" y="5704"/>
                      <a:pt x="715" y="5704"/>
                    </a:cubicBezTo>
                    <a:cubicBezTo>
                      <a:pt x="1119" y="5704"/>
                      <a:pt x="1441" y="5383"/>
                      <a:pt x="1441" y="4978"/>
                    </a:cubicBezTo>
                    <a:lnTo>
                      <a:pt x="1441" y="715"/>
                    </a:lnTo>
                    <a:cubicBezTo>
                      <a:pt x="1441" y="322"/>
                      <a:pt x="1119" y="1"/>
                      <a:pt x="715"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926875" y="5874100"/>
                <a:ext cx="142600" cy="36325"/>
              </a:xfrm>
              <a:custGeom>
                <a:avLst/>
                <a:gdLst/>
                <a:ahLst/>
                <a:cxnLst/>
                <a:rect l="l" t="t" r="r" b="b"/>
                <a:pathLst>
                  <a:path w="5704" h="1453" extrusionOk="0">
                    <a:moveTo>
                      <a:pt x="727" y="0"/>
                    </a:moveTo>
                    <a:cubicBezTo>
                      <a:pt x="322" y="0"/>
                      <a:pt x="0" y="322"/>
                      <a:pt x="0" y="727"/>
                    </a:cubicBezTo>
                    <a:cubicBezTo>
                      <a:pt x="0" y="1120"/>
                      <a:pt x="322" y="1453"/>
                      <a:pt x="727" y="1453"/>
                    </a:cubicBezTo>
                    <a:lnTo>
                      <a:pt x="4989" y="1453"/>
                    </a:lnTo>
                    <a:cubicBezTo>
                      <a:pt x="5215" y="1453"/>
                      <a:pt x="5418" y="1346"/>
                      <a:pt x="5549" y="1179"/>
                    </a:cubicBezTo>
                    <a:cubicBezTo>
                      <a:pt x="5644" y="1048"/>
                      <a:pt x="5704" y="893"/>
                      <a:pt x="5704" y="727"/>
                    </a:cubicBezTo>
                    <a:cubicBezTo>
                      <a:pt x="5704" y="560"/>
                      <a:pt x="5644" y="393"/>
                      <a:pt x="5549" y="274"/>
                    </a:cubicBezTo>
                    <a:cubicBezTo>
                      <a:pt x="5418" y="108"/>
                      <a:pt x="5215" y="0"/>
                      <a:pt x="4989"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5"/>
            <p:cNvSpPr/>
            <p:nvPr/>
          </p:nvSpPr>
          <p:spPr>
            <a:xfrm>
              <a:off x="871697" y="2330442"/>
              <a:ext cx="478915" cy="478915"/>
            </a:xfrm>
            <a:custGeom>
              <a:avLst/>
              <a:gdLst/>
              <a:ahLst/>
              <a:cxnLst/>
              <a:rect l="l" t="t" r="r" b="b"/>
              <a:pathLst>
                <a:path w="11086" h="11086" extrusionOk="0">
                  <a:moveTo>
                    <a:pt x="5537" y="1192"/>
                  </a:moveTo>
                  <a:cubicBezTo>
                    <a:pt x="7942" y="1192"/>
                    <a:pt x="9894" y="3132"/>
                    <a:pt x="9894" y="5537"/>
                  </a:cubicBezTo>
                  <a:cubicBezTo>
                    <a:pt x="9894" y="7942"/>
                    <a:pt x="7942" y="9895"/>
                    <a:pt x="5537" y="9895"/>
                  </a:cubicBezTo>
                  <a:cubicBezTo>
                    <a:pt x="3132" y="9895"/>
                    <a:pt x="1191" y="7942"/>
                    <a:pt x="1191" y="5537"/>
                  </a:cubicBezTo>
                  <a:cubicBezTo>
                    <a:pt x="1191" y="3132"/>
                    <a:pt x="3132" y="1192"/>
                    <a:pt x="5537" y="1192"/>
                  </a:cubicBezTo>
                  <a:close/>
                  <a:moveTo>
                    <a:pt x="5537" y="1"/>
                  </a:moveTo>
                  <a:cubicBezTo>
                    <a:pt x="2477" y="1"/>
                    <a:pt x="0" y="2477"/>
                    <a:pt x="0" y="5537"/>
                  </a:cubicBezTo>
                  <a:cubicBezTo>
                    <a:pt x="0" y="8597"/>
                    <a:pt x="2477" y="11086"/>
                    <a:pt x="5537" y="11086"/>
                  </a:cubicBezTo>
                  <a:cubicBezTo>
                    <a:pt x="8597" y="11086"/>
                    <a:pt x="11085" y="8597"/>
                    <a:pt x="11085" y="5537"/>
                  </a:cubicBezTo>
                  <a:cubicBezTo>
                    <a:pt x="11085" y="2477"/>
                    <a:pt x="8597" y="1"/>
                    <a:pt x="5537"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a:off x="955030" y="2413775"/>
              <a:ext cx="311731" cy="224294"/>
            </a:xfrm>
            <a:custGeom>
              <a:avLst/>
              <a:gdLst/>
              <a:ahLst/>
              <a:cxnLst/>
              <a:rect l="l" t="t" r="r" b="b"/>
              <a:pathLst>
                <a:path w="7216" h="5192" extrusionOk="0">
                  <a:moveTo>
                    <a:pt x="3608" y="1"/>
                  </a:moveTo>
                  <a:cubicBezTo>
                    <a:pt x="1822" y="1"/>
                    <a:pt x="334" y="1310"/>
                    <a:pt x="48" y="3013"/>
                  </a:cubicBezTo>
                  <a:cubicBezTo>
                    <a:pt x="24" y="3215"/>
                    <a:pt x="0" y="3406"/>
                    <a:pt x="0" y="3608"/>
                  </a:cubicBezTo>
                  <a:cubicBezTo>
                    <a:pt x="0" y="4180"/>
                    <a:pt x="131" y="4716"/>
                    <a:pt x="369" y="5192"/>
                  </a:cubicBezTo>
                  <a:lnTo>
                    <a:pt x="2167" y="5192"/>
                  </a:lnTo>
                  <a:cubicBezTo>
                    <a:pt x="1738" y="4799"/>
                    <a:pt x="1477" y="4239"/>
                    <a:pt x="1477" y="3608"/>
                  </a:cubicBezTo>
                  <a:cubicBezTo>
                    <a:pt x="1477" y="3406"/>
                    <a:pt x="1500" y="3203"/>
                    <a:pt x="1560" y="3013"/>
                  </a:cubicBezTo>
                  <a:cubicBezTo>
                    <a:pt x="1810" y="2120"/>
                    <a:pt x="2631" y="1477"/>
                    <a:pt x="3608" y="1477"/>
                  </a:cubicBezTo>
                  <a:cubicBezTo>
                    <a:pt x="4786" y="1477"/>
                    <a:pt x="5751" y="2430"/>
                    <a:pt x="5751" y="3608"/>
                  </a:cubicBezTo>
                  <a:cubicBezTo>
                    <a:pt x="5751" y="4239"/>
                    <a:pt x="5477" y="4799"/>
                    <a:pt x="5048" y="5192"/>
                  </a:cubicBezTo>
                  <a:lnTo>
                    <a:pt x="6858" y="5192"/>
                  </a:lnTo>
                  <a:cubicBezTo>
                    <a:pt x="7084" y="4716"/>
                    <a:pt x="7215" y="4180"/>
                    <a:pt x="7215" y="3608"/>
                  </a:cubicBezTo>
                  <a:cubicBezTo>
                    <a:pt x="7215" y="1620"/>
                    <a:pt x="5596" y="1"/>
                    <a:pt x="3608"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a:off x="1082555" y="2400426"/>
              <a:ext cx="57672" cy="241272"/>
            </a:xfrm>
            <a:custGeom>
              <a:avLst/>
              <a:gdLst/>
              <a:ahLst/>
              <a:cxnLst/>
              <a:rect l="l" t="t" r="r" b="b"/>
              <a:pathLst>
                <a:path w="1335" h="5585" extrusionOk="0">
                  <a:moveTo>
                    <a:pt x="656" y="0"/>
                  </a:moveTo>
                  <a:lnTo>
                    <a:pt x="584" y="3262"/>
                  </a:lnTo>
                  <a:cubicBezTo>
                    <a:pt x="251" y="3298"/>
                    <a:pt x="1" y="3584"/>
                    <a:pt x="1" y="3917"/>
                  </a:cubicBezTo>
                  <a:cubicBezTo>
                    <a:pt x="1" y="4251"/>
                    <a:pt x="239" y="4525"/>
                    <a:pt x="549" y="4572"/>
                  </a:cubicBezTo>
                  <a:lnTo>
                    <a:pt x="537" y="5584"/>
                  </a:lnTo>
                  <a:lnTo>
                    <a:pt x="811" y="5584"/>
                  </a:lnTo>
                  <a:lnTo>
                    <a:pt x="787" y="4572"/>
                  </a:lnTo>
                  <a:cubicBezTo>
                    <a:pt x="1096" y="4525"/>
                    <a:pt x="1334" y="4251"/>
                    <a:pt x="1334" y="3917"/>
                  </a:cubicBezTo>
                  <a:cubicBezTo>
                    <a:pt x="1334" y="3584"/>
                    <a:pt x="1084" y="3298"/>
                    <a:pt x="763" y="3262"/>
                  </a:cubicBezTo>
                  <a:lnTo>
                    <a:pt x="691" y="0"/>
                  </a:ln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a:off x="955030" y="2543892"/>
              <a:ext cx="93658" cy="94176"/>
            </a:xfrm>
            <a:custGeom>
              <a:avLst/>
              <a:gdLst/>
              <a:ahLst/>
              <a:cxnLst/>
              <a:rect l="l" t="t" r="r" b="b"/>
              <a:pathLst>
                <a:path w="2168" h="2180" extrusionOk="0">
                  <a:moveTo>
                    <a:pt x="48" y="1"/>
                  </a:moveTo>
                  <a:cubicBezTo>
                    <a:pt x="24" y="203"/>
                    <a:pt x="0" y="394"/>
                    <a:pt x="0" y="596"/>
                  </a:cubicBezTo>
                  <a:cubicBezTo>
                    <a:pt x="0" y="1168"/>
                    <a:pt x="131" y="1704"/>
                    <a:pt x="369" y="2180"/>
                  </a:cubicBezTo>
                  <a:lnTo>
                    <a:pt x="2167" y="2180"/>
                  </a:lnTo>
                  <a:cubicBezTo>
                    <a:pt x="1738" y="1787"/>
                    <a:pt x="1477" y="1227"/>
                    <a:pt x="1477" y="596"/>
                  </a:cubicBezTo>
                  <a:cubicBezTo>
                    <a:pt x="1477" y="394"/>
                    <a:pt x="1500" y="191"/>
                    <a:pt x="1560" y="1"/>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a:off x="154250" y="3954125"/>
              <a:ext cx="541998" cy="541998"/>
            </a:xfrm>
            <a:custGeom>
              <a:avLst/>
              <a:gdLst/>
              <a:ahLst/>
              <a:cxnLst/>
              <a:rect l="l" t="t" r="r" b="b"/>
              <a:pathLst>
                <a:path w="7395" h="7395" extrusionOk="0">
                  <a:moveTo>
                    <a:pt x="3680" y="1370"/>
                  </a:moveTo>
                  <a:cubicBezTo>
                    <a:pt x="4037" y="1370"/>
                    <a:pt x="4323" y="1656"/>
                    <a:pt x="4323" y="2001"/>
                  </a:cubicBezTo>
                  <a:cubicBezTo>
                    <a:pt x="4323" y="2358"/>
                    <a:pt x="4037" y="2644"/>
                    <a:pt x="3680" y="2644"/>
                  </a:cubicBezTo>
                  <a:cubicBezTo>
                    <a:pt x="3335" y="2644"/>
                    <a:pt x="3049" y="2358"/>
                    <a:pt x="3049" y="2001"/>
                  </a:cubicBezTo>
                  <a:cubicBezTo>
                    <a:pt x="3049" y="1656"/>
                    <a:pt x="3335" y="1370"/>
                    <a:pt x="3680" y="1370"/>
                  </a:cubicBezTo>
                  <a:close/>
                  <a:moveTo>
                    <a:pt x="1918" y="3132"/>
                  </a:moveTo>
                  <a:cubicBezTo>
                    <a:pt x="2275" y="3132"/>
                    <a:pt x="2561" y="3418"/>
                    <a:pt x="2561" y="3775"/>
                  </a:cubicBezTo>
                  <a:cubicBezTo>
                    <a:pt x="2561" y="4120"/>
                    <a:pt x="2275" y="4406"/>
                    <a:pt x="1918" y="4406"/>
                  </a:cubicBezTo>
                  <a:cubicBezTo>
                    <a:pt x="1572" y="4406"/>
                    <a:pt x="1287" y="4120"/>
                    <a:pt x="1287" y="3775"/>
                  </a:cubicBezTo>
                  <a:cubicBezTo>
                    <a:pt x="1287" y="3418"/>
                    <a:pt x="1572" y="3132"/>
                    <a:pt x="1918" y="3132"/>
                  </a:cubicBezTo>
                  <a:close/>
                  <a:moveTo>
                    <a:pt x="3692" y="3132"/>
                  </a:moveTo>
                  <a:cubicBezTo>
                    <a:pt x="4049" y="3132"/>
                    <a:pt x="4335" y="3418"/>
                    <a:pt x="4335" y="3775"/>
                  </a:cubicBezTo>
                  <a:cubicBezTo>
                    <a:pt x="4335" y="4120"/>
                    <a:pt x="4049" y="4406"/>
                    <a:pt x="3692" y="4406"/>
                  </a:cubicBezTo>
                  <a:cubicBezTo>
                    <a:pt x="3346" y="4406"/>
                    <a:pt x="3061" y="4120"/>
                    <a:pt x="3061" y="3775"/>
                  </a:cubicBezTo>
                  <a:cubicBezTo>
                    <a:pt x="3061" y="3418"/>
                    <a:pt x="3346" y="3132"/>
                    <a:pt x="3692" y="3132"/>
                  </a:cubicBezTo>
                  <a:close/>
                  <a:moveTo>
                    <a:pt x="5454" y="3132"/>
                  </a:moveTo>
                  <a:cubicBezTo>
                    <a:pt x="5799" y="3132"/>
                    <a:pt x="6085" y="3418"/>
                    <a:pt x="6085" y="3775"/>
                  </a:cubicBezTo>
                  <a:cubicBezTo>
                    <a:pt x="6085" y="4120"/>
                    <a:pt x="5799" y="4406"/>
                    <a:pt x="5454" y="4406"/>
                  </a:cubicBezTo>
                  <a:cubicBezTo>
                    <a:pt x="5097" y="4406"/>
                    <a:pt x="4811" y="4120"/>
                    <a:pt x="4811" y="3775"/>
                  </a:cubicBezTo>
                  <a:cubicBezTo>
                    <a:pt x="4811" y="3418"/>
                    <a:pt x="5097" y="3132"/>
                    <a:pt x="5454" y="3132"/>
                  </a:cubicBezTo>
                  <a:close/>
                  <a:moveTo>
                    <a:pt x="3680" y="4894"/>
                  </a:moveTo>
                  <a:cubicBezTo>
                    <a:pt x="4037" y="4894"/>
                    <a:pt x="4323" y="5180"/>
                    <a:pt x="4323" y="5537"/>
                  </a:cubicBezTo>
                  <a:cubicBezTo>
                    <a:pt x="4323" y="5883"/>
                    <a:pt x="4037" y="6168"/>
                    <a:pt x="3680" y="6168"/>
                  </a:cubicBezTo>
                  <a:cubicBezTo>
                    <a:pt x="3335" y="6168"/>
                    <a:pt x="3049" y="5883"/>
                    <a:pt x="3049" y="5537"/>
                  </a:cubicBezTo>
                  <a:cubicBezTo>
                    <a:pt x="3049" y="5180"/>
                    <a:pt x="3335" y="4894"/>
                    <a:pt x="3680" y="4894"/>
                  </a:cubicBezTo>
                  <a:close/>
                  <a:moveTo>
                    <a:pt x="3537" y="1"/>
                  </a:moveTo>
                  <a:cubicBezTo>
                    <a:pt x="3442" y="1"/>
                    <a:pt x="3370" y="84"/>
                    <a:pt x="3370" y="179"/>
                  </a:cubicBezTo>
                  <a:lnTo>
                    <a:pt x="3370" y="453"/>
                  </a:lnTo>
                  <a:cubicBezTo>
                    <a:pt x="3370" y="465"/>
                    <a:pt x="3370" y="477"/>
                    <a:pt x="3370" y="501"/>
                  </a:cubicBezTo>
                  <a:cubicBezTo>
                    <a:pt x="3168" y="513"/>
                    <a:pt x="2965" y="560"/>
                    <a:pt x="2763" y="620"/>
                  </a:cubicBezTo>
                  <a:cubicBezTo>
                    <a:pt x="2763" y="596"/>
                    <a:pt x="2763" y="584"/>
                    <a:pt x="2751" y="572"/>
                  </a:cubicBezTo>
                  <a:lnTo>
                    <a:pt x="2644" y="322"/>
                  </a:lnTo>
                  <a:cubicBezTo>
                    <a:pt x="2617" y="251"/>
                    <a:pt x="2558" y="213"/>
                    <a:pt x="2490" y="213"/>
                  </a:cubicBezTo>
                  <a:cubicBezTo>
                    <a:pt x="2466" y="213"/>
                    <a:pt x="2442" y="218"/>
                    <a:pt x="2418" y="227"/>
                  </a:cubicBezTo>
                  <a:lnTo>
                    <a:pt x="2132" y="346"/>
                  </a:lnTo>
                  <a:cubicBezTo>
                    <a:pt x="2049" y="382"/>
                    <a:pt x="2001" y="489"/>
                    <a:pt x="2037" y="572"/>
                  </a:cubicBezTo>
                  <a:lnTo>
                    <a:pt x="2144" y="822"/>
                  </a:lnTo>
                  <a:cubicBezTo>
                    <a:pt x="2156" y="834"/>
                    <a:pt x="2156" y="846"/>
                    <a:pt x="2168" y="858"/>
                  </a:cubicBezTo>
                  <a:cubicBezTo>
                    <a:pt x="1989" y="953"/>
                    <a:pt x="1811" y="1072"/>
                    <a:pt x="1656" y="1203"/>
                  </a:cubicBezTo>
                  <a:cubicBezTo>
                    <a:pt x="1644" y="1191"/>
                    <a:pt x="1644" y="1180"/>
                    <a:pt x="1632" y="1168"/>
                  </a:cubicBezTo>
                  <a:lnTo>
                    <a:pt x="1441" y="977"/>
                  </a:lnTo>
                  <a:cubicBezTo>
                    <a:pt x="1406" y="941"/>
                    <a:pt x="1361" y="924"/>
                    <a:pt x="1316" y="924"/>
                  </a:cubicBezTo>
                  <a:cubicBezTo>
                    <a:pt x="1272" y="924"/>
                    <a:pt x="1227" y="941"/>
                    <a:pt x="1191" y="977"/>
                  </a:cubicBezTo>
                  <a:lnTo>
                    <a:pt x="977" y="1203"/>
                  </a:lnTo>
                  <a:cubicBezTo>
                    <a:pt x="906" y="1263"/>
                    <a:pt x="906" y="1370"/>
                    <a:pt x="977" y="1442"/>
                  </a:cubicBezTo>
                  <a:lnTo>
                    <a:pt x="1168" y="1632"/>
                  </a:lnTo>
                  <a:cubicBezTo>
                    <a:pt x="1179" y="1644"/>
                    <a:pt x="1179" y="1656"/>
                    <a:pt x="1191" y="1656"/>
                  </a:cubicBezTo>
                  <a:cubicBezTo>
                    <a:pt x="1060" y="1811"/>
                    <a:pt x="953" y="1977"/>
                    <a:pt x="858" y="2156"/>
                  </a:cubicBezTo>
                  <a:cubicBezTo>
                    <a:pt x="846" y="2156"/>
                    <a:pt x="834" y="2144"/>
                    <a:pt x="834" y="2144"/>
                  </a:cubicBezTo>
                  <a:lnTo>
                    <a:pt x="572" y="2037"/>
                  </a:lnTo>
                  <a:cubicBezTo>
                    <a:pt x="551" y="2028"/>
                    <a:pt x="528" y="2023"/>
                    <a:pt x="505" y="2023"/>
                  </a:cubicBezTo>
                  <a:cubicBezTo>
                    <a:pt x="439" y="2023"/>
                    <a:pt x="373" y="2061"/>
                    <a:pt x="346" y="2132"/>
                  </a:cubicBezTo>
                  <a:lnTo>
                    <a:pt x="227" y="2418"/>
                  </a:lnTo>
                  <a:cubicBezTo>
                    <a:pt x="191" y="2501"/>
                    <a:pt x="227" y="2608"/>
                    <a:pt x="322" y="2644"/>
                  </a:cubicBezTo>
                  <a:lnTo>
                    <a:pt x="572" y="2751"/>
                  </a:lnTo>
                  <a:lnTo>
                    <a:pt x="596" y="2751"/>
                  </a:lnTo>
                  <a:cubicBezTo>
                    <a:pt x="537" y="2954"/>
                    <a:pt x="489" y="3168"/>
                    <a:pt x="465" y="3370"/>
                  </a:cubicBezTo>
                  <a:lnTo>
                    <a:pt x="167" y="3370"/>
                  </a:lnTo>
                  <a:cubicBezTo>
                    <a:pt x="72" y="3370"/>
                    <a:pt x="1" y="3454"/>
                    <a:pt x="1" y="3549"/>
                  </a:cubicBezTo>
                  <a:lnTo>
                    <a:pt x="1" y="3858"/>
                  </a:lnTo>
                  <a:cubicBezTo>
                    <a:pt x="1" y="3954"/>
                    <a:pt x="72" y="4037"/>
                    <a:pt x="167" y="4037"/>
                  </a:cubicBezTo>
                  <a:lnTo>
                    <a:pt x="453" y="4037"/>
                  </a:lnTo>
                  <a:cubicBezTo>
                    <a:pt x="453" y="4037"/>
                    <a:pt x="465" y="4025"/>
                    <a:pt x="465" y="4025"/>
                  </a:cubicBezTo>
                  <a:cubicBezTo>
                    <a:pt x="489" y="4204"/>
                    <a:pt x="525" y="4382"/>
                    <a:pt x="560" y="4549"/>
                  </a:cubicBezTo>
                  <a:lnTo>
                    <a:pt x="548" y="4549"/>
                  </a:lnTo>
                  <a:lnTo>
                    <a:pt x="287" y="4656"/>
                  </a:lnTo>
                  <a:cubicBezTo>
                    <a:pt x="203" y="4692"/>
                    <a:pt x="156" y="4787"/>
                    <a:pt x="191" y="4871"/>
                  </a:cubicBezTo>
                  <a:lnTo>
                    <a:pt x="298" y="5168"/>
                  </a:lnTo>
                  <a:cubicBezTo>
                    <a:pt x="326" y="5232"/>
                    <a:pt x="389" y="5275"/>
                    <a:pt x="460" y="5275"/>
                  </a:cubicBezTo>
                  <a:cubicBezTo>
                    <a:pt x="481" y="5275"/>
                    <a:pt x="503" y="5272"/>
                    <a:pt x="525" y="5263"/>
                  </a:cubicBezTo>
                  <a:lnTo>
                    <a:pt x="775" y="5168"/>
                  </a:lnTo>
                  <a:cubicBezTo>
                    <a:pt x="787" y="5168"/>
                    <a:pt x="787" y="5168"/>
                    <a:pt x="798" y="5156"/>
                  </a:cubicBezTo>
                  <a:cubicBezTo>
                    <a:pt x="906" y="5371"/>
                    <a:pt x="1037" y="5573"/>
                    <a:pt x="1179" y="5752"/>
                  </a:cubicBezTo>
                  <a:cubicBezTo>
                    <a:pt x="1179" y="5763"/>
                    <a:pt x="1168" y="5763"/>
                    <a:pt x="1168" y="5763"/>
                  </a:cubicBezTo>
                  <a:lnTo>
                    <a:pt x="977" y="5966"/>
                  </a:lnTo>
                  <a:cubicBezTo>
                    <a:pt x="906" y="6025"/>
                    <a:pt x="906" y="6144"/>
                    <a:pt x="977" y="6204"/>
                  </a:cubicBezTo>
                  <a:lnTo>
                    <a:pt x="1191" y="6430"/>
                  </a:lnTo>
                  <a:cubicBezTo>
                    <a:pt x="1227" y="6460"/>
                    <a:pt x="1272" y="6475"/>
                    <a:pt x="1316" y="6475"/>
                  </a:cubicBezTo>
                  <a:cubicBezTo>
                    <a:pt x="1361" y="6475"/>
                    <a:pt x="1406" y="6460"/>
                    <a:pt x="1441" y="6430"/>
                  </a:cubicBezTo>
                  <a:lnTo>
                    <a:pt x="1632" y="6228"/>
                  </a:lnTo>
                  <a:cubicBezTo>
                    <a:pt x="1644" y="6228"/>
                    <a:pt x="1644" y="6228"/>
                    <a:pt x="1644" y="6216"/>
                  </a:cubicBezTo>
                  <a:cubicBezTo>
                    <a:pt x="1787" y="6335"/>
                    <a:pt x="1941" y="6430"/>
                    <a:pt x="2096" y="6525"/>
                  </a:cubicBezTo>
                  <a:cubicBezTo>
                    <a:pt x="2096" y="6525"/>
                    <a:pt x="2084" y="6537"/>
                    <a:pt x="2084" y="6537"/>
                  </a:cubicBezTo>
                  <a:lnTo>
                    <a:pt x="1977" y="6799"/>
                  </a:lnTo>
                  <a:cubicBezTo>
                    <a:pt x="1930" y="6883"/>
                    <a:pt x="1977" y="6978"/>
                    <a:pt x="2061" y="7026"/>
                  </a:cubicBezTo>
                  <a:lnTo>
                    <a:pt x="2346" y="7145"/>
                  </a:lnTo>
                  <a:cubicBezTo>
                    <a:pt x="2368" y="7154"/>
                    <a:pt x="2391" y="7158"/>
                    <a:pt x="2415" y="7158"/>
                  </a:cubicBezTo>
                  <a:cubicBezTo>
                    <a:pt x="2481" y="7158"/>
                    <a:pt x="2546" y="7123"/>
                    <a:pt x="2573" y="7061"/>
                  </a:cubicBezTo>
                  <a:lnTo>
                    <a:pt x="2680" y="6811"/>
                  </a:lnTo>
                  <a:cubicBezTo>
                    <a:pt x="2692" y="6799"/>
                    <a:pt x="2692" y="6799"/>
                    <a:pt x="2692" y="6787"/>
                  </a:cubicBezTo>
                  <a:cubicBezTo>
                    <a:pt x="2906" y="6859"/>
                    <a:pt x="3132" y="6906"/>
                    <a:pt x="3370" y="6930"/>
                  </a:cubicBezTo>
                  <a:cubicBezTo>
                    <a:pt x="3370" y="6930"/>
                    <a:pt x="3370" y="6942"/>
                    <a:pt x="3370" y="6954"/>
                  </a:cubicBezTo>
                  <a:lnTo>
                    <a:pt x="3370" y="7228"/>
                  </a:lnTo>
                  <a:cubicBezTo>
                    <a:pt x="3370" y="7323"/>
                    <a:pt x="3442" y="7395"/>
                    <a:pt x="3537" y="7395"/>
                  </a:cubicBezTo>
                  <a:lnTo>
                    <a:pt x="3858" y="7395"/>
                  </a:lnTo>
                  <a:cubicBezTo>
                    <a:pt x="3954" y="7395"/>
                    <a:pt x="4025" y="7323"/>
                    <a:pt x="4025" y="7228"/>
                  </a:cubicBezTo>
                  <a:lnTo>
                    <a:pt x="4025" y="6954"/>
                  </a:lnTo>
                  <a:cubicBezTo>
                    <a:pt x="4025" y="6942"/>
                    <a:pt x="4025" y="6930"/>
                    <a:pt x="4025" y="6930"/>
                  </a:cubicBezTo>
                  <a:cubicBezTo>
                    <a:pt x="4239" y="6906"/>
                    <a:pt x="4442" y="6859"/>
                    <a:pt x="4632" y="6799"/>
                  </a:cubicBezTo>
                  <a:cubicBezTo>
                    <a:pt x="4632" y="6811"/>
                    <a:pt x="4644" y="6823"/>
                    <a:pt x="4644" y="6835"/>
                  </a:cubicBezTo>
                  <a:lnTo>
                    <a:pt x="4751" y="7085"/>
                  </a:lnTo>
                  <a:cubicBezTo>
                    <a:pt x="4779" y="7149"/>
                    <a:pt x="4842" y="7192"/>
                    <a:pt x="4913" y="7192"/>
                  </a:cubicBezTo>
                  <a:cubicBezTo>
                    <a:pt x="4934" y="7192"/>
                    <a:pt x="4956" y="7189"/>
                    <a:pt x="4978" y="7180"/>
                  </a:cubicBezTo>
                  <a:lnTo>
                    <a:pt x="5263" y="7061"/>
                  </a:lnTo>
                  <a:cubicBezTo>
                    <a:pt x="5347" y="7026"/>
                    <a:pt x="5394" y="6918"/>
                    <a:pt x="5359" y="6835"/>
                  </a:cubicBezTo>
                  <a:lnTo>
                    <a:pt x="5251" y="6573"/>
                  </a:lnTo>
                  <a:cubicBezTo>
                    <a:pt x="5251" y="6561"/>
                    <a:pt x="5240" y="6561"/>
                    <a:pt x="5240" y="6549"/>
                  </a:cubicBezTo>
                  <a:cubicBezTo>
                    <a:pt x="5418" y="6454"/>
                    <a:pt x="5585" y="6335"/>
                    <a:pt x="5740" y="6204"/>
                  </a:cubicBezTo>
                  <a:cubicBezTo>
                    <a:pt x="5751" y="6216"/>
                    <a:pt x="5751" y="6228"/>
                    <a:pt x="5763" y="6228"/>
                  </a:cubicBezTo>
                  <a:lnTo>
                    <a:pt x="5954" y="6430"/>
                  </a:lnTo>
                  <a:cubicBezTo>
                    <a:pt x="5990" y="6460"/>
                    <a:pt x="6034" y="6475"/>
                    <a:pt x="6079" y="6475"/>
                  </a:cubicBezTo>
                  <a:cubicBezTo>
                    <a:pt x="6124" y="6475"/>
                    <a:pt x="6168" y="6460"/>
                    <a:pt x="6204" y="6430"/>
                  </a:cubicBezTo>
                  <a:lnTo>
                    <a:pt x="6430" y="6204"/>
                  </a:lnTo>
                  <a:cubicBezTo>
                    <a:pt x="6490" y="6144"/>
                    <a:pt x="6490" y="6025"/>
                    <a:pt x="6430" y="5966"/>
                  </a:cubicBezTo>
                  <a:lnTo>
                    <a:pt x="6228" y="5763"/>
                  </a:lnTo>
                  <a:cubicBezTo>
                    <a:pt x="6216" y="5763"/>
                    <a:pt x="6204" y="5752"/>
                    <a:pt x="6192" y="5740"/>
                  </a:cubicBezTo>
                  <a:cubicBezTo>
                    <a:pt x="6323" y="5585"/>
                    <a:pt x="6430" y="5418"/>
                    <a:pt x="6525" y="5240"/>
                  </a:cubicBezTo>
                  <a:cubicBezTo>
                    <a:pt x="6537" y="5252"/>
                    <a:pt x="6549" y="5252"/>
                    <a:pt x="6573" y="5263"/>
                  </a:cubicBezTo>
                  <a:lnTo>
                    <a:pt x="6823" y="5371"/>
                  </a:lnTo>
                  <a:cubicBezTo>
                    <a:pt x="6844" y="5380"/>
                    <a:pt x="6867" y="5384"/>
                    <a:pt x="6890" y="5384"/>
                  </a:cubicBezTo>
                  <a:cubicBezTo>
                    <a:pt x="6956" y="5384"/>
                    <a:pt x="7023" y="5346"/>
                    <a:pt x="7049" y="5275"/>
                  </a:cubicBezTo>
                  <a:lnTo>
                    <a:pt x="7168" y="4990"/>
                  </a:lnTo>
                  <a:cubicBezTo>
                    <a:pt x="7204" y="4906"/>
                    <a:pt x="7168" y="4799"/>
                    <a:pt x="7073" y="4763"/>
                  </a:cubicBezTo>
                  <a:lnTo>
                    <a:pt x="6823" y="4656"/>
                  </a:lnTo>
                  <a:cubicBezTo>
                    <a:pt x="6811" y="4656"/>
                    <a:pt x="6787" y="4644"/>
                    <a:pt x="6775" y="4644"/>
                  </a:cubicBezTo>
                  <a:cubicBezTo>
                    <a:pt x="6835" y="4442"/>
                    <a:pt x="6883" y="4239"/>
                    <a:pt x="6894" y="4025"/>
                  </a:cubicBezTo>
                  <a:lnTo>
                    <a:pt x="7228" y="4025"/>
                  </a:lnTo>
                  <a:cubicBezTo>
                    <a:pt x="7323" y="4025"/>
                    <a:pt x="7395" y="3954"/>
                    <a:pt x="7395" y="3858"/>
                  </a:cubicBezTo>
                  <a:lnTo>
                    <a:pt x="7395" y="3549"/>
                  </a:lnTo>
                  <a:cubicBezTo>
                    <a:pt x="7395" y="3454"/>
                    <a:pt x="7323" y="3370"/>
                    <a:pt x="7228" y="3370"/>
                  </a:cubicBezTo>
                  <a:lnTo>
                    <a:pt x="6954" y="3370"/>
                  </a:lnTo>
                  <a:cubicBezTo>
                    <a:pt x="6930" y="3370"/>
                    <a:pt x="6918" y="3382"/>
                    <a:pt x="6894" y="3382"/>
                  </a:cubicBezTo>
                  <a:cubicBezTo>
                    <a:pt x="6883" y="3204"/>
                    <a:pt x="6847" y="3025"/>
                    <a:pt x="6799" y="2858"/>
                  </a:cubicBezTo>
                  <a:cubicBezTo>
                    <a:pt x="6823" y="2858"/>
                    <a:pt x="6835" y="2858"/>
                    <a:pt x="6847" y="2846"/>
                  </a:cubicBezTo>
                  <a:lnTo>
                    <a:pt x="7109" y="2751"/>
                  </a:lnTo>
                  <a:cubicBezTo>
                    <a:pt x="7204" y="2715"/>
                    <a:pt x="7240" y="2620"/>
                    <a:pt x="7204" y="2525"/>
                  </a:cubicBezTo>
                  <a:lnTo>
                    <a:pt x="7097" y="2239"/>
                  </a:lnTo>
                  <a:cubicBezTo>
                    <a:pt x="7068" y="2163"/>
                    <a:pt x="7002" y="2125"/>
                    <a:pt x="6927" y="2125"/>
                  </a:cubicBezTo>
                  <a:cubicBezTo>
                    <a:pt x="6909" y="2125"/>
                    <a:pt x="6890" y="2127"/>
                    <a:pt x="6871" y="2132"/>
                  </a:cubicBezTo>
                  <a:lnTo>
                    <a:pt x="6621" y="2239"/>
                  </a:lnTo>
                  <a:cubicBezTo>
                    <a:pt x="6597" y="2239"/>
                    <a:pt x="6585" y="2251"/>
                    <a:pt x="6573" y="2263"/>
                  </a:cubicBezTo>
                  <a:cubicBezTo>
                    <a:pt x="6466" y="2049"/>
                    <a:pt x="6335" y="1846"/>
                    <a:pt x="6180" y="1668"/>
                  </a:cubicBezTo>
                  <a:cubicBezTo>
                    <a:pt x="6204" y="1656"/>
                    <a:pt x="6216" y="1644"/>
                    <a:pt x="6228" y="1632"/>
                  </a:cubicBezTo>
                  <a:lnTo>
                    <a:pt x="6430" y="1442"/>
                  </a:lnTo>
                  <a:cubicBezTo>
                    <a:pt x="6490" y="1370"/>
                    <a:pt x="6490" y="1263"/>
                    <a:pt x="6430" y="1203"/>
                  </a:cubicBezTo>
                  <a:lnTo>
                    <a:pt x="6204" y="977"/>
                  </a:lnTo>
                  <a:cubicBezTo>
                    <a:pt x="6168" y="941"/>
                    <a:pt x="6124" y="924"/>
                    <a:pt x="6079" y="924"/>
                  </a:cubicBezTo>
                  <a:cubicBezTo>
                    <a:pt x="6034" y="924"/>
                    <a:pt x="5990" y="941"/>
                    <a:pt x="5954" y="977"/>
                  </a:cubicBezTo>
                  <a:lnTo>
                    <a:pt x="5763" y="1168"/>
                  </a:lnTo>
                  <a:cubicBezTo>
                    <a:pt x="5751" y="1180"/>
                    <a:pt x="5740" y="1203"/>
                    <a:pt x="5740" y="1215"/>
                  </a:cubicBezTo>
                  <a:cubicBezTo>
                    <a:pt x="5597" y="1096"/>
                    <a:pt x="5442" y="1001"/>
                    <a:pt x="5287" y="906"/>
                  </a:cubicBezTo>
                  <a:cubicBezTo>
                    <a:pt x="5299" y="894"/>
                    <a:pt x="5311" y="882"/>
                    <a:pt x="5311" y="858"/>
                  </a:cubicBezTo>
                  <a:lnTo>
                    <a:pt x="5430" y="608"/>
                  </a:lnTo>
                  <a:cubicBezTo>
                    <a:pt x="5466" y="525"/>
                    <a:pt x="5430" y="418"/>
                    <a:pt x="5335" y="382"/>
                  </a:cubicBezTo>
                  <a:lnTo>
                    <a:pt x="5049" y="251"/>
                  </a:lnTo>
                  <a:cubicBezTo>
                    <a:pt x="5030" y="243"/>
                    <a:pt x="5010" y="239"/>
                    <a:pt x="4989" y="239"/>
                  </a:cubicBezTo>
                  <a:cubicBezTo>
                    <a:pt x="4920" y="239"/>
                    <a:pt x="4850" y="282"/>
                    <a:pt x="4823" y="346"/>
                  </a:cubicBezTo>
                  <a:lnTo>
                    <a:pt x="4716" y="596"/>
                  </a:lnTo>
                  <a:cubicBezTo>
                    <a:pt x="4704" y="608"/>
                    <a:pt x="4704" y="632"/>
                    <a:pt x="4704" y="644"/>
                  </a:cubicBezTo>
                  <a:cubicBezTo>
                    <a:pt x="4478" y="572"/>
                    <a:pt x="4251" y="525"/>
                    <a:pt x="4025" y="501"/>
                  </a:cubicBezTo>
                  <a:cubicBezTo>
                    <a:pt x="4025" y="489"/>
                    <a:pt x="4025" y="465"/>
                    <a:pt x="4025" y="453"/>
                  </a:cubicBezTo>
                  <a:lnTo>
                    <a:pt x="4025" y="179"/>
                  </a:lnTo>
                  <a:cubicBezTo>
                    <a:pt x="4025" y="84"/>
                    <a:pt x="3954" y="1"/>
                    <a:pt x="38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5"/>
            <p:cNvSpPr/>
            <p:nvPr/>
          </p:nvSpPr>
          <p:spPr>
            <a:xfrm>
              <a:off x="1122711" y="3753467"/>
              <a:ext cx="122493" cy="1390028"/>
            </a:xfrm>
            <a:custGeom>
              <a:avLst/>
              <a:gdLst/>
              <a:ahLst/>
              <a:cxnLst/>
              <a:rect l="l" t="t" r="r" b="b"/>
              <a:pathLst>
                <a:path w="2835" h="32171" extrusionOk="0">
                  <a:moveTo>
                    <a:pt x="1" y="0"/>
                  </a:moveTo>
                  <a:lnTo>
                    <a:pt x="1" y="32171"/>
                  </a:lnTo>
                  <a:lnTo>
                    <a:pt x="2835" y="32171"/>
                  </a:lnTo>
                  <a:lnTo>
                    <a:pt x="2835"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5"/>
            <p:cNvSpPr/>
            <p:nvPr/>
          </p:nvSpPr>
          <p:spPr>
            <a:xfrm>
              <a:off x="4" y="3428325"/>
              <a:ext cx="1011199" cy="122522"/>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5"/>
            <p:cNvSpPr/>
            <p:nvPr/>
          </p:nvSpPr>
          <p:spPr>
            <a:xfrm>
              <a:off x="877336" y="3420121"/>
              <a:ext cx="377115" cy="498528"/>
            </a:xfrm>
            <a:custGeom>
              <a:avLst/>
              <a:gdLst/>
              <a:ahLst/>
              <a:cxnLst/>
              <a:rect l="l" t="t" r="r" b="b"/>
              <a:pathLst>
                <a:path w="8728" h="11538" extrusionOk="0">
                  <a:moveTo>
                    <a:pt x="1" y="0"/>
                  </a:moveTo>
                  <a:lnTo>
                    <a:pt x="1" y="3274"/>
                  </a:lnTo>
                  <a:lnTo>
                    <a:pt x="1275" y="3274"/>
                  </a:lnTo>
                  <a:cubicBezTo>
                    <a:pt x="5215" y="3274"/>
                    <a:pt x="5454" y="5001"/>
                    <a:pt x="5454" y="8954"/>
                  </a:cubicBezTo>
                  <a:lnTo>
                    <a:pt x="5454" y="11537"/>
                  </a:lnTo>
                  <a:lnTo>
                    <a:pt x="8728" y="11537"/>
                  </a:lnTo>
                  <a:lnTo>
                    <a:pt x="8728" y="8954"/>
                  </a:lnTo>
                  <a:cubicBezTo>
                    <a:pt x="8728" y="3191"/>
                    <a:pt x="7025" y="0"/>
                    <a:pt x="1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5"/>
            <p:cNvSpPr/>
            <p:nvPr/>
          </p:nvSpPr>
          <p:spPr>
            <a:xfrm>
              <a:off x="843375" y="3360408"/>
              <a:ext cx="71033" cy="265510"/>
            </a:xfrm>
            <a:custGeom>
              <a:avLst/>
              <a:gdLst/>
              <a:ahLst/>
              <a:cxnLst/>
              <a:rect l="l" t="t" r="r" b="b"/>
              <a:pathLst>
                <a:path w="1644" h="6145" extrusionOk="0">
                  <a:moveTo>
                    <a:pt x="822" y="1"/>
                  </a:moveTo>
                  <a:cubicBezTo>
                    <a:pt x="358" y="1"/>
                    <a:pt x="1" y="370"/>
                    <a:pt x="1" y="822"/>
                  </a:cubicBezTo>
                  <a:lnTo>
                    <a:pt x="1" y="5335"/>
                  </a:lnTo>
                  <a:cubicBezTo>
                    <a:pt x="1" y="5787"/>
                    <a:pt x="358" y="6145"/>
                    <a:pt x="822" y="6145"/>
                  </a:cubicBezTo>
                  <a:cubicBezTo>
                    <a:pt x="1275" y="6145"/>
                    <a:pt x="1644" y="5787"/>
                    <a:pt x="1644" y="5335"/>
                  </a:cubicBezTo>
                  <a:lnTo>
                    <a:pt x="1644" y="822"/>
                  </a:lnTo>
                  <a:cubicBezTo>
                    <a:pt x="1644" y="370"/>
                    <a:pt x="1275" y="1"/>
                    <a:pt x="8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5"/>
            <p:cNvSpPr/>
            <p:nvPr/>
          </p:nvSpPr>
          <p:spPr>
            <a:xfrm>
              <a:off x="1054832" y="3883089"/>
              <a:ext cx="265467" cy="71033"/>
            </a:xfrm>
            <a:custGeom>
              <a:avLst/>
              <a:gdLst/>
              <a:ahLst/>
              <a:cxnLst/>
              <a:rect l="l" t="t" r="r" b="b"/>
              <a:pathLst>
                <a:path w="6144" h="1644" extrusionOk="0">
                  <a:moveTo>
                    <a:pt x="822" y="1"/>
                  </a:moveTo>
                  <a:cubicBezTo>
                    <a:pt x="369" y="1"/>
                    <a:pt x="0" y="370"/>
                    <a:pt x="0" y="822"/>
                  </a:cubicBezTo>
                  <a:cubicBezTo>
                    <a:pt x="0" y="1275"/>
                    <a:pt x="369" y="1644"/>
                    <a:pt x="822" y="1644"/>
                  </a:cubicBezTo>
                  <a:lnTo>
                    <a:pt x="5322" y="1644"/>
                  </a:lnTo>
                  <a:cubicBezTo>
                    <a:pt x="5787" y="1644"/>
                    <a:pt x="6144" y="1275"/>
                    <a:pt x="6144" y="822"/>
                  </a:cubicBezTo>
                  <a:cubicBezTo>
                    <a:pt x="6144" y="370"/>
                    <a:pt x="5787" y="1"/>
                    <a:pt x="5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4">
  <p:cSld name="CUSTOM_2_1_1_1_2">
    <p:bg>
      <p:bgPr>
        <a:blipFill>
          <a:blip r:embed="rId2">
            <a:alphaModFix/>
          </a:blip>
          <a:stretch>
            <a:fillRect/>
          </a:stretch>
        </a:blipFill>
        <a:effectLst/>
      </p:bgPr>
    </p:bg>
    <p:spTree>
      <p:nvGrpSpPr>
        <p:cNvPr id="1" name="Shape 391"/>
        <p:cNvGrpSpPr/>
        <p:nvPr/>
      </p:nvGrpSpPr>
      <p:grpSpPr>
        <a:xfrm>
          <a:off x="0" y="0"/>
          <a:ext cx="0" cy="0"/>
          <a:chOff x="0" y="0"/>
          <a:chExt cx="0" cy="0"/>
        </a:xfrm>
      </p:grpSpPr>
      <p:grpSp>
        <p:nvGrpSpPr>
          <p:cNvPr id="392" name="Google Shape;392;p17"/>
          <p:cNvGrpSpPr/>
          <p:nvPr/>
        </p:nvGrpSpPr>
        <p:grpSpPr>
          <a:xfrm flipH="1">
            <a:off x="-1129809" y="-1098749"/>
            <a:ext cx="10972784" cy="7242354"/>
            <a:chOff x="-1129809" y="-1098749"/>
            <a:chExt cx="10972784" cy="7242354"/>
          </a:xfrm>
        </p:grpSpPr>
        <p:sp>
          <p:nvSpPr>
            <p:cNvPr id="393" name="Google Shape;393;p17"/>
            <p:cNvSpPr/>
            <p:nvPr/>
          </p:nvSpPr>
          <p:spPr>
            <a:xfrm rot="-5690359">
              <a:off x="8570713" y="2471670"/>
              <a:ext cx="1007852" cy="1007852"/>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4" name="Google Shape;394;p17"/>
            <p:cNvSpPr/>
            <p:nvPr/>
          </p:nvSpPr>
          <p:spPr>
            <a:xfrm rot="10381531">
              <a:off x="7226705" y="3533474"/>
              <a:ext cx="2475529" cy="2468967"/>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5" name="Google Shape;395;p17"/>
            <p:cNvSpPr/>
            <p:nvPr/>
          </p:nvSpPr>
          <p:spPr>
            <a:xfrm>
              <a:off x="5504025" y="4413197"/>
              <a:ext cx="1581963" cy="1554245"/>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rgbClr val="F8A21C">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7"/>
            <p:cNvSpPr/>
            <p:nvPr/>
          </p:nvSpPr>
          <p:spPr>
            <a:xfrm rot="10381582">
              <a:off x="-1006111" y="-974679"/>
              <a:ext cx="2176012" cy="2170244"/>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97" name="Google Shape;397;p17"/>
          <p:cNvSpPr txBox="1">
            <a:spLocks noGrp="1"/>
          </p:cNvSpPr>
          <p:nvPr>
            <p:ph type="title"/>
          </p:nvPr>
        </p:nvSpPr>
        <p:spPr>
          <a:xfrm>
            <a:off x="709350" y="537550"/>
            <a:ext cx="7725300" cy="471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98" name="Google Shape;398;p17"/>
          <p:cNvGrpSpPr/>
          <p:nvPr/>
        </p:nvGrpSpPr>
        <p:grpSpPr>
          <a:xfrm>
            <a:off x="-124976" y="-76223"/>
            <a:ext cx="986724" cy="959451"/>
            <a:chOff x="-1" y="-23"/>
            <a:chExt cx="986724" cy="959451"/>
          </a:xfrm>
        </p:grpSpPr>
        <p:sp>
          <p:nvSpPr>
            <p:cNvPr id="399" name="Google Shape;399;p17"/>
            <p:cNvSpPr/>
            <p:nvPr/>
          </p:nvSpPr>
          <p:spPr>
            <a:xfrm rot="-5400000">
              <a:off x="166454" y="601545"/>
              <a:ext cx="121975" cy="454885"/>
            </a:xfrm>
            <a:custGeom>
              <a:avLst/>
              <a:gdLst/>
              <a:ahLst/>
              <a:cxnLst/>
              <a:rect l="l" t="t" r="r" b="b"/>
              <a:pathLst>
                <a:path w="2823" h="31838" extrusionOk="0">
                  <a:moveTo>
                    <a:pt x="1" y="0"/>
                  </a:moveTo>
                  <a:lnTo>
                    <a:pt x="1" y="31838"/>
                  </a:lnTo>
                  <a:lnTo>
                    <a:pt x="2823" y="31838"/>
                  </a:lnTo>
                  <a:lnTo>
                    <a:pt x="2823"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7"/>
            <p:cNvSpPr/>
            <p:nvPr/>
          </p:nvSpPr>
          <p:spPr>
            <a:xfrm rot="-5400000">
              <a:off x="621451" y="167651"/>
              <a:ext cx="457323" cy="1219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7"/>
            <p:cNvSpPr/>
            <p:nvPr/>
          </p:nvSpPr>
          <p:spPr>
            <a:xfrm rot="-5400000">
              <a:off x="322278" y="301162"/>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7"/>
            <p:cNvSpPr/>
            <p:nvPr/>
          </p:nvSpPr>
          <p:spPr>
            <a:xfrm rot="-5400000">
              <a:off x="154568" y="790897"/>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7"/>
            <p:cNvSpPr/>
            <p:nvPr/>
          </p:nvSpPr>
          <p:spPr>
            <a:xfrm rot="-5400000">
              <a:off x="818473" y="204204"/>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17"/>
          <p:cNvGrpSpPr/>
          <p:nvPr/>
        </p:nvGrpSpPr>
        <p:grpSpPr>
          <a:xfrm rot="10800000">
            <a:off x="8282249" y="4377352"/>
            <a:ext cx="986724" cy="959451"/>
            <a:chOff x="-1" y="-23"/>
            <a:chExt cx="986724" cy="959451"/>
          </a:xfrm>
        </p:grpSpPr>
        <p:sp>
          <p:nvSpPr>
            <p:cNvPr id="405" name="Google Shape;405;p17"/>
            <p:cNvSpPr/>
            <p:nvPr/>
          </p:nvSpPr>
          <p:spPr>
            <a:xfrm rot="-5400000">
              <a:off x="166454" y="601545"/>
              <a:ext cx="121975" cy="454885"/>
            </a:xfrm>
            <a:custGeom>
              <a:avLst/>
              <a:gdLst/>
              <a:ahLst/>
              <a:cxnLst/>
              <a:rect l="l" t="t" r="r" b="b"/>
              <a:pathLst>
                <a:path w="2823" h="31838" extrusionOk="0">
                  <a:moveTo>
                    <a:pt x="1" y="0"/>
                  </a:moveTo>
                  <a:lnTo>
                    <a:pt x="1" y="31838"/>
                  </a:lnTo>
                  <a:lnTo>
                    <a:pt x="2823" y="31838"/>
                  </a:lnTo>
                  <a:lnTo>
                    <a:pt x="2823"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7"/>
            <p:cNvSpPr/>
            <p:nvPr/>
          </p:nvSpPr>
          <p:spPr>
            <a:xfrm rot="-5400000">
              <a:off x="621451" y="167651"/>
              <a:ext cx="457323" cy="1219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7"/>
            <p:cNvSpPr/>
            <p:nvPr/>
          </p:nvSpPr>
          <p:spPr>
            <a:xfrm rot="-5400000">
              <a:off x="322278" y="301162"/>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7"/>
            <p:cNvSpPr/>
            <p:nvPr/>
          </p:nvSpPr>
          <p:spPr>
            <a:xfrm rot="-5400000">
              <a:off x="154568" y="790897"/>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7"/>
            <p:cNvSpPr/>
            <p:nvPr/>
          </p:nvSpPr>
          <p:spPr>
            <a:xfrm rot="-5400000">
              <a:off x="818473" y="204204"/>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text">
  <p:cSld name="CUSTOM">
    <p:bg>
      <p:bgPr>
        <a:blipFill>
          <a:blip r:embed="rId2">
            <a:alphaModFix/>
          </a:blip>
          <a:stretch>
            <a:fillRect/>
          </a:stretch>
        </a:blipFill>
        <a:effectLst/>
      </p:bgPr>
    </p:bg>
    <p:spTree>
      <p:nvGrpSpPr>
        <p:cNvPr id="1" name="Shape 430"/>
        <p:cNvGrpSpPr/>
        <p:nvPr/>
      </p:nvGrpSpPr>
      <p:grpSpPr>
        <a:xfrm>
          <a:off x="0" y="0"/>
          <a:ext cx="0" cy="0"/>
          <a:chOff x="0" y="0"/>
          <a:chExt cx="0" cy="0"/>
        </a:xfrm>
      </p:grpSpPr>
      <p:grpSp>
        <p:nvGrpSpPr>
          <p:cNvPr id="431" name="Google Shape;431;p19"/>
          <p:cNvGrpSpPr/>
          <p:nvPr/>
        </p:nvGrpSpPr>
        <p:grpSpPr>
          <a:xfrm>
            <a:off x="8402076" y="-324202"/>
            <a:ext cx="1195727" cy="1221775"/>
            <a:chOff x="4910125" y="3143702"/>
            <a:chExt cx="691851" cy="706923"/>
          </a:xfrm>
        </p:grpSpPr>
        <p:sp>
          <p:nvSpPr>
            <p:cNvPr id="432" name="Google Shape;432;p19"/>
            <p:cNvSpPr/>
            <p:nvPr/>
          </p:nvSpPr>
          <p:spPr>
            <a:xfrm>
              <a:off x="4950294" y="3143702"/>
              <a:ext cx="70575" cy="399169"/>
            </a:xfrm>
            <a:custGeom>
              <a:avLst/>
              <a:gdLst/>
              <a:ahLst/>
              <a:cxnLst/>
              <a:rect l="l" t="t" r="r" b="b"/>
              <a:pathLst>
                <a:path w="2823" h="31838" extrusionOk="0">
                  <a:moveTo>
                    <a:pt x="1" y="0"/>
                  </a:moveTo>
                  <a:lnTo>
                    <a:pt x="1" y="31838"/>
                  </a:lnTo>
                  <a:lnTo>
                    <a:pt x="2823" y="31838"/>
                  </a:lnTo>
                  <a:lnTo>
                    <a:pt x="2823" y="0"/>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5200653" y="3736294"/>
              <a:ext cx="401323" cy="70575"/>
            </a:xfrm>
            <a:custGeom>
              <a:avLst/>
              <a:gdLst/>
              <a:ahLst/>
              <a:cxnLst/>
              <a:rect l="l" t="t" r="r" b="b"/>
              <a:pathLst>
                <a:path w="26635" h="2823" extrusionOk="0">
                  <a:moveTo>
                    <a:pt x="0" y="1"/>
                  </a:moveTo>
                  <a:lnTo>
                    <a:pt x="0" y="2822"/>
                  </a:lnTo>
                  <a:lnTo>
                    <a:pt x="26634" y="2822"/>
                  </a:lnTo>
                  <a:lnTo>
                    <a:pt x="26634"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4944650" y="3445500"/>
              <a:ext cx="325675" cy="367025"/>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4910125" y="3425550"/>
              <a:ext cx="153925" cy="41100"/>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5249750" y="3697025"/>
              <a:ext cx="41100" cy="153600"/>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19"/>
          <p:cNvGrpSpPr/>
          <p:nvPr/>
        </p:nvGrpSpPr>
        <p:grpSpPr>
          <a:xfrm flipH="1">
            <a:off x="-245469" y="4805263"/>
            <a:ext cx="1932971" cy="666322"/>
            <a:chOff x="7213579" y="4485138"/>
            <a:chExt cx="1932971" cy="666322"/>
          </a:xfrm>
        </p:grpSpPr>
        <p:sp>
          <p:nvSpPr>
            <p:cNvPr id="438" name="Google Shape;438;p19"/>
            <p:cNvSpPr/>
            <p:nvPr/>
          </p:nvSpPr>
          <p:spPr>
            <a:xfrm rot="10800000">
              <a:off x="8271019" y="4560750"/>
              <a:ext cx="875530"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rot="5400000">
              <a:off x="7234897" y="4978532"/>
              <a:ext cx="223356" cy="122500"/>
            </a:xfrm>
            <a:custGeom>
              <a:avLst/>
              <a:gdLst/>
              <a:ahLst/>
              <a:cxnLst/>
              <a:rect l="l" t="t" r="r" b="b"/>
              <a:pathLst>
                <a:path w="21492" h="2835" extrusionOk="0">
                  <a:moveTo>
                    <a:pt x="0" y="1"/>
                  </a:moveTo>
                  <a:lnTo>
                    <a:pt x="0" y="2834"/>
                  </a:lnTo>
                  <a:lnTo>
                    <a:pt x="21491" y="2834"/>
                  </a:lnTo>
                  <a:lnTo>
                    <a:pt x="21491"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rot="5400000">
              <a:off x="7334214" y="4490021"/>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rot="5400000">
              <a:off x="7311314" y="4793813"/>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19"/>
            <p:cNvGrpSpPr/>
            <p:nvPr/>
          </p:nvGrpSpPr>
          <p:grpSpPr>
            <a:xfrm>
              <a:off x="7711810" y="4485138"/>
              <a:ext cx="592677" cy="273720"/>
              <a:chOff x="2029210" y="3484363"/>
              <a:chExt cx="592677" cy="273720"/>
            </a:xfrm>
          </p:grpSpPr>
          <p:sp>
            <p:nvSpPr>
              <p:cNvPr id="443" name="Google Shape;443;p19"/>
              <p:cNvSpPr/>
              <p:nvPr/>
            </p:nvSpPr>
            <p:spPr>
              <a:xfrm rot="5400000">
                <a:off x="2264123" y="3392748"/>
                <a:ext cx="121975" cy="454379"/>
              </a:xfrm>
              <a:custGeom>
                <a:avLst/>
                <a:gdLst/>
                <a:ahLst/>
                <a:cxnLst/>
                <a:rect l="l" t="t" r="r" b="b"/>
                <a:pathLst>
                  <a:path w="2823" h="18718" extrusionOk="0">
                    <a:moveTo>
                      <a:pt x="1" y="1"/>
                    </a:moveTo>
                    <a:lnTo>
                      <a:pt x="1" y="18717"/>
                    </a:lnTo>
                    <a:lnTo>
                      <a:pt x="2823" y="18717"/>
                    </a:lnTo>
                    <a:lnTo>
                      <a:pt x="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rot="5400000">
                <a:off x="1931972" y="3581602"/>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rot="5400000">
                <a:off x="2453378" y="3589574"/>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6" name="Google Shape;446;p19"/>
          <p:cNvSpPr/>
          <p:nvPr/>
        </p:nvSpPr>
        <p:spPr>
          <a:xfrm rot="-5690346">
            <a:off x="2071539" y="-864570"/>
            <a:ext cx="1503846" cy="1503846"/>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rgbClr val="D76827">
              <a:alpha val="24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7" name="Google Shape;447;p19"/>
          <p:cNvSpPr/>
          <p:nvPr/>
        </p:nvSpPr>
        <p:spPr>
          <a:xfrm rot="10381533">
            <a:off x="-877714" y="-575211"/>
            <a:ext cx="2984630" cy="2976717"/>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rgbClr val="482400">
              <a:alpha val="10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8" name="Google Shape;448;p19"/>
          <p:cNvSpPr txBox="1">
            <a:spLocks noGrp="1"/>
          </p:cNvSpPr>
          <p:nvPr>
            <p:ph type="ctrTitle"/>
          </p:nvPr>
        </p:nvSpPr>
        <p:spPr>
          <a:xfrm>
            <a:off x="709350" y="1351413"/>
            <a:ext cx="3862500" cy="1105800"/>
          </a:xfrm>
          <a:prstGeom prst="rect">
            <a:avLst/>
          </a:prstGeom>
        </p:spPr>
        <p:txBody>
          <a:bodyPr spcFirstLastPara="1" wrap="square" lIns="91425" tIns="91425" rIns="91425" bIns="91425" anchor="ctr" anchorCtr="0">
            <a:noAutofit/>
          </a:bodyPr>
          <a:lstStyle>
            <a:lvl1pPr lvl="0" algn="l" rtl="0">
              <a:lnSpc>
                <a:spcPct val="80000"/>
              </a:lnSpc>
              <a:spcBef>
                <a:spcPts val="0"/>
              </a:spcBef>
              <a:spcAft>
                <a:spcPts val="0"/>
              </a:spcAft>
              <a:buClr>
                <a:schemeClr val="lt2"/>
              </a:buClr>
              <a:buSzPts val="8500"/>
              <a:buNone/>
              <a:defRPr sz="8500">
                <a:solidFill>
                  <a:schemeClr val="lt2"/>
                </a:solidFill>
              </a:defRPr>
            </a:lvl1pPr>
            <a:lvl2pPr lvl="1" algn="l" rtl="0">
              <a:lnSpc>
                <a:spcPct val="80000"/>
              </a:lnSpc>
              <a:spcBef>
                <a:spcPts val="0"/>
              </a:spcBef>
              <a:spcAft>
                <a:spcPts val="0"/>
              </a:spcAft>
              <a:buClr>
                <a:schemeClr val="lt2"/>
              </a:buClr>
              <a:buSzPts val="8500"/>
              <a:buNone/>
              <a:defRPr sz="8500">
                <a:solidFill>
                  <a:schemeClr val="lt2"/>
                </a:solidFill>
              </a:defRPr>
            </a:lvl2pPr>
            <a:lvl3pPr lvl="2" algn="l" rtl="0">
              <a:lnSpc>
                <a:spcPct val="80000"/>
              </a:lnSpc>
              <a:spcBef>
                <a:spcPts val="0"/>
              </a:spcBef>
              <a:spcAft>
                <a:spcPts val="0"/>
              </a:spcAft>
              <a:buClr>
                <a:schemeClr val="lt2"/>
              </a:buClr>
              <a:buSzPts val="8500"/>
              <a:buNone/>
              <a:defRPr sz="8500">
                <a:solidFill>
                  <a:schemeClr val="lt2"/>
                </a:solidFill>
              </a:defRPr>
            </a:lvl3pPr>
            <a:lvl4pPr lvl="3" algn="l" rtl="0">
              <a:lnSpc>
                <a:spcPct val="80000"/>
              </a:lnSpc>
              <a:spcBef>
                <a:spcPts val="0"/>
              </a:spcBef>
              <a:spcAft>
                <a:spcPts val="0"/>
              </a:spcAft>
              <a:buClr>
                <a:schemeClr val="lt2"/>
              </a:buClr>
              <a:buSzPts val="8500"/>
              <a:buNone/>
              <a:defRPr sz="8500">
                <a:solidFill>
                  <a:schemeClr val="lt2"/>
                </a:solidFill>
              </a:defRPr>
            </a:lvl4pPr>
            <a:lvl5pPr lvl="4" algn="l" rtl="0">
              <a:lnSpc>
                <a:spcPct val="80000"/>
              </a:lnSpc>
              <a:spcBef>
                <a:spcPts val="0"/>
              </a:spcBef>
              <a:spcAft>
                <a:spcPts val="0"/>
              </a:spcAft>
              <a:buClr>
                <a:schemeClr val="lt2"/>
              </a:buClr>
              <a:buSzPts val="8500"/>
              <a:buNone/>
              <a:defRPr sz="8500">
                <a:solidFill>
                  <a:schemeClr val="lt2"/>
                </a:solidFill>
              </a:defRPr>
            </a:lvl5pPr>
            <a:lvl6pPr lvl="5" algn="l" rtl="0">
              <a:lnSpc>
                <a:spcPct val="80000"/>
              </a:lnSpc>
              <a:spcBef>
                <a:spcPts val="0"/>
              </a:spcBef>
              <a:spcAft>
                <a:spcPts val="0"/>
              </a:spcAft>
              <a:buClr>
                <a:schemeClr val="lt2"/>
              </a:buClr>
              <a:buSzPts val="8500"/>
              <a:buNone/>
              <a:defRPr sz="8500">
                <a:solidFill>
                  <a:schemeClr val="lt2"/>
                </a:solidFill>
              </a:defRPr>
            </a:lvl6pPr>
            <a:lvl7pPr lvl="6" algn="l" rtl="0">
              <a:lnSpc>
                <a:spcPct val="80000"/>
              </a:lnSpc>
              <a:spcBef>
                <a:spcPts val="0"/>
              </a:spcBef>
              <a:spcAft>
                <a:spcPts val="0"/>
              </a:spcAft>
              <a:buClr>
                <a:schemeClr val="lt2"/>
              </a:buClr>
              <a:buSzPts val="8500"/>
              <a:buNone/>
              <a:defRPr sz="8500">
                <a:solidFill>
                  <a:schemeClr val="lt2"/>
                </a:solidFill>
              </a:defRPr>
            </a:lvl7pPr>
            <a:lvl8pPr lvl="7" algn="l" rtl="0">
              <a:lnSpc>
                <a:spcPct val="80000"/>
              </a:lnSpc>
              <a:spcBef>
                <a:spcPts val="0"/>
              </a:spcBef>
              <a:spcAft>
                <a:spcPts val="0"/>
              </a:spcAft>
              <a:buClr>
                <a:schemeClr val="lt2"/>
              </a:buClr>
              <a:buSzPts val="8500"/>
              <a:buNone/>
              <a:defRPr sz="8500">
                <a:solidFill>
                  <a:schemeClr val="lt2"/>
                </a:solidFill>
              </a:defRPr>
            </a:lvl8pPr>
            <a:lvl9pPr lvl="8" algn="l" rtl="0">
              <a:lnSpc>
                <a:spcPct val="80000"/>
              </a:lnSpc>
              <a:spcBef>
                <a:spcPts val="0"/>
              </a:spcBef>
              <a:spcAft>
                <a:spcPts val="0"/>
              </a:spcAft>
              <a:buClr>
                <a:schemeClr val="lt2"/>
              </a:buClr>
              <a:buSzPts val="8500"/>
              <a:buNone/>
              <a:defRPr sz="8500">
                <a:solidFill>
                  <a:schemeClr val="lt2"/>
                </a:solidFill>
              </a:defRPr>
            </a:lvl9pPr>
          </a:lstStyle>
          <a:p>
            <a:endParaRPr/>
          </a:p>
        </p:txBody>
      </p:sp>
      <p:sp>
        <p:nvSpPr>
          <p:cNvPr id="449" name="Google Shape;449;p19"/>
          <p:cNvSpPr txBox="1">
            <a:spLocks noGrp="1"/>
          </p:cNvSpPr>
          <p:nvPr>
            <p:ph type="subTitle" idx="1"/>
          </p:nvPr>
        </p:nvSpPr>
        <p:spPr>
          <a:xfrm>
            <a:off x="709375" y="2571688"/>
            <a:ext cx="3862500" cy="122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09350" y="537550"/>
            <a:ext cx="7725300" cy="4710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09350" y="1152475"/>
            <a:ext cx="7725300" cy="34536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1pPr>
            <a:lvl2pPr marL="914400" lvl="1"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2pPr>
            <a:lvl3pPr marL="1371600" lvl="2"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3pPr>
            <a:lvl4pPr marL="1828800" lvl="3"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4pPr>
            <a:lvl5pPr marL="2286000" lvl="4"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5pPr>
            <a:lvl6pPr marL="2743200" lvl="5"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6pPr>
            <a:lvl7pPr marL="3200400" lvl="6"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7pPr>
            <a:lvl8pPr marL="3657600" lvl="7"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8pPr>
            <a:lvl9pPr marL="4114800" lvl="8"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8" r:id="rId5"/>
    <p:sldLayoutId id="2147483659" r:id="rId6"/>
    <p:sldLayoutId id="2147483661" r:id="rId7"/>
    <p:sldLayoutId id="2147483663" r:id="rId8"/>
    <p:sldLayoutId id="2147483665" r:id="rId9"/>
  </p:sldLayoutIdLst>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7">
          <p15:clr>
            <a:srgbClr val="EA4335"/>
          </p15:clr>
        </p15:guide>
        <p15:guide id="4" orient="horz" pos="339">
          <p15:clr>
            <a:srgbClr val="EA4335"/>
          </p15:clr>
        </p15:guide>
        <p15:guide id="5" orient="horz" pos="2901">
          <p15:clr>
            <a:srgbClr val="EA4335"/>
          </p15:clr>
        </p15:guide>
        <p15:guide id="6" pos="531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linkedin.com/in/shinde-deepali-r-tipirneni-25263914b/" TargetMode="Externa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hyperlink" Target="https://github.com/Deepali-Shind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3" name="Google Shape;833;p34"/>
          <p:cNvSpPr txBox="1">
            <a:spLocks noGrp="1"/>
          </p:cNvSpPr>
          <p:nvPr>
            <p:ph type="subTitle" idx="1"/>
          </p:nvPr>
        </p:nvSpPr>
        <p:spPr>
          <a:xfrm>
            <a:off x="255722" y="2105833"/>
            <a:ext cx="8586061" cy="3037667"/>
          </a:xfrm>
          <a:prstGeom prst="rect">
            <a:avLst/>
          </a:prstGeom>
        </p:spPr>
        <p:txBody>
          <a:bodyPr spcFirstLastPara="1" wrap="square" lIns="91425" tIns="91425" rIns="91425" bIns="91425" anchor="ctr" anchorCtr="0">
            <a:noAutofit/>
          </a:bodyPr>
          <a:lstStyle/>
          <a:p>
            <a:pPr marL="0" indent="0"/>
            <a:r>
              <a:rPr lang="en-US" sz="2800" dirty="0">
                <a:solidFill>
                  <a:schemeClr val="lt2"/>
                </a:solidFill>
                <a:latin typeface="Bebas Neue"/>
                <a:sym typeface="Bebas Neue"/>
              </a:rPr>
              <a:t>Name : </a:t>
            </a:r>
            <a:r>
              <a:rPr lang="en-US" sz="2800" dirty="0"/>
              <a:t>Shinde Deepali R Tipirneni</a:t>
            </a:r>
          </a:p>
          <a:p>
            <a:pPr marL="0" lvl="0" indent="0" algn="l" rtl="0">
              <a:spcBef>
                <a:spcPts val="0"/>
              </a:spcBef>
              <a:spcAft>
                <a:spcPts val="0"/>
              </a:spcAft>
              <a:buNone/>
            </a:pPr>
            <a:r>
              <a:rPr lang="en-US" sz="2800" dirty="0">
                <a:solidFill>
                  <a:schemeClr val="lt2"/>
                </a:solidFill>
                <a:latin typeface="Bebas Neue"/>
              </a:rPr>
              <a:t>Qualification : </a:t>
            </a:r>
            <a:r>
              <a:rPr lang="en-US" sz="2800" dirty="0"/>
              <a:t>B.Sc. in Information technology</a:t>
            </a:r>
          </a:p>
          <a:p>
            <a:pPr marL="0" lvl="0" indent="0" algn="l" rtl="0">
              <a:spcBef>
                <a:spcPts val="0"/>
              </a:spcBef>
              <a:spcAft>
                <a:spcPts val="0"/>
              </a:spcAft>
              <a:buNone/>
            </a:pPr>
            <a:r>
              <a:rPr lang="en-US" sz="2800" dirty="0">
                <a:solidFill>
                  <a:schemeClr val="lt2"/>
                </a:solidFill>
                <a:latin typeface="Bebas Neue"/>
              </a:rPr>
              <a:t>Work Experience : </a:t>
            </a:r>
            <a:r>
              <a:rPr lang="en-US" sz="2800" dirty="0"/>
              <a:t>8 years experience in Health Care and Education Field.</a:t>
            </a:r>
          </a:p>
          <a:p>
            <a:pPr marL="0" lvl="0" indent="0" algn="l" rtl="0">
              <a:spcBef>
                <a:spcPts val="0"/>
              </a:spcBef>
              <a:spcAft>
                <a:spcPts val="0"/>
              </a:spcAft>
              <a:buNone/>
            </a:pPr>
            <a:endParaRPr lang="en-US" dirty="0"/>
          </a:p>
        </p:txBody>
      </p:sp>
      <p:sp>
        <p:nvSpPr>
          <p:cNvPr id="4" name="Rectangle 3">
            <a:extLst>
              <a:ext uri="{FF2B5EF4-FFF2-40B4-BE49-F238E27FC236}">
                <a16:creationId xmlns:a16="http://schemas.microsoft.com/office/drawing/2014/main" id="{78B25C32-A4F5-4BF6-B0A8-A9614D3D0221}"/>
              </a:ext>
            </a:extLst>
          </p:cNvPr>
          <p:cNvSpPr/>
          <p:nvPr/>
        </p:nvSpPr>
        <p:spPr>
          <a:xfrm>
            <a:off x="2646591" y="622248"/>
            <a:ext cx="3339376" cy="923330"/>
          </a:xfrm>
          <a:prstGeom prst="rect">
            <a:avLst/>
          </a:prstGeom>
          <a:noFill/>
        </p:spPr>
        <p:txBody>
          <a:bodyPr wrap="none" lIns="91440" tIns="45720" rIns="91440" bIns="45720">
            <a:spAutoFit/>
          </a:bodyPr>
          <a:lstStyle/>
          <a:p>
            <a:pPr algn="ctr"/>
            <a:r>
              <a:rPr lang="en-US" sz="54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About Me</a:t>
            </a:r>
          </a:p>
        </p:txBody>
      </p:sp>
      <p:pic>
        <p:nvPicPr>
          <p:cNvPr id="5" name="Picture 4">
            <a:extLst>
              <a:ext uri="{FF2B5EF4-FFF2-40B4-BE49-F238E27FC236}">
                <a16:creationId xmlns:a16="http://schemas.microsoft.com/office/drawing/2014/main" id="{62E63777-D6E1-4C8A-B2DE-F5DB81B460B0}"/>
              </a:ext>
            </a:extLst>
          </p:cNvPr>
          <p:cNvPicPr>
            <a:picLocks noChangeAspect="1"/>
          </p:cNvPicPr>
          <p:nvPr/>
        </p:nvPicPr>
        <p:blipFill>
          <a:blip r:embed="rId3"/>
          <a:stretch>
            <a:fillRect/>
          </a:stretch>
        </p:blipFill>
        <p:spPr>
          <a:xfrm>
            <a:off x="6464580" y="4393769"/>
            <a:ext cx="2311916" cy="5232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833">
                                            <p:txEl>
                                              <p:pRg st="0" end="0"/>
                                            </p:txEl>
                                          </p:spTgt>
                                        </p:tgtEl>
                                        <p:attrNameLst>
                                          <p:attrName>style.visibility</p:attrName>
                                        </p:attrNameLst>
                                      </p:cBhvr>
                                      <p:to>
                                        <p:strVal val="visible"/>
                                      </p:to>
                                    </p:set>
                                    <p:anim calcmode="lin" valueType="num">
                                      <p:cBhvr>
                                        <p:cTn id="12" dur="1000" fill="hold"/>
                                        <p:tgtEl>
                                          <p:spTgt spid="83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83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83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833">
                                            <p:txEl>
                                              <p:pRg st="0" end="0"/>
                                            </p:txEl>
                                          </p:spTgt>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833">
                                            <p:txEl>
                                              <p:pRg st="1" end="1"/>
                                            </p:txEl>
                                          </p:spTgt>
                                        </p:tgtEl>
                                        <p:attrNameLst>
                                          <p:attrName>style.visibility</p:attrName>
                                        </p:attrNameLst>
                                      </p:cBhvr>
                                      <p:to>
                                        <p:strVal val="visible"/>
                                      </p:to>
                                    </p:set>
                                    <p:anim calcmode="lin" valueType="num">
                                      <p:cBhvr>
                                        <p:cTn id="18" dur="1000" fill="hold"/>
                                        <p:tgtEl>
                                          <p:spTgt spid="833">
                                            <p:txEl>
                                              <p:pRg st="1" end="1"/>
                                            </p:txEl>
                                          </p:spTgt>
                                        </p:tgtEl>
                                        <p:attrNameLst>
                                          <p:attrName>ppt_w</p:attrName>
                                        </p:attrNameLst>
                                      </p:cBhvr>
                                      <p:tavLst>
                                        <p:tav tm="0">
                                          <p:val>
                                            <p:fltVal val="0"/>
                                          </p:val>
                                        </p:tav>
                                        <p:tav tm="100000">
                                          <p:val>
                                            <p:strVal val="#ppt_w"/>
                                          </p:val>
                                        </p:tav>
                                      </p:tavLst>
                                    </p:anim>
                                    <p:anim calcmode="lin" valueType="num">
                                      <p:cBhvr>
                                        <p:cTn id="19" dur="1000" fill="hold"/>
                                        <p:tgtEl>
                                          <p:spTgt spid="833">
                                            <p:txEl>
                                              <p:pRg st="1" end="1"/>
                                            </p:txEl>
                                          </p:spTgt>
                                        </p:tgtEl>
                                        <p:attrNameLst>
                                          <p:attrName>ppt_h</p:attrName>
                                        </p:attrNameLst>
                                      </p:cBhvr>
                                      <p:tavLst>
                                        <p:tav tm="0">
                                          <p:val>
                                            <p:fltVal val="0"/>
                                          </p:val>
                                        </p:tav>
                                        <p:tav tm="100000">
                                          <p:val>
                                            <p:strVal val="#ppt_h"/>
                                          </p:val>
                                        </p:tav>
                                      </p:tavLst>
                                    </p:anim>
                                    <p:anim calcmode="lin" valueType="num">
                                      <p:cBhvr>
                                        <p:cTn id="20" dur="1000" fill="hold"/>
                                        <p:tgtEl>
                                          <p:spTgt spid="833">
                                            <p:txEl>
                                              <p:pRg st="1" end="1"/>
                                            </p:txEl>
                                          </p:spTgt>
                                        </p:tgtEl>
                                        <p:attrNameLst>
                                          <p:attrName>style.rotation</p:attrName>
                                        </p:attrNameLst>
                                      </p:cBhvr>
                                      <p:tavLst>
                                        <p:tav tm="0">
                                          <p:val>
                                            <p:fltVal val="90"/>
                                          </p:val>
                                        </p:tav>
                                        <p:tav tm="100000">
                                          <p:val>
                                            <p:fltVal val="0"/>
                                          </p:val>
                                        </p:tav>
                                      </p:tavLst>
                                    </p:anim>
                                    <p:animEffect transition="in" filter="fade">
                                      <p:cBhvr>
                                        <p:cTn id="21" dur="1000"/>
                                        <p:tgtEl>
                                          <p:spTgt spid="833">
                                            <p:txEl>
                                              <p:pRg st="1" end="1"/>
                                            </p:txEl>
                                          </p:spTgt>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833">
                                            <p:txEl>
                                              <p:pRg st="2" end="2"/>
                                            </p:txEl>
                                          </p:spTgt>
                                        </p:tgtEl>
                                        <p:attrNameLst>
                                          <p:attrName>style.visibility</p:attrName>
                                        </p:attrNameLst>
                                      </p:cBhvr>
                                      <p:to>
                                        <p:strVal val="visible"/>
                                      </p:to>
                                    </p:set>
                                    <p:anim calcmode="lin" valueType="num">
                                      <p:cBhvr>
                                        <p:cTn id="24" dur="1000" fill="hold"/>
                                        <p:tgtEl>
                                          <p:spTgt spid="833">
                                            <p:txEl>
                                              <p:pRg st="2" end="2"/>
                                            </p:txEl>
                                          </p:spTgt>
                                        </p:tgtEl>
                                        <p:attrNameLst>
                                          <p:attrName>ppt_w</p:attrName>
                                        </p:attrNameLst>
                                      </p:cBhvr>
                                      <p:tavLst>
                                        <p:tav tm="0">
                                          <p:val>
                                            <p:fltVal val="0"/>
                                          </p:val>
                                        </p:tav>
                                        <p:tav tm="100000">
                                          <p:val>
                                            <p:strVal val="#ppt_w"/>
                                          </p:val>
                                        </p:tav>
                                      </p:tavLst>
                                    </p:anim>
                                    <p:anim calcmode="lin" valueType="num">
                                      <p:cBhvr>
                                        <p:cTn id="25" dur="1000" fill="hold"/>
                                        <p:tgtEl>
                                          <p:spTgt spid="833">
                                            <p:txEl>
                                              <p:pRg st="2" end="2"/>
                                            </p:txEl>
                                          </p:spTgt>
                                        </p:tgtEl>
                                        <p:attrNameLst>
                                          <p:attrName>ppt_h</p:attrName>
                                        </p:attrNameLst>
                                      </p:cBhvr>
                                      <p:tavLst>
                                        <p:tav tm="0">
                                          <p:val>
                                            <p:fltVal val="0"/>
                                          </p:val>
                                        </p:tav>
                                        <p:tav tm="100000">
                                          <p:val>
                                            <p:strVal val="#ppt_h"/>
                                          </p:val>
                                        </p:tav>
                                      </p:tavLst>
                                    </p:anim>
                                    <p:anim calcmode="lin" valueType="num">
                                      <p:cBhvr>
                                        <p:cTn id="26" dur="1000" fill="hold"/>
                                        <p:tgtEl>
                                          <p:spTgt spid="833">
                                            <p:txEl>
                                              <p:pRg st="2" end="2"/>
                                            </p:txEl>
                                          </p:spTgt>
                                        </p:tgtEl>
                                        <p:attrNameLst>
                                          <p:attrName>style.rotation</p:attrName>
                                        </p:attrNameLst>
                                      </p:cBhvr>
                                      <p:tavLst>
                                        <p:tav tm="0">
                                          <p:val>
                                            <p:fltVal val="90"/>
                                          </p:val>
                                        </p:tav>
                                        <p:tav tm="100000">
                                          <p:val>
                                            <p:fltVal val="0"/>
                                          </p:val>
                                        </p:tav>
                                      </p:tavLst>
                                    </p:anim>
                                    <p:animEffect transition="in" filter="fade">
                                      <p:cBhvr>
                                        <p:cTn id="27" dur="1000"/>
                                        <p:tgtEl>
                                          <p:spTgt spid="8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 grpId="0" uiExpand="1" build="allAtOnce"/>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799B87-24D9-4309-84EF-4924500C9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8635" y="659720"/>
            <a:ext cx="5586643" cy="3035356"/>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B2C2B524-711D-4D90-878D-D7F60B046DB4}"/>
              </a:ext>
            </a:extLst>
          </p:cNvPr>
          <p:cNvSpPr txBox="1"/>
          <p:nvPr/>
        </p:nvSpPr>
        <p:spPr>
          <a:xfrm>
            <a:off x="1580828" y="3970170"/>
            <a:ext cx="5139807" cy="646331"/>
          </a:xfrm>
          <a:prstGeom prst="rect">
            <a:avLst/>
          </a:prstGeom>
          <a:noFill/>
        </p:spPr>
        <p:txBody>
          <a:bodyPr wrap="square">
            <a:spAutoFit/>
          </a:bodyPr>
          <a:lstStyle/>
          <a:p>
            <a:r>
              <a:rPr lang="en-US" sz="1800" b="1" i="0" dirty="0">
                <a:effectLst/>
                <a:latin typeface="Arial (Headings)"/>
              </a:rPr>
              <a:t>Graduated from B.Tech has higher chances of a getting a job with higher salaries</a:t>
            </a:r>
          </a:p>
        </p:txBody>
      </p:sp>
      <p:sp>
        <p:nvSpPr>
          <p:cNvPr id="5" name="TextBox 4">
            <a:extLst>
              <a:ext uri="{FF2B5EF4-FFF2-40B4-BE49-F238E27FC236}">
                <a16:creationId xmlns:a16="http://schemas.microsoft.com/office/drawing/2014/main" id="{1A540D0A-89C5-4519-B706-12658BE525E4}"/>
              </a:ext>
            </a:extLst>
          </p:cNvPr>
          <p:cNvSpPr txBox="1"/>
          <p:nvPr/>
        </p:nvSpPr>
        <p:spPr>
          <a:xfrm>
            <a:off x="2196443" y="38336"/>
            <a:ext cx="7156923" cy="630942"/>
          </a:xfrm>
          <a:prstGeom prst="rect">
            <a:avLst/>
          </a:prstGeom>
          <a:noFill/>
        </p:spPr>
        <p:txBody>
          <a:bodyPr wrap="square">
            <a:spAutoFit/>
          </a:bodyPr>
          <a:lstStyle/>
          <a:p>
            <a:r>
              <a:rPr lang="en-US" sz="3500" dirty="0">
                <a:solidFill>
                  <a:schemeClr val="dk1"/>
                </a:solidFill>
                <a:latin typeface="Bebas Neue"/>
                <a:sym typeface="Bebas Neue"/>
              </a:rPr>
              <a:t>higher chances of placements </a:t>
            </a:r>
            <a:endParaRPr lang="en-IN" sz="3500" dirty="0">
              <a:solidFill>
                <a:schemeClr val="dk1"/>
              </a:solidFill>
              <a:latin typeface="Bebas Neue"/>
            </a:endParaRPr>
          </a:p>
        </p:txBody>
      </p:sp>
      <p:pic>
        <p:nvPicPr>
          <p:cNvPr id="7" name="Picture 6">
            <a:extLst>
              <a:ext uri="{FF2B5EF4-FFF2-40B4-BE49-F238E27FC236}">
                <a16:creationId xmlns:a16="http://schemas.microsoft.com/office/drawing/2014/main" id="{458E07C1-CF67-4BD7-A712-62082B1EC45D}"/>
              </a:ext>
            </a:extLst>
          </p:cNvPr>
          <p:cNvPicPr>
            <a:picLocks noChangeAspect="1"/>
          </p:cNvPicPr>
          <p:nvPr/>
        </p:nvPicPr>
        <p:blipFill>
          <a:blip r:embed="rId3"/>
          <a:stretch>
            <a:fillRect/>
          </a:stretch>
        </p:blipFill>
        <p:spPr>
          <a:xfrm>
            <a:off x="5774905" y="4410952"/>
            <a:ext cx="2311916" cy="523220"/>
          </a:xfrm>
          <a:prstGeom prst="rect">
            <a:avLst/>
          </a:prstGeom>
        </p:spPr>
      </p:pic>
    </p:spTree>
    <p:extLst>
      <p:ext uri="{BB962C8B-B14F-4D97-AF65-F5344CB8AC3E}">
        <p14:creationId xmlns:p14="http://schemas.microsoft.com/office/powerpoint/2010/main" val="15139244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273D7-EC10-4BBF-A057-5500A4BF8480}"/>
              </a:ext>
            </a:extLst>
          </p:cNvPr>
          <p:cNvSpPr>
            <a:spLocks noGrp="1"/>
          </p:cNvSpPr>
          <p:nvPr>
            <p:ph type="title"/>
          </p:nvPr>
        </p:nvSpPr>
        <p:spPr>
          <a:xfrm>
            <a:off x="208863" y="550494"/>
            <a:ext cx="7725300" cy="471000"/>
          </a:xfrm>
        </p:spPr>
        <p:txBody>
          <a:bodyPr/>
          <a:lstStyle/>
          <a:p>
            <a:r>
              <a:rPr lang="en-US" dirty="0"/>
              <a:t> specializations  salary</a:t>
            </a:r>
            <a:endParaRPr lang="en-IN" dirty="0"/>
          </a:p>
        </p:txBody>
      </p:sp>
      <p:pic>
        <p:nvPicPr>
          <p:cNvPr id="3" name="Picture 2">
            <a:extLst>
              <a:ext uri="{FF2B5EF4-FFF2-40B4-BE49-F238E27FC236}">
                <a16:creationId xmlns:a16="http://schemas.microsoft.com/office/drawing/2014/main" id="{2A17C721-1842-4560-8564-8FB2C02EEA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580" y="1255657"/>
            <a:ext cx="5063866" cy="2996557"/>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D7CE9FAA-4BC4-466C-AB76-5422496C581A}"/>
              </a:ext>
            </a:extLst>
          </p:cNvPr>
          <p:cNvSpPr txBox="1"/>
          <p:nvPr/>
        </p:nvSpPr>
        <p:spPr>
          <a:xfrm>
            <a:off x="1120055" y="4390834"/>
            <a:ext cx="6476354" cy="646331"/>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Graduates With Specialization in CS has higher chances to get more salary around 1,80,000 - </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4,00,000</a:t>
            </a:r>
            <a:r>
              <a:rPr lang="en-IN" dirty="0">
                <a:latin typeface="Times New Roman" panose="02020603050405020304" pitchFamily="18" charset="0"/>
                <a:cs typeface="Times New Roman" panose="02020603050405020304" pitchFamily="18" charset="0"/>
              </a:rPr>
              <a:t> </a:t>
            </a:r>
            <a:endParaRPr lang="en-US" b="1" i="0" dirty="0">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CBCF478-4C2E-44EF-B9CC-E278DE765521}"/>
              </a:ext>
            </a:extLst>
          </p:cNvPr>
          <p:cNvPicPr>
            <a:picLocks noChangeAspect="1"/>
          </p:cNvPicPr>
          <p:nvPr/>
        </p:nvPicPr>
        <p:blipFill>
          <a:blip r:embed="rId3"/>
          <a:stretch>
            <a:fillRect/>
          </a:stretch>
        </p:blipFill>
        <p:spPr>
          <a:xfrm>
            <a:off x="6650559" y="0"/>
            <a:ext cx="2311916" cy="523220"/>
          </a:xfrm>
          <a:prstGeom prst="rect">
            <a:avLst/>
          </a:prstGeom>
        </p:spPr>
      </p:pic>
    </p:spTree>
    <p:extLst>
      <p:ext uri="{BB962C8B-B14F-4D97-AF65-F5344CB8AC3E}">
        <p14:creationId xmlns:p14="http://schemas.microsoft.com/office/powerpoint/2010/main" val="10030489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273D7-EC10-4BBF-A057-5500A4BF8480}"/>
              </a:ext>
            </a:extLst>
          </p:cNvPr>
          <p:cNvSpPr>
            <a:spLocks noGrp="1"/>
          </p:cNvSpPr>
          <p:nvPr>
            <p:ph type="title"/>
          </p:nvPr>
        </p:nvSpPr>
        <p:spPr>
          <a:xfrm>
            <a:off x="774915" y="568431"/>
            <a:ext cx="2991173" cy="471000"/>
          </a:xfrm>
        </p:spPr>
        <p:txBody>
          <a:bodyPr/>
          <a:lstStyle/>
          <a:p>
            <a:r>
              <a:rPr lang="en-US" dirty="0"/>
              <a:t>highest salary</a:t>
            </a:r>
            <a:endParaRPr lang="en-IN" dirty="0"/>
          </a:p>
        </p:txBody>
      </p:sp>
      <p:pic>
        <p:nvPicPr>
          <p:cNvPr id="3" name="Picture 2">
            <a:extLst>
              <a:ext uri="{FF2B5EF4-FFF2-40B4-BE49-F238E27FC236}">
                <a16:creationId xmlns:a16="http://schemas.microsoft.com/office/drawing/2014/main" id="{99790EA0-0887-4D70-A26B-2CBB5243B63E}"/>
              </a:ext>
            </a:extLst>
          </p:cNvPr>
          <p:cNvPicPr>
            <a:picLocks noChangeAspect="1"/>
          </p:cNvPicPr>
          <p:nvPr/>
        </p:nvPicPr>
        <p:blipFill rotWithShape="1">
          <a:blip r:embed="rId2">
            <a:extLst>
              <a:ext uri="{28A0092B-C50C-407E-A947-70E740481C1C}">
                <a14:useLocalDpi xmlns:a14="http://schemas.microsoft.com/office/drawing/2010/main" val="0"/>
              </a:ext>
            </a:extLst>
          </a:blip>
          <a:srcRect t="5815"/>
          <a:stretch/>
        </p:blipFill>
        <p:spPr>
          <a:xfrm>
            <a:off x="488908" y="991892"/>
            <a:ext cx="8281937" cy="2839370"/>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722ACBAD-20CF-4E3E-B361-548F58334A26}"/>
              </a:ext>
            </a:extLst>
          </p:cNvPr>
          <p:cNvSpPr txBox="1"/>
          <p:nvPr/>
        </p:nvSpPr>
        <p:spPr>
          <a:xfrm>
            <a:off x="337250" y="4019223"/>
            <a:ext cx="4064269" cy="738664"/>
          </a:xfrm>
          <a:prstGeom prst="rect">
            <a:avLst/>
          </a:prstGeom>
          <a:noFill/>
        </p:spPr>
        <p:txBody>
          <a:bodyPr wrap="square">
            <a:spAutoFit/>
          </a:bodyPr>
          <a:lstStyle/>
          <a:p>
            <a:pPr algn="l"/>
            <a:r>
              <a:rPr lang="en-US" b="1" i="0" dirty="0">
                <a:effectLst/>
                <a:latin typeface="Arial (Headings)"/>
              </a:rPr>
              <a:t>Graduates who has done Masters has higher salaries</a:t>
            </a:r>
          </a:p>
          <a:p>
            <a:pPr algn="l"/>
            <a:r>
              <a:rPr lang="en-US" b="1" i="0" dirty="0">
                <a:effectLst/>
                <a:latin typeface="Arial (Headings)"/>
              </a:rPr>
              <a:t>Students from ICSE has higher percentages</a:t>
            </a:r>
          </a:p>
        </p:txBody>
      </p:sp>
      <p:sp>
        <p:nvSpPr>
          <p:cNvPr id="5" name="Title 1">
            <a:extLst>
              <a:ext uri="{FF2B5EF4-FFF2-40B4-BE49-F238E27FC236}">
                <a16:creationId xmlns:a16="http://schemas.microsoft.com/office/drawing/2014/main" id="{32A7068D-B4AB-4743-BF6F-769D12BACB6D}"/>
              </a:ext>
            </a:extLst>
          </p:cNvPr>
          <p:cNvSpPr txBox="1">
            <a:spLocks/>
          </p:cNvSpPr>
          <p:nvPr/>
        </p:nvSpPr>
        <p:spPr>
          <a:xfrm>
            <a:off x="4502258" y="556030"/>
            <a:ext cx="4152834" cy="47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dirty="0"/>
              <a:t>board having max %?</a:t>
            </a:r>
          </a:p>
        </p:txBody>
      </p:sp>
      <p:pic>
        <p:nvPicPr>
          <p:cNvPr id="6" name="Picture 5">
            <a:extLst>
              <a:ext uri="{FF2B5EF4-FFF2-40B4-BE49-F238E27FC236}">
                <a16:creationId xmlns:a16="http://schemas.microsoft.com/office/drawing/2014/main" id="{22BE224F-3216-4105-97EA-CC76D61C64FD}"/>
              </a:ext>
            </a:extLst>
          </p:cNvPr>
          <p:cNvPicPr>
            <a:picLocks noChangeAspect="1"/>
          </p:cNvPicPr>
          <p:nvPr/>
        </p:nvPicPr>
        <p:blipFill>
          <a:blip r:embed="rId3"/>
          <a:stretch>
            <a:fillRect/>
          </a:stretch>
        </p:blipFill>
        <p:spPr>
          <a:xfrm>
            <a:off x="6650559" y="0"/>
            <a:ext cx="2311916" cy="523220"/>
          </a:xfrm>
          <a:prstGeom prst="rect">
            <a:avLst/>
          </a:prstGeom>
        </p:spPr>
      </p:pic>
      <p:sp>
        <p:nvSpPr>
          <p:cNvPr id="7" name="TextBox 6">
            <a:extLst>
              <a:ext uri="{FF2B5EF4-FFF2-40B4-BE49-F238E27FC236}">
                <a16:creationId xmlns:a16="http://schemas.microsoft.com/office/drawing/2014/main" id="{D8D8D2A8-E5BE-477A-87E0-838E52A7D806}"/>
              </a:ext>
            </a:extLst>
          </p:cNvPr>
          <p:cNvSpPr txBox="1"/>
          <p:nvPr/>
        </p:nvSpPr>
        <p:spPr>
          <a:xfrm>
            <a:off x="6359558" y="4099879"/>
            <a:ext cx="790413" cy="400110"/>
          </a:xfrm>
          <a:prstGeom prst="rect">
            <a:avLst/>
          </a:prstGeom>
          <a:noFill/>
        </p:spPr>
        <p:txBody>
          <a:bodyPr wrap="square" rtlCol="0">
            <a:spAutoFit/>
          </a:bodyPr>
          <a:lstStyle/>
          <a:p>
            <a:r>
              <a:rPr lang="en-IN" sz="2000" b="1" dirty="0"/>
              <a:t>ICSE </a:t>
            </a:r>
          </a:p>
        </p:txBody>
      </p:sp>
    </p:spTree>
    <p:extLst>
      <p:ext uri="{BB962C8B-B14F-4D97-AF65-F5344CB8AC3E}">
        <p14:creationId xmlns:p14="http://schemas.microsoft.com/office/powerpoint/2010/main" val="41143275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56B4-7E85-4EC5-B220-0CEA7F9ED16C}"/>
              </a:ext>
            </a:extLst>
          </p:cNvPr>
          <p:cNvSpPr>
            <a:spLocks noGrp="1"/>
          </p:cNvSpPr>
          <p:nvPr>
            <p:ph type="title"/>
          </p:nvPr>
        </p:nvSpPr>
        <p:spPr>
          <a:xfrm>
            <a:off x="892049" y="267210"/>
            <a:ext cx="7725300" cy="471000"/>
          </a:xfrm>
        </p:spPr>
        <p:txBody>
          <a:bodyPr/>
          <a:lstStyle/>
          <a:p>
            <a:r>
              <a:rPr lang="en-US" dirty="0"/>
              <a:t>cities  highest job placements</a:t>
            </a:r>
            <a:endParaRPr lang="en-IN" dirty="0"/>
          </a:p>
        </p:txBody>
      </p:sp>
      <p:pic>
        <p:nvPicPr>
          <p:cNvPr id="3" name="Picture 2">
            <a:extLst>
              <a:ext uri="{FF2B5EF4-FFF2-40B4-BE49-F238E27FC236}">
                <a16:creationId xmlns:a16="http://schemas.microsoft.com/office/drawing/2014/main" id="{A9158826-1919-4691-8DDA-4B5FB86926A4}"/>
              </a:ext>
            </a:extLst>
          </p:cNvPr>
          <p:cNvPicPr>
            <a:picLocks noChangeAspect="1"/>
          </p:cNvPicPr>
          <p:nvPr/>
        </p:nvPicPr>
        <p:blipFill>
          <a:blip r:embed="rId2"/>
          <a:stretch>
            <a:fillRect/>
          </a:stretch>
        </p:blipFill>
        <p:spPr>
          <a:xfrm>
            <a:off x="621829" y="768744"/>
            <a:ext cx="7900341" cy="3438682"/>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E85B33BB-B94F-470A-866A-8693E8310FF7}"/>
              </a:ext>
            </a:extLst>
          </p:cNvPr>
          <p:cNvSpPr txBox="1"/>
          <p:nvPr/>
        </p:nvSpPr>
        <p:spPr>
          <a:xfrm>
            <a:off x="1687207" y="4363214"/>
            <a:ext cx="6556936" cy="584775"/>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The most favorable city for job placements is Bangalore, followed by Noida, Hyderabad and Pune. Mumbai and Kolkata being least favorable.</a:t>
            </a:r>
            <a:endParaRPr lang="en-IN" sz="1600" b="1" dirty="0">
              <a:latin typeface="Times New Roman" panose="02020603050405020304" pitchFamily="18" charset="0"/>
              <a:cs typeface="Times New Roman" panose="02020603050405020304" pitchFamily="18" charset="0"/>
            </a:endParaRPr>
          </a:p>
        </p:txBody>
      </p:sp>
      <p:grpSp>
        <p:nvGrpSpPr>
          <p:cNvPr id="7" name="Google Shape;1896;p62">
            <a:extLst>
              <a:ext uri="{FF2B5EF4-FFF2-40B4-BE49-F238E27FC236}">
                <a16:creationId xmlns:a16="http://schemas.microsoft.com/office/drawing/2014/main" id="{D675BB32-E580-449A-8CC2-64563DFA0568}"/>
              </a:ext>
            </a:extLst>
          </p:cNvPr>
          <p:cNvGrpSpPr/>
          <p:nvPr/>
        </p:nvGrpSpPr>
        <p:grpSpPr>
          <a:xfrm>
            <a:off x="106925" y="4345410"/>
            <a:ext cx="1447525" cy="574730"/>
            <a:chOff x="4767850" y="1587525"/>
            <a:chExt cx="1481450" cy="588200"/>
          </a:xfrm>
        </p:grpSpPr>
        <p:sp>
          <p:nvSpPr>
            <p:cNvPr id="8" name="Google Shape;1897;p62">
              <a:extLst>
                <a:ext uri="{FF2B5EF4-FFF2-40B4-BE49-F238E27FC236}">
                  <a16:creationId xmlns:a16="http://schemas.microsoft.com/office/drawing/2014/main" id="{2F7F13DF-DEE6-49AB-A014-D49E50AAE4B1}"/>
                </a:ext>
              </a:extLst>
            </p:cNvPr>
            <p:cNvSpPr/>
            <p:nvPr/>
          </p:nvSpPr>
          <p:spPr>
            <a:xfrm>
              <a:off x="5801600" y="1811375"/>
              <a:ext cx="432225" cy="232775"/>
            </a:xfrm>
            <a:custGeom>
              <a:avLst/>
              <a:gdLst/>
              <a:ahLst/>
              <a:cxnLst/>
              <a:rect l="l" t="t" r="r" b="b"/>
              <a:pathLst>
                <a:path w="17289" h="9311" extrusionOk="0">
                  <a:moveTo>
                    <a:pt x="8645" y="0"/>
                  </a:moveTo>
                  <a:cubicBezTo>
                    <a:pt x="3870" y="0"/>
                    <a:pt x="1" y="4167"/>
                    <a:pt x="1" y="9311"/>
                  </a:cubicBezTo>
                  <a:lnTo>
                    <a:pt x="17289" y="9311"/>
                  </a:lnTo>
                  <a:cubicBezTo>
                    <a:pt x="17289" y="4167"/>
                    <a:pt x="13419" y="0"/>
                    <a:pt x="8645"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98;p62">
              <a:extLst>
                <a:ext uri="{FF2B5EF4-FFF2-40B4-BE49-F238E27FC236}">
                  <a16:creationId xmlns:a16="http://schemas.microsoft.com/office/drawing/2014/main" id="{6CEF5FAB-2867-4F88-8E45-62823392274B}"/>
                </a:ext>
              </a:extLst>
            </p:cNvPr>
            <p:cNvSpPr/>
            <p:nvPr/>
          </p:nvSpPr>
          <p:spPr>
            <a:xfrm>
              <a:off x="5103300" y="1736350"/>
              <a:ext cx="936150" cy="310775"/>
            </a:xfrm>
            <a:custGeom>
              <a:avLst/>
              <a:gdLst/>
              <a:ahLst/>
              <a:cxnLst/>
              <a:rect l="l" t="t" r="r" b="b"/>
              <a:pathLst>
                <a:path w="37446" h="12431" extrusionOk="0">
                  <a:moveTo>
                    <a:pt x="346" y="1"/>
                  </a:moveTo>
                  <a:cubicBezTo>
                    <a:pt x="155" y="1"/>
                    <a:pt x="1" y="144"/>
                    <a:pt x="1" y="334"/>
                  </a:cubicBezTo>
                  <a:lnTo>
                    <a:pt x="1" y="12086"/>
                  </a:lnTo>
                  <a:cubicBezTo>
                    <a:pt x="1" y="12276"/>
                    <a:pt x="155" y="12431"/>
                    <a:pt x="346" y="12431"/>
                  </a:cubicBezTo>
                  <a:lnTo>
                    <a:pt x="37101" y="12431"/>
                  </a:lnTo>
                  <a:cubicBezTo>
                    <a:pt x="37291" y="12431"/>
                    <a:pt x="37446" y="12276"/>
                    <a:pt x="37446" y="12086"/>
                  </a:cubicBezTo>
                  <a:lnTo>
                    <a:pt x="37446" y="334"/>
                  </a:lnTo>
                  <a:cubicBezTo>
                    <a:pt x="37446" y="144"/>
                    <a:pt x="37291" y="1"/>
                    <a:pt x="37101" y="1"/>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99;p62">
              <a:extLst>
                <a:ext uri="{FF2B5EF4-FFF2-40B4-BE49-F238E27FC236}">
                  <a16:creationId xmlns:a16="http://schemas.microsoft.com/office/drawing/2014/main" id="{BB80315A-8E9D-489B-9F0D-96BF13601AE5}"/>
                </a:ext>
              </a:extLst>
            </p:cNvPr>
            <p:cNvSpPr/>
            <p:nvPr/>
          </p:nvSpPr>
          <p:spPr>
            <a:xfrm>
              <a:off x="5386675" y="1603600"/>
              <a:ext cx="61925" cy="115825"/>
            </a:xfrm>
            <a:custGeom>
              <a:avLst/>
              <a:gdLst/>
              <a:ahLst/>
              <a:cxnLst/>
              <a:rect l="l" t="t" r="r" b="b"/>
              <a:pathLst>
                <a:path w="2477" h="4633" extrusionOk="0">
                  <a:moveTo>
                    <a:pt x="655" y="1"/>
                  </a:moveTo>
                  <a:cubicBezTo>
                    <a:pt x="298" y="1"/>
                    <a:pt x="0" y="286"/>
                    <a:pt x="0" y="643"/>
                  </a:cubicBezTo>
                  <a:lnTo>
                    <a:pt x="0" y="3977"/>
                  </a:lnTo>
                  <a:cubicBezTo>
                    <a:pt x="0" y="4334"/>
                    <a:pt x="298" y="4632"/>
                    <a:pt x="655" y="4632"/>
                  </a:cubicBezTo>
                  <a:lnTo>
                    <a:pt x="1834" y="4632"/>
                  </a:lnTo>
                  <a:cubicBezTo>
                    <a:pt x="2191" y="4632"/>
                    <a:pt x="2477" y="4334"/>
                    <a:pt x="2477" y="3977"/>
                  </a:cubicBezTo>
                  <a:lnTo>
                    <a:pt x="2477" y="643"/>
                  </a:lnTo>
                  <a:cubicBezTo>
                    <a:pt x="2477" y="286"/>
                    <a:pt x="2191" y="1"/>
                    <a:pt x="1834"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00;p62">
              <a:extLst>
                <a:ext uri="{FF2B5EF4-FFF2-40B4-BE49-F238E27FC236}">
                  <a16:creationId xmlns:a16="http://schemas.microsoft.com/office/drawing/2014/main" id="{E2B56178-D166-413C-B17A-C3BC7ECD7E7F}"/>
                </a:ext>
              </a:extLst>
            </p:cNvPr>
            <p:cNvSpPr/>
            <p:nvPr/>
          </p:nvSpPr>
          <p:spPr>
            <a:xfrm>
              <a:off x="5367925" y="1587525"/>
              <a:ext cx="99725" cy="43175"/>
            </a:xfrm>
            <a:custGeom>
              <a:avLst/>
              <a:gdLst/>
              <a:ahLst/>
              <a:cxnLst/>
              <a:rect l="l" t="t" r="r" b="b"/>
              <a:pathLst>
                <a:path w="3989" h="1727" extrusionOk="0">
                  <a:moveTo>
                    <a:pt x="643" y="1"/>
                  </a:moveTo>
                  <a:cubicBezTo>
                    <a:pt x="286" y="1"/>
                    <a:pt x="0" y="286"/>
                    <a:pt x="0" y="644"/>
                  </a:cubicBezTo>
                  <a:lnTo>
                    <a:pt x="0" y="1084"/>
                  </a:lnTo>
                  <a:cubicBezTo>
                    <a:pt x="0" y="1429"/>
                    <a:pt x="286" y="1727"/>
                    <a:pt x="643" y="1727"/>
                  </a:cubicBezTo>
                  <a:lnTo>
                    <a:pt x="3334" y="1727"/>
                  </a:lnTo>
                  <a:cubicBezTo>
                    <a:pt x="3691" y="1727"/>
                    <a:pt x="3989" y="1429"/>
                    <a:pt x="3989" y="1084"/>
                  </a:cubicBezTo>
                  <a:lnTo>
                    <a:pt x="3989" y="644"/>
                  </a:lnTo>
                  <a:cubicBezTo>
                    <a:pt x="3989" y="286"/>
                    <a:pt x="3691" y="1"/>
                    <a:pt x="3334" y="1"/>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01;p62">
              <a:extLst>
                <a:ext uri="{FF2B5EF4-FFF2-40B4-BE49-F238E27FC236}">
                  <a16:creationId xmlns:a16="http://schemas.microsoft.com/office/drawing/2014/main" id="{93EAFF58-4FB9-46B2-895B-F310EB58A612}"/>
                </a:ext>
              </a:extLst>
            </p:cNvPr>
            <p:cNvSpPr/>
            <p:nvPr/>
          </p:nvSpPr>
          <p:spPr>
            <a:xfrm>
              <a:off x="5361375" y="1600925"/>
              <a:ext cx="112825" cy="5075"/>
            </a:xfrm>
            <a:custGeom>
              <a:avLst/>
              <a:gdLst/>
              <a:ahLst/>
              <a:cxnLst/>
              <a:rect l="l" t="t" r="r" b="b"/>
              <a:pathLst>
                <a:path w="4513" h="203" extrusionOk="0">
                  <a:moveTo>
                    <a:pt x="131" y="0"/>
                  </a:moveTo>
                  <a:cubicBezTo>
                    <a:pt x="60" y="0"/>
                    <a:pt x="0" y="48"/>
                    <a:pt x="0" y="108"/>
                  </a:cubicBezTo>
                  <a:cubicBezTo>
                    <a:pt x="0" y="155"/>
                    <a:pt x="60" y="203"/>
                    <a:pt x="131" y="203"/>
                  </a:cubicBezTo>
                  <a:lnTo>
                    <a:pt x="4382" y="203"/>
                  </a:lnTo>
                  <a:cubicBezTo>
                    <a:pt x="4453" y="203"/>
                    <a:pt x="4513" y="155"/>
                    <a:pt x="4513" y="108"/>
                  </a:cubicBezTo>
                  <a:cubicBezTo>
                    <a:pt x="4513" y="48"/>
                    <a:pt x="4453" y="0"/>
                    <a:pt x="4382"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02;p62">
              <a:extLst>
                <a:ext uri="{FF2B5EF4-FFF2-40B4-BE49-F238E27FC236}">
                  <a16:creationId xmlns:a16="http://schemas.microsoft.com/office/drawing/2014/main" id="{7E736883-71BA-4D18-A790-25283708CFCE}"/>
                </a:ext>
              </a:extLst>
            </p:cNvPr>
            <p:cNvSpPr/>
            <p:nvPr/>
          </p:nvSpPr>
          <p:spPr>
            <a:xfrm>
              <a:off x="5361375" y="1612225"/>
              <a:ext cx="112825" cy="5100"/>
            </a:xfrm>
            <a:custGeom>
              <a:avLst/>
              <a:gdLst/>
              <a:ahLst/>
              <a:cxnLst/>
              <a:rect l="l" t="t" r="r" b="b"/>
              <a:pathLst>
                <a:path w="4513" h="204" extrusionOk="0">
                  <a:moveTo>
                    <a:pt x="131" y="1"/>
                  </a:moveTo>
                  <a:cubicBezTo>
                    <a:pt x="60" y="1"/>
                    <a:pt x="0" y="37"/>
                    <a:pt x="0" y="96"/>
                  </a:cubicBezTo>
                  <a:cubicBezTo>
                    <a:pt x="0" y="156"/>
                    <a:pt x="60" y="203"/>
                    <a:pt x="131" y="203"/>
                  </a:cubicBezTo>
                  <a:lnTo>
                    <a:pt x="4382" y="203"/>
                  </a:lnTo>
                  <a:cubicBezTo>
                    <a:pt x="4453" y="203"/>
                    <a:pt x="4513" y="156"/>
                    <a:pt x="4513" y="96"/>
                  </a:cubicBezTo>
                  <a:cubicBezTo>
                    <a:pt x="4513" y="37"/>
                    <a:pt x="4453" y="1"/>
                    <a:pt x="4382"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03;p62">
              <a:extLst>
                <a:ext uri="{FF2B5EF4-FFF2-40B4-BE49-F238E27FC236}">
                  <a16:creationId xmlns:a16="http://schemas.microsoft.com/office/drawing/2014/main" id="{7B32ACA7-1E81-4779-9821-EDDB31D06E39}"/>
                </a:ext>
              </a:extLst>
            </p:cNvPr>
            <p:cNvSpPr/>
            <p:nvPr/>
          </p:nvSpPr>
          <p:spPr>
            <a:xfrm>
              <a:off x="5515850" y="1633075"/>
              <a:ext cx="45875" cy="78300"/>
            </a:xfrm>
            <a:custGeom>
              <a:avLst/>
              <a:gdLst/>
              <a:ahLst/>
              <a:cxnLst/>
              <a:rect l="l" t="t" r="r" b="b"/>
              <a:pathLst>
                <a:path w="1835" h="3132" extrusionOk="0">
                  <a:moveTo>
                    <a:pt x="644" y="0"/>
                  </a:moveTo>
                  <a:cubicBezTo>
                    <a:pt x="286" y="0"/>
                    <a:pt x="1" y="298"/>
                    <a:pt x="1" y="655"/>
                  </a:cubicBezTo>
                  <a:lnTo>
                    <a:pt x="1" y="2477"/>
                  </a:lnTo>
                  <a:cubicBezTo>
                    <a:pt x="1" y="2834"/>
                    <a:pt x="286" y="3132"/>
                    <a:pt x="644" y="3132"/>
                  </a:cubicBezTo>
                  <a:lnTo>
                    <a:pt x="1191" y="3132"/>
                  </a:lnTo>
                  <a:cubicBezTo>
                    <a:pt x="1549" y="3132"/>
                    <a:pt x="1834" y="2834"/>
                    <a:pt x="1834" y="2477"/>
                  </a:cubicBezTo>
                  <a:lnTo>
                    <a:pt x="1834" y="655"/>
                  </a:lnTo>
                  <a:cubicBezTo>
                    <a:pt x="1834" y="298"/>
                    <a:pt x="1549" y="0"/>
                    <a:pt x="1191"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04;p62">
              <a:extLst>
                <a:ext uri="{FF2B5EF4-FFF2-40B4-BE49-F238E27FC236}">
                  <a16:creationId xmlns:a16="http://schemas.microsoft.com/office/drawing/2014/main" id="{7F4F4D60-F1D3-47AC-90E6-DAD77DCB9D4C}"/>
                </a:ext>
              </a:extLst>
            </p:cNvPr>
            <p:cNvSpPr/>
            <p:nvPr/>
          </p:nvSpPr>
          <p:spPr>
            <a:xfrm>
              <a:off x="5497100" y="1615200"/>
              <a:ext cx="83675" cy="36350"/>
            </a:xfrm>
            <a:custGeom>
              <a:avLst/>
              <a:gdLst/>
              <a:ahLst/>
              <a:cxnLst/>
              <a:rect l="l" t="t" r="r" b="b"/>
              <a:pathLst>
                <a:path w="3347" h="1454" extrusionOk="0">
                  <a:moveTo>
                    <a:pt x="536" y="1"/>
                  </a:moveTo>
                  <a:cubicBezTo>
                    <a:pt x="239" y="1"/>
                    <a:pt x="1" y="239"/>
                    <a:pt x="1" y="549"/>
                  </a:cubicBezTo>
                  <a:lnTo>
                    <a:pt x="1" y="906"/>
                  </a:lnTo>
                  <a:cubicBezTo>
                    <a:pt x="1" y="1203"/>
                    <a:pt x="239" y="1453"/>
                    <a:pt x="536" y="1453"/>
                  </a:cubicBezTo>
                  <a:lnTo>
                    <a:pt x="2799" y="1453"/>
                  </a:lnTo>
                  <a:cubicBezTo>
                    <a:pt x="3096" y="1453"/>
                    <a:pt x="3346" y="1203"/>
                    <a:pt x="3346" y="906"/>
                  </a:cubicBezTo>
                  <a:lnTo>
                    <a:pt x="3346" y="549"/>
                  </a:lnTo>
                  <a:cubicBezTo>
                    <a:pt x="3346" y="239"/>
                    <a:pt x="3096" y="1"/>
                    <a:pt x="2799" y="1"/>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05;p62">
              <a:extLst>
                <a:ext uri="{FF2B5EF4-FFF2-40B4-BE49-F238E27FC236}">
                  <a16:creationId xmlns:a16="http://schemas.microsoft.com/office/drawing/2014/main" id="{EFD7695C-C334-4CE5-961C-05ED126F1FDB}"/>
                </a:ext>
              </a:extLst>
            </p:cNvPr>
            <p:cNvSpPr/>
            <p:nvPr/>
          </p:nvSpPr>
          <p:spPr>
            <a:xfrm>
              <a:off x="5491150" y="1629200"/>
              <a:ext cx="96775" cy="8050"/>
            </a:xfrm>
            <a:custGeom>
              <a:avLst/>
              <a:gdLst/>
              <a:ahLst/>
              <a:cxnLst/>
              <a:rect l="l" t="t" r="r" b="b"/>
              <a:pathLst>
                <a:path w="3871" h="322" extrusionOk="0">
                  <a:moveTo>
                    <a:pt x="108" y="0"/>
                  </a:moveTo>
                  <a:cubicBezTo>
                    <a:pt x="48" y="0"/>
                    <a:pt x="1" y="72"/>
                    <a:pt x="1" y="167"/>
                  </a:cubicBezTo>
                  <a:cubicBezTo>
                    <a:pt x="1" y="250"/>
                    <a:pt x="48" y="322"/>
                    <a:pt x="108" y="322"/>
                  </a:cubicBezTo>
                  <a:lnTo>
                    <a:pt x="3751" y="322"/>
                  </a:lnTo>
                  <a:cubicBezTo>
                    <a:pt x="3822" y="322"/>
                    <a:pt x="3870" y="250"/>
                    <a:pt x="3870" y="167"/>
                  </a:cubicBezTo>
                  <a:cubicBezTo>
                    <a:pt x="3870" y="72"/>
                    <a:pt x="3822" y="0"/>
                    <a:pt x="3751"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06;p62">
              <a:extLst>
                <a:ext uri="{FF2B5EF4-FFF2-40B4-BE49-F238E27FC236}">
                  <a16:creationId xmlns:a16="http://schemas.microsoft.com/office/drawing/2014/main" id="{347CBC14-0A11-42B4-9716-2D1D57559342}"/>
                </a:ext>
              </a:extLst>
            </p:cNvPr>
            <p:cNvSpPr/>
            <p:nvPr/>
          </p:nvSpPr>
          <p:spPr>
            <a:xfrm>
              <a:off x="5047650" y="1693200"/>
              <a:ext cx="1034075" cy="120575"/>
            </a:xfrm>
            <a:custGeom>
              <a:avLst/>
              <a:gdLst/>
              <a:ahLst/>
              <a:cxnLst/>
              <a:rect l="l" t="t" r="r" b="b"/>
              <a:pathLst>
                <a:path w="41363" h="4823" extrusionOk="0">
                  <a:moveTo>
                    <a:pt x="345" y="0"/>
                  </a:moveTo>
                  <a:cubicBezTo>
                    <a:pt x="155" y="0"/>
                    <a:pt x="0" y="155"/>
                    <a:pt x="0" y="334"/>
                  </a:cubicBezTo>
                  <a:lnTo>
                    <a:pt x="0" y="4477"/>
                  </a:lnTo>
                  <a:cubicBezTo>
                    <a:pt x="0" y="4668"/>
                    <a:pt x="155" y="4822"/>
                    <a:pt x="345" y="4822"/>
                  </a:cubicBezTo>
                  <a:lnTo>
                    <a:pt x="41017" y="4822"/>
                  </a:lnTo>
                  <a:cubicBezTo>
                    <a:pt x="41208" y="4822"/>
                    <a:pt x="41363" y="4668"/>
                    <a:pt x="41363" y="4477"/>
                  </a:cubicBezTo>
                  <a:lnTo>
                    <a:pt x="41363" y="334"/>
                  </a:lnTo>
                  <a:cubicBezTo>
                    <a:pt x="41363" y="155"/>
                    <a:pt x="41208" y="0"/>
                    <a:pt x="41017" y="0"/>
                  </a:cubicBez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07;p62">
              <a:extLst>
                <a:ext uri="{FF2B5EF4-FFF2-40B4-BE49-F238E27FC236}">
                  <a16:creationId xmlns:a16="http://schemas.microsoft.com/office/drawing/2014/main" id="{C4471F02-8F2F-4363-BAAF-A463E6A1DA57}"/>
                </a:ext>
              </a:extLst>
            </p:cNvPr>
            <p:cNvSpPr/>
            <p:nvPr/>
          </p:nvSpPr>
          <p:spPr>
            <a:xfrm>
              <a:off x="4888100" y="1654200"/>
              <a:ext cx="351250" cy="392925"/>
            </a:xfrm>
            <a:custGeom>
              <a:avLst/>
              <a:gdLst/>
              <a:ahLst/>
              <a:cxnLst/>
              <a:rect l="l" t="t" r="r" b="b"/>
              <a:pathLst>
                <a:path w="14050" h="15717" extrusionOk="0">
                  <a:moveTo>
                    <a:pt x="381" y="1"/>
                  </a:moveTo>
                  <a:cubicBezTo>
                    <a:pt x="167" y="1"/>
                    <a:pt x="0" y="227"/>
                    <a:pt x="0" y="513"/>
                  </a:cubicBezTo>
                  <a:lnTo>
                    <a:pt x="0" y="15205"/>
                  </a:lnTo>
                  <a:cubicBezTo>
                    <a:pt x="0" y="15491"/>
                    <a:pt x="167" y="15717"/>
                    <a:pt x="381" y="15717"/>
                  </a:cubicBezTo>
                  <a:lnTo>
                    <a:pt x="13669" y="15717"/>
                  </a:lnTo>
                  <a:cubicBezTo>
                    <a:pt x="13883" y="15717"/>
                    <a:pt x="14050" y="15491"/>
                    <a:pt x="14050" y="15205"/>
                  </a:cubicBezTo>
                  <a:lnTo>
                    <a:pt x="14050" y="513"/>
                  </a:lnTo>
                  <a:cubicBezTo>
                    <a:pt x="14050" y="227"/>
                    <a:pt x="13883" y="1"/>
                    <a:pt x="13669" y="1"/>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08;p62">
              <a:extLst>
                <a:ext uri="{FF2B5EF4-FFF2-40B4-BE49-F238E27FC236}">
                  <a16:creationId xmlns:a16="http://schemas.microsoft.com/office/drawing/2014/main" id="{13C62FFC-880E-4A93-81FE-42250D47466B}"/>
                </a:ext>
              </a:extLst>
            </p:cNvPr>
            <p:cNvSpPr/>
            <p:nvPr/>
          </p:nvSpPr>
          <p:spPr>
            <a:xfrm>
              <a:off x="4863100" y="1614325"/>
              <a:ext cx="409900" cy="59250"/>
            </a:xfrm>
            <a:custGeom>
              <a:avLst/>
              <a:gdLst/>
              <a:ahLst/>
              <a:cxnLst/>
              <a:rect l="l" t="t" r="r" b="b"/>
              <a:pathLst>
                <a:path w="16396" h="2370" extrusionOk="0">
                  <a:moveTo>
                    <a:pt x="381" y="0"/>
                  </a:moveTo>
                  <a:cubicBezTo>
                    <a:pt x="167" y="0"/>
                    <a:pt x="0" y="179"/>
                    <a:pt x="0" y="381"/>
                  </a:cubicBezTo>
                  <a:lnTo>
                    <a:pt x="0" y="1988"/>
                  </a:lnTo>
                  <a:cubicBezTo>
                    <a:pt x="0" y="2191"/>
                    <a:pt x="167" y="2369"/>
                    <a:pt x="381" y="2369"/>
                  </a:cubicBezTo>
                  <a:lnTo>
                    <a:pt x="16014" y="2369"/>
                  </a:lnTo>
                  <a:cubicBezTo>
                    <a:pt x="16229" y="2369"/>
                    <a:pt x="16395" y="2191"/>
                    <a:pt x="16395" y="1988"/>
                  </a:cubicBezTo>
                  <a:lnTo>
                    <a:pt x="16395" y="381"/>
                  </a:lnTo>
                  <a:cubicBezTo>
                    <a:pt x="16395" y="179"/>
                    <a:pt x="16229" y="0"/>
                    <a:pt x="16014" y="0"/>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09;p62">
              <a:extLst>
                <a:ext uri="{FF2B5EF4-FFF2-40B4-BE49-F238E27FC236}">
                  <a16:creationId xmlns:a16="http://schemas.microsoft.com/office/drawing/2014/main" id="{607FBD26-99A7-4362-A398-0DE44496E85E}"/>
                </a:ext>
              </a:extLst>
            </p:cNvPr>
            <p:cNvSpPr/>
            <p:nvPr/>
          </p:nvSpPr>
          <p:spPr>
            <a:xfrm>
              <a:off x="4872625" y="2005725"/>
              <a:ext cx="1376675" cy="64025"/>
            </a:xfrm>
            <a:custGeom>
              <a:avLst/>
              <a:gdLst/>
              <a:ahLst/>
              <a:cxnLst/>
              <a:rect l="l" t="t" r="r" b="b"/>
              <a:pathLst>
                <a:path w="55067" h="2561" extrusionOk="0">
                  <a:moveTo>
                    <a:pt x="381" y="1"/>
                  </a:moveTo>
                  <a:cubicBezTo>
                    <a:pt x="167" y="1"/>
                    <a:pt x="0" y="168"/>
                    <a:pt x="0" y="382"/>
                  </a:cubicBezTo>
                  <a:lnTo>
                    <a:pt x="0" y="2192"/>
                  </a:lnTo>
                  <a:cubicBezTo>
                    <a:pt x="0" y="2394"/>
                    <a:pt x="167" y="2561"/>
                    <a:pt x="381" y="2561"/>
                  </a:cubicBezTo>
                  <a:lnTo>
                    <a:pt x="54686" y="2561"/>
                  </a:lnTo>
                  <a:cubicBezTo>
                    <a:pt x="54900" y="2561"/>
                    <a:pt x="55067" y="2394"/>
                    <a:pt x="55067" y="2192"/>
                  </a:cubicBezTo>
                  <a:lnTo>
                    <a:pt x="55067" y="382"/>
                  </a:lnTo>
                  <a:cubicBezTo>
                    <a:pt x="55067" y="168"/>
                    <a:pt x="54900" y="1"/>
                    <a:pt x="54686" y="1"/>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10;p62">
              <a:extLst>
                <a:ext uri="{FF2B5EF4-FFF2-40B4-BE49-F238E27FC236}">
                  <a16:creationId xmlns:a16="http://schemas.microsoft.com/office/drawing/2014/main" id="{0A5AFC93-A264-4061-BAA2-568976A96C9B}"/>
                </a:ext>
              </a:extLst>
            </p:cNvPr>
            <p:cNvSpPr/>
            <p:nvPr/>
          </p:nvSpPr>
          <p:spPr>
            <a:xfrm>
              <a:off x="5349775" y="1781600"/>
              <a:ext cx="249450" cy="246775"/>
            </a:xfrm>
            <a:custGeom>
              <a:avLst/>
              <a:gdLst/>
              <a:ahLst/>
              <a:cxnLst/>
              <a:rect l="l" t="t" r="r" b="b"/>
              <a:pathLst>
                <a:path w="9978" h="9871" extrusionOk="0">
                  <a:moveTo>
                    <a:pt x="869" y="0"/>
                  </a:moveTo>
                  <a:cubicBezTo>
                    <a:pt x="393" y="0"/>
                    <a:pt x="0" y="381"/>
                    <a:pt x="0" y="870"/>
                  </a:cubicBezTo>
                  <a:lnTo>
                    <a:pt x="0" y="9002"/>
                  </a:lnTo>
                  <a:cubicBezTo>
                    <a:pt x="0" y="9478"/>
                    <a:pt x="393" y="9871"/>
                    <a:pt x="869" y="9871"/>
                  </a:cubicBezTo>
                  <a:lnTo>
                    <a:pt x="9108" y="9871"/>
                  </a:lnTo>
                  <a:cubicBezTo>
                    <a:pt x="9585" y="9871"/>
                    <a:pt x="9977" y="9478"/>
                    <a:pt x="9977" y="9002"/>
                  </a:cubicBezTo>
                  <a:lnTo>
                    <a:pt x="9977" y="870"/>
                  </a:lnTo>
                  <a:cubicBezTo>
                    <a:pt x="9977" y="381"/>
                    <a:pt x="9585" y="0"/>
                    <a:pt x="9108" y="0"/>
                  </a:cubicBez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11;p62">
              <a:extLst>
                <a:ext uri="{FF2B5EF4-FFF2-40B4-BE49-F238E27FC236}">
                  <a16:creationId xmlns:a16="http://schemas.microsoft.com/office/drawing/2014/main" id="{22DCD39C-E0DC-4BC6-8654-0ECF7705FA8A}"/>
                </a:ext>
              </a:extLst>
            </p:cNvPr>
            <p:cNvSpPr/>
            <p:nvPr/>
          </p:nvSpPr>
          <p:spPr>
            <a:xfrm>
              <a:off x="5342625" y="1774150"/>
              <a:ext cx="264050" cy="261675"/>
            </a:xfrm>
            <a:custGeom>
              <a:avLst/>
              <a:gdLst/>
              <a:ahLst/>
              <a:cxnLst/>
              <a:rect l="l" t="t" r="r" b="b"/>
              <a:pathLst>
                <a:path w="10562" h="10467" extrusionOk="0">
                  <a:moveTo>
                    <a:pt x="9394" y="584"/>
                  </a:moveTo>
                  <a:cubicBezTo>
                    <a:pt x="9716" y="584"/>
                    <a:pt x="9978" y="846"/>
                    <a:pt x="9978" y="1168"/>
                  </a:cubicBezTo>
                  <a:lnTo>
                    <a:pt x="9978" y="9300"/>
                  </a:lnTo>
                  <a:cubicBezTo>
                    <a:pt x="9978" y="9621"/>
                    <a:pt x="9716" y="9883"/>
                    <a:pt x="9394" y="9883"/>
                  </a:cubicBezTo>
                  <a:lnTo>
                    <a:pt x="1155" y="9883"/>
                  </a:lnTo>
                  <a:cubicBezTo>
                    <a:pt x="846" y="9883"/>
                    <a:pt x="584" y="9621"/>
                    <a:pt x="584" y="9300"/>
                  </a:cubicBezTo>
                  <a:lnTo>
                    <a:pt x="584" y="1168"/>
                  </a:lnTo>
                  <a:cubicBezTo>
                    <a:pt x="584" y="846"/>
                    <a:pt x="846" y="584"/>
                    <a:pt x="1155" y="584"/>
                  </a:cubicBezTo>
                  <a:close/>
                  <a:moveTo>
                    <a:pt x="1155" y="1"/>
                  </a:moveTo>
                  <a:cubicBezTo>
                    <a:pt x="524" y="1"/>
                    <a:pt x="0" y="525"/>
                    <a:pt x="0" y="1168"/>
                  </a:cubicBezTo>
                  <a:lnTo>
                    <a:pt x="0" y="9300"/>
                  </a:lnTo>
                  <a:cubicBezTo>
                    <a:pt x="0" y="9942"/>
                    <a:pt x="524" y="10466"/>
                    <a:pt x="1155" y="10466"/>
                  </a:cubicBezTo>
                  <a:lnTo>
                    <a:pt x="9394" y="10466"/>
                  </a:lnTo>
                  <a:cubicBezTo>
                    <a:pt x="10037" y="10466"/>
                    <a:pt x="10561" y="9942"/>
                    <a:pt x="10561" y="9300"/>
                  </a:cubicBezTo>
                  <a:lnTo>
                    <a:pt x="10561" y="1168"/>
                  </a:lnTo>
                  <a:cubicBezTo>
                    <a:pt x="10561" y="525"/>
                    <a:pt x="10037" y="1"/>
                    <a:pt x="9394"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12;p62">
              <a:extLst>
                <a:ext uri="{FF2B5EF4-FFF2-40B4-BE49-F238E27FC236}">
                  <a16:creationId xmlns:a16="http://schemas.microsoft.com/office/drawing/2014/main" id="{630EF2B3-B8BB-4EE1-A3A5-2AD1AF371988}"/>
                </a:ext>
              </a:extLst>
            </p:cNvPr>
            <p:cNvSpPr/>
            <p:nvPr/>
          </p:nvSpPr>
          <p:spPr>
            <a:xfrm>
              <a:off x="5373575" y="1799750"/>
              <a:ext cx="27700" cy="210475"/>
            </a:xfrm>
            <a:custGeom>
              <a:avLst/>
              <a:gdLst/>
              <a:ahLst/>
              <a:cxnLst/>
              <a:rect l="l" t="t" r="r" b="b"/>
              <a:pathLst>
                <a:path w="1108" h="8419" extrusionOk="0">
                  <a:moveTo>
                    <a:pt x="548" y="1"/>
                  </a:moveTo>
                  <a:cubicBezTo>
                    <a:pt x="251" y="1"/>
                    <a:pt x="1" y="263"/>
                    <a:pt x="1" y="608"/>
                  </a:cubicBezTo>
                  <a:lnTo>
                    <a:pt x="1" y="7811"/>
                  </a:lnTo>
                  <a:cubicBezTo>
                    <a:pt x="1" y="8145"/>
                    <a:pt x="251" y="8418"/>
                    <a:pt x="548" y="8418"/>
                  </a:cubicBezTo>
                  <a:cubicBezTo>
                    <a:pt x="858" y="8418"/>
                    <a:pt x="1108" y="8145"/>
                    <a:pt x="1108" y="7811"/>
                  </a:cubicBezTo>
                  <a:lnTo>
                    <a:pt x="1108" y="608"/>
                  </a:lnTo>
                  <a:cubicBezTo>
                    <a:pt x="1108" y="263"/>
                    <a:pt x="858" y="1"/>
                    <a:pt x="548"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13;p62">
              <a:extLst>
                <a:ext uri="{FF2B5EF4-FFF2-40B4-BE49-F238E27FC236}">
                  <a16:creationId xmlns:a16="http://schemas.microsoft.com/office/drawing/2014/main" id="{9B941427-702B-4370-863F-B3422B47FE52}"/>
                </a:ext>
              </a:extLst>
            </p:cNvPr>
            <p:cNvSpPr/>
            <p:nvPr/>
          </p:nvSpPr>
          <p:spPr>
            <a:xfrm>
              <a:off x="5417025" y="1799750"/>
              <a:ext cx="28025" cy="210475"/>
            </a:xfrm>
            <a:custGeom>
              <a:avLst/>
              <a:gdLst/>
              <a:ahLst/>
              <a:cxnLst/>
              <a:rect l="l" t="t" r="r" b="b"/>
              <a:pathLst>
                <a:path w="1121" h="8419" extrusionOk="0">
                  <a:moveTo>
                    <a:pt x="560" y="1"/>
                  </a:moveTo>
                  <a:cubicBezTo>
                    <a:pt x="251" y="1"/>
                    <a:pt x="1" y="263"/>
                    <a:pt x="1" y="608"/>
                  </a:cubicBezTo>
                  <a:lnTo>
                    <a:pt x="1" y="7811"/>
                  </a:lnTo>
                  <a:cubicBezTo>
                    <a:pt x="1" y="8145"/>
                    <a:pt x="251" y="8418"/>
                    <a:pt x="560" y="8418"/>
                  </a:cubicBezTo>
                  <a:cubicBezTo>
                    <a:pt x="870" y="8418"/>
                    <a:pt x="1120" y="8145"/>
                    <a:pt x="1120" y="7811"/>
                  </a:cubicBezTo>
                  <a:lnTo>
                    <a:pt x="1120" y="608"/>
                  </a:lnTo>
                  <a:cubicBezTo>
                    <a:pt x="1120" y="263"/>
                    <a:pt x="870" y="1"/>
                    <a:pt x="560"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14;p62">
              <a:extLst>
                <a:ext uri="{FF2B5EF4-FFF2-40B4-BE49-F238E27FC236}">
                  <a16:creationId xmlns:a16="http://schemas.microsoft.com/office/drawing/2014/main" id="{5A17A097-9ACB-471C-8F04-BE598D27E896}"/>
                </a:ext>
              </a:extLst>
            </p:cNvPr>
            <p:cNvSpPr/>
            <p:nvPr/>
          </p:nvSpPr>
          <p:spPr>
            <a:xfrm>
              <a:off x="5460800" y="1799750"/>
              <a:ext cx="27700" cy="210475"/>
            </a:xfrm>
            <a:custGeom>
              <a:avLst/>
              <a:gdLst/>
              <a:ahLst/>
              <a:cxnLst/>
              <a:rect l="l" t="t" r="r" b="b"/>
              <a:pathLst>
                <a:path w="1108" h="8419" extrusionOk="0">
                  <a:moveTo>
                    <a:pt x="548" y="1"/>
                  </a:moveTo>
                  <a:cubicBezTo>
                    <a:pt x="238" y="1"/>
                    <a:pt x="0" y="263"/>
                    <a:pt x="0" y="608"/>
                  </a:cubicBezTo>
                  <a:lnTo>
                    <a:pt x="0" y="7811"/>
                  </a:lnTo>
                  <a:cubicBezTo>
                    <a:pt x="0" y="8145"/>
                    <a:pt x="238" y="8418"/>
                    <a:pt x="548" y="8418"/>
                  </a:cubicBezTo>
                  <a:cubicBezTo>
                    <a:pt x="857" y="8418"/>
                    <a:pt x="1107" y="8145"/>
                    <a:pt x="1107" y="7811"/>
                  </a:cubicBezTo>
                  <a:lnTo>
                    <a:pt x="1107" y="608"/>
                  </a:lnTo>
                  <a:cubicBezTo>
                    <a:pt x="1107" y="263"/>
                    <a:pt x="857" y="1"/>
                    <a:pt x="548"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15;p62">
              <a:extLst>
                <a:ext uri="{FF2B5EF4-FFF2-40B4-BE49-F238E27FC236}">
                  <a16:creationId xmlns:a16="http://schemas.microsoft.com/office/drawing/2014/main" id="{D6BD57CD-E802-4B93-86F8-3786271ABAC8}"/>
                </a:ext>
              </a:extLst>
            </p:cNvPr>
            <p:cNvSpPr/>
            <p:nvPr/>
          </p:nvSpPr>
          <p:spPr>
            <a:xfrm>
              <a:off x="5504250" y="1799750"/>
              <a:ext cx="27700" cy="210475"/>
            </a:xfrm>
            <a:custGeom>
              <a:avLst/>
              <a:gdLst/>
              <a:ahLst/>
              <a:cxnLst/>
              <a:rect l="l" t="t" r="r" b="b"/>
              <a:pathLst>
                <a:path w="1108" h="8419" extrusionOk="0">
                  <a:moveTo>
                    <a:pt x="560" y="1"/>
                  </a:moveTo>
                  <a:cubicBezTo>
                    <a:pt x="250" y="1"/>
                    <a:pt x="0" y="263"/>
                    <a:pt x="0" y="608"/>
                  </a:cubicBezTo>
                  <a:lnTo>
                    <a:pt x="0" y="7811"/>
                  </a:lnTo>
                  <a:cubicBezTo>
                    <a:pt x="0" y="8145"/>
                    <a:pt x="250" y="8418"/>
                    <a:pt x="560" y="8418"/>
                  </a:cubicBezTo>
                  <a:cubicBezTo>
                    <a:pt x="870" y="8418"/>
                    <a:pt x="1108" y="8145"/>
                    <a:pt x="1108" y="7811"/>
                  </a:cubicBezTo>
                  <a:lnTo>
                    <a:pt x="1108" y="608"/>
                  </a:lnTo>
                  <a:cubicBezTo>
                    <a:pt x="1108" y="263"/>
                    <a:pt x="870" y="1"/>
                    <a:pt x="560"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16;p62">
              <a:extLst>
                <a:ext uri="{FF2B5EF4-FFF2-40B4-BE49-F238E27FC236}">
                  <a16:creationId xmlns:a16="http://schemas.microsoft.com/office/drawing/2014/main" id="{4D386B3F-46B2-486C-929F-434B5E6976B1}"/>
                </a:ext>
              </a:extLst>
            </p:cNvPr>
            <p:cNvSpPr/>
            <p:nvPr/>
          </p:nvSpPr>
          <p:spPr>
            <a:xfrm>
              <a:off x="5547700" y="1799750"/>
              <a:ext cx="28000" cy="210475"/>
            </a:xfrm>
            <a:custGeom>
              <a:avLst/>
              <a:gdLst/>
              <a:ahLst/>
              <a:cxnLst/>
              <a:rect l="l" t="t" r="r" b="b"/>
              <a:pathLst>
                <a:path w="1120" h="8419" extrusionOk="0">
                  <a:moveTo>
                    <a:pt x="560" y="1"/>
                  </a:moveTo>
                  <a:cubicBezTo>
                    <a:pt x="251" y="1"/>
                    <a:pt x="1" y="263"/>
                    <a:pt x="1" y="608"/>
                  </a:cubicBezTo>
                  <a:lnTo>
                    <a:pt x="1" y="7811"/>
                  </a:lnTo>
                  <a:cubicBezTo>
                    <a:pt x="1" y="8145"/>
                    <a:pt x="251" y="8418"/>
                    <a:pt x="560" y="8418"/>
                  </a:cubicBezTo>
                  <a:cubicBezTo>
                    <a:pt x="870" y="8418"/>
                    <a:pt x="1120" y="8145"/>
                    <a:pt x="1120" y="7811"/>
                  </a:cubicBezTo>
                  <a:lnTo>
                    <a:pt x="1120" y="608"/>
                  </a:lnTo>
                  <a:cubicBezTo>
                    <a:pt x="1120" y="263"/>
                    <a:pt x="870" y="1"/>
                    <a:pt x="560"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17;p62">
              <a:extLst>
                <a:ext uri="{FF2B5EF4-FFF2-40B4-BE49-F238E27FC236}">
                  <a16:creationId xmlns:a16="http://schemas.microsoft.com/office/drawing/2014/main" id="{2C9DAEF8-B050-491A-A324-9666839CC67E}"/>
                </a:ext>
              </a:extLst>
            </p:cNvPr>
            <p:cNvSpPr/>
            <p:nvPr/>
          </p:nvSpPr>
          <p:spPr>
            <a:xfrm>
              <a:off x="4914300" y="1688125"/>
              <a:ext cx="32450" cy="32475"/>
            </a:xfrm>
            <a:custGeom>
              <a:avLst/>
              <a:gdLst/>
              <a:ahLst/>
              <a:cxnLst/>
              <a:rect l="l" t="t" r="r" b="b"/>
              <a:pathLst>
                <a:path w="1298" h="1299" extrusionOk="0">
                  <a:moveTo>
                    <a:pt x="643" y="1"/>
                  </a:moveTo>
                  <a:cubicBezTo>
                    <a:pt x="286" y="1"/>
                    <a:pt x="0" y="299"/>
                    <a:pt x="0" y="656"/>
                  </a:cubicBezTo>
                  <a:cubicBezTo>
                    <a:pt x="0" y="1001"/>
                    <a:pt x="286" y="1299"/>
                    <a:pt x="643" y="1299"/>
                  </a:cubicBezTo>
                  <a:cubicBezTo>
                    <a:pt x="1000" y="1299"/>
                    <a:pt x="1298" y="1001"/>
                    <a:pt x="1298" y="656"/>
                  </a:cubicBezTo>
                  <a:cubicBezTo>
                    <a:pt x="1298" y="299"/>
                    <a:pt x="1000" y="1"/>
                    <a:pt x="643"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18;p62">
              <a:extLst>
                <a:ext uri="{FF2B5EF4-FFF2-40B4-BE49-F238E27FC236}">
                  <a16:creationId xmlns:a16="http://schemas.microsoft.com/office/drawing/2014/main" id="{70DE0853-82FD-4058-92E5-0F092EC2965F}"/>
                </a:ext>
              </a:extLst>
            </p:cNvPr>
            <p:cNvSpPr/>
            <p:nvPr/>
          </p:nvSpPr>
          <p:spPr>
            <a:xfrm>
              <a:off x="4967575" y="1688125"/>
              <a:ext cx="32175" cy="32475"/>
            </a:xfrm>
            <a:custGeom>
              <a:avLst/>
              <a:gdLst/>
              <a:ahLst/>
              <a:cxnLst/>
              <a:rect l="l" t="t" r="r" b="b"/>
              <a:pathLst>
                <a:path w="1287" h="1299" extrusionOk="0">
                  <a:moveTo>
                    <a:pt x="643" y="1"/>
                  </a:moveTo>
                  <a:cubicBezTo>
                    <a:pt x="286" y="1"/>
                    <a:pt x="0" y="299"/>
                    <a:pt x="0" y="656"/>
                  </a:cubicBezTo>
                  <a:cubicBezTo>
                    <a:pt x="0" y="1001"/>
                    <a:pt x="286" y="1299"/>
                    <a:pt x="643" y="1299"/>
                  </a:cubicBezTo>
                  <a:cubicBezTo>
                    <a:pt x="1001" y="1299"/>
                    <a:pt x="1286" y="1001"/>
                    <a:pt x="1286" y="656"/>
                  </a:cubicBezTo>
                  <a:cubicBezTo>
                    <a:pt x="1286" y="299"/>
                    <a:pt x="1001" y="1"/>
                    <a:pt x="643"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19;p62">
              <a:extLst>
                <a:ext uri="{FF2B5EF4-FFF2-40B4-BE49-F238E27FC236}">
                  <a16:creationId xmlns:a16="http://schemas.microsoft.com/office/drawing/2014/main" id="{C8F7872C-4316-4E4C-B8F7-332ABEB140A6}"/>
                </a:ext>
              </a:extLst>
            </p:cNvPr>
            <p:cNvSpPr/>
            <p:nvPr/>
          </p:nvSpPr>
          <p:spPr>
            <a:xfrm>
              <a:off x="5020550" y="1688125"/>
              <a:ext cx="32475" cy="32475"/>
            </a:xfrm>
            <a:custGeom>
              <a:avLst/>
              <a:gdLst/>
              <a:ahLst/>
              <a:cxnLst/>
              <a:rect l="l" t="t" r="r" b="b"/>
              <a:pathLst>
                <a:path w="1299" h="1299" extrusionOk="0">
                  <a:moveTo>
                    <a:pt x="656" y="1"/>
                  </a:moveTo>
                  <a:cubicBezTo>
                    <a:pt x="298" y="1"/>
                    <a:pt x="1" y="299"/>
                    <a:pt x="1" y="656"/>
                  </a:cubicBezTo>
                  <a:cubicBezTo>
                    <a:pt x="1" y="1001"/>
                    <a:pt x="298" y="1299"/>
                    <a:pt x="656" y="1299"/>
                  </a:cubicBezTo>
                  <a:cubicBezTo>
                    <a:pt x="1013" y="1299"/>
                    <a:pt x="1299" y="1001"/>
                    <a:pt x="1299" y="656"/>
                  </a:cubicBezTo>
                  <a:cubicBezTo>
                    <a:pt x="1299" y="299"/>
                    <a:pt x="1013" y="1"/>
                    <a:pt x="656"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20;p62">
              <a:extLst>
                <a:ext uri="{FF2B5EF4-FFF2-40B4-BE49-F238E27FC236}">
                  <a16:creationId xmlns:a16="http://schemas.microsoft.com/office/drawing/2014/main" id="{187939CD-3F7E-41A2-9DD3-9E79D6A19ABA}"/>
                </a:ext>
              </a:extLst>
            </p:cNvPr>
            <p:cNvSpPr/>
            <p:nvPr/>
          </p:nvSpPr>
          <p:spPr>
            <a:xfrm>
              <a:off x="5073825" y="1688125"/>
              <a:ext cx="32475" cy="32475"/>
            </a:xfrm>
            <a:custGeom>
              <a:avLst/>
              <a:gdLst/>
              <a:ahLst/>
              <a:cxnLst/>
              <a:rect l="l" t="t" r="r" b="b"/>
              <a:pathLst>
                <a:path w="1299" h="1299" extrusionOk="0">
                  <a:moveTo>
                    <a:pt x="644" y="1"/>
                  </a:moveTo>
                  <a:cubicBezTo>
                    <a:pt x="287" y="1"/>
                    <a:pt x="1" y="299"/>
                    <a:pt x="1" y="656"/>
                  </a:cubicBezTo>
                  <a:cubicBezTo>
                    <a:pt x="1" y="1001"/>
                    <a:pt x="287" y="1299"/>
                    <a:pt x="644" y="1299"/>
                  </a:cubicBezTo>
                  <a:cubicBezTo>
                    <a:pt x="1001" y="1299"/>
                    <a:pt x="1299" y="1001"/>
                    <a:pt x="1299" y="656"/>
                  </a:cubicBezTo>
                  <a:cubicBezTo>
                    <a:pt x="1299" y="299"/>
                    <a:pt x="1001" y="1"/>
                    <a:pt x="644"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21;p62">
              <a:extLst>
                <a:ext uri="{FF2B5EF4-FFF2-40B4-BE49-F238E27FC236}">
                  <a16:creationId xmlns:a16="http://schemas.microsoft.com/office/drawing/2014/main" id="{81280F22-6291-4193-A174-C5083DC6775E}"/>
                </a:ext>
              </a:extLst>
            </p:cNvPr>
            <p:cNvSpPr/>
            <p:nvPr/>
          </p:nvSpPr>
          <p:spPr>
            <a:xfrm>
              <a:off x="5127125" y="1688125"/>
              <a:ext cx="32175" cy="32475"/>
            </a:xfrm>
            <a:custGeom>
              <a:avLst/>
              <a:gdLst/>
              <a:ahLst/>
              <a:cxnLst/>
              <a:rect l="l" t="t" r="r" b="b"/>
              <a:pathLst>
                <a:path w="1287" h="1299" extrusionOk="0">
                  <a:moveTo>
                    <a:pt x="643" y="1"/>
                  </a:moveTo>
                  <a:cubicBezTo>
                    <a:pt x="286" y="1"/>
                    <a:pt x="0" y="299"/>
                    <a:pt x="0" y="656"/>
                  </a:cubicBezTo>
                  <a:cubicBezTo>
                    <a:pt x="0" y="1001"/>
                    <a:pt x="286" y="1299"/>
                    <a:pt x="643" y="1299"/>
                  </a:cubicBezTo>
                  <a:cubicBezTo>
                    <a:pt x="1000" y="1299"/>
                    <a:pt x="1286" y="1001"/>
                    <a:pt x="1286" y="656"/>
                  </a:cubicBezTo>
                  <a:cubicBezTo>
                    <a:pt x="1286" y="299"/>
                    <a:pt x="1000" y="1"/>
                    <a:pt x="643"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22;p62">
              <a:extLst>
                <a:ext uri="{FF2B5EF4-FFF2-40B4-BE49-F238E27FC236}">
                  <a16:creationId xmlns:a16="http://schemas.microsoft.com/office/drawing/2014/main" id="{615DFED4-AFC9-4721-A265-11647989854B}"/>
                </a:ext>
              </a:extLst>
            </p:cNvPr>
            <p:cNvSpPr/>
            <p:nvPr/>
          </p:nvSpPr>
          <p:spPr>
            <a:xfrm>
              <a:off x="5180100" y="1688125"/>
              <a:ext cx="32475" cy="32475"/>
            </a:xfrm>
            <a:custGeom>
              <a:avLst/>
              <a:gdLst/>
              <a:ahLst/>
              <a:cxnLst/>
              <a:rect l="l" t="t" r="r" b="b"/>
              <a:pathLst>
                <a:path w="1299" h="1299" extrusionOk="0">
                  <a:moveTo>
                    <a:pt x="655" y="1"/>
                  </a:moveTo>
                  <a:cubicBezTo>
                    <a:pt x="298" y="1"/>
                    <a:pt x="0" y="299"/>
                    <a:pt x="0" y="656"/>
                  </a:cubicBezTo>
                  <a:cubicBezTo>
                    <a:pt x="0" y="1001"/>
                    <a:pt x="298" y="1299"/>
                    <a:pt x="655" y="1299"/>
                  </a:cubicBezTo>
                  <a:cubicBezTo>
                    <a:pt x="1013" y="1299"/>
                    <a:pt x="1298" y="1001"/>
                    <a:pt x="1298" y="656"/>
                  </a:cubicBezTo>
                  <a:cubicBezTo>
                    <a:pt x="1298" y="299"/>
                    <a:pt x="1013" y="1"/>
                    <a:pt x="655"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23;p62">
              <a:extLst>
                <a:ext uri="{FF2B5EF4-FFF2-40B4-BE49-F238E27FC236}">
                  <a16:creationId xmlns:a16="http://schemas.microsoft.com/office/drawing/2014/main" id="{3B4BDB3C-A60E-460A-8DCD-FAD241498B61}"/>
                </a:ext>
              </a:extLst>
            </p:cNvPr>
            <p:cNvSpPr/>
            <p:nvPr/>
          </p:nvSpPr>
          <p:spPr>
            <a:xfrm>
              <a:off x="4881250" y="1736350"/>
              <a:ext cx="365550" cy="11050"/>
            </a:xfrm>
            <a:custGeom>
              <a:avLst/>
              <a:gdLst/>
              <a:ahLst/>
              <a:cxnLst/>
              <a:rect l="l" t="t" r="r" b="b"/>
              <a:pathLst>
                <a:path w="14622" h="442" extrusionOk="0">
                  <a:moveTo>
                    <a:pt x="203" y="1"/>
                  </a:moveTo>
                  <a:cubicBezTo>
                    <a:pt x="84" y="1"/>
                    <a:pt x="1" y="96"/>
                    <a:pt x="1" y="215"/>
                  </a:cubicBezTo>
                  <a:cubicBezTo>
                    <a:pt x="1" y="346"/>
                    <a:pt x="84" y="441"/>
                    <a:pt x="203" y="441"/>
                  </a:cubicBezTo>
                  <a:lnTo>
                    <a:pt x="14407" y="441"/>
                  </a:lnTo>
                  <a:cubicBezTo>
                    <a:pt x="14526" y="441"/>
                    <a:pt x="14621" y="346"/>
                    <a:pt x="14621" y="215"/>
                  </a:cubicBezTo>
                  <a:cubicBezTo>
                    <a:pt x="14621" y="96"/>
                    <a:pt x="14526" y="1"/>
                    <a:pt x="14407"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24;p62">
              <a:extLst>
                <a:ext uri="{FF2B5EF4-FFF2-40B4-BE49-F238E27FC236}">
                  <a16:creationId xmlns:a16="http://schemas.microsoft.com/office/drawing/2014/main" id="{4A414994-23D2-4417-BE27-EA313D5D09D5}"/>
                </a:ext>
              </a:extLst>
            </p:cNvPr>
            <p:cNvSpPr/>
            <p:nvPr/>
          </p:nvSpPr>
          <p:spPr>
            <a:xfrm>
              <a:off x="4950600" y="1766725"/>
              <a:ext cx="88725" cy="103300"/>
            </a:xfrm>
            <a:custGeom>
              <a:avLst/>
              <a:gdLst/>
              <a:ahLst/>
              <a:cxnLst/>
              <a:rect l="l" t="t" r="r" b="b"/>
              <a:pathLst>
                <a:path w="3549" h="4132" extrusionOk="0">
                  <a:moveTo>
                    <a:pt x="382" y="0"/>
                  </a:moveTo>
                  <a:cubicBezTo>
                    <a:pt x="179" y="0"/>
                    <a:pt x="1" y="179"/>
                    <a:pt x="1" y="381"/>
                  </a:cubicBezTo>
                  <a:lnTo>
                    <a:pt x="1" y="3751"/>
                  </a:lnTo>
                  <a:cubicBezTo>
                    <a:pt x="1" y="3953"/>
                    <a:pt x="179" y="4132"/>
                    <a:pt x="382" y="4132"/>
                  </a:cubicBezTo>
                  <a:lnTo>
                    <a:pt x="3168" y="4132"/>
                  </a:lnTo>
                  <a:cubicBezTo>
                    <a:pt x="3382" y="4132"/>
                    <a:pt x="3549" y="3953"/>
                    <a:pt x="3549" y="3751"/>
                  </a:cubicBezTo>
                  <a:lnTo>
                    <a:pt x="3549" y="381"/>
                  </a:lnTo>
                  <a:cubicBezTo>
                    <a:pt x="3549" y="179"/>
                    <a:pt x="3382" y="0"/>
                    <a:pt x="3168"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25;p62">
              <a:extLst>
                <a:ext uri="{FF2B5EF4-FFF2-40B4-BE49-F238E27FC236}">
                  <a16:creationId xmlns:a16="http://schemas.microsoft.com/office/drawing/2014/main" id="{DEA7380D-9993-4665-98E7-6339EC974463}"/>
                </a:ext>
              </a:extLst>
            </p:cNvPr>
            <p:cNvSpPr/>
            <p:nvPr/>
          </p:nvSpPr>
          <p:spPr>
            <a:xfrm>
              <a:off x="5088425" y="1766725"/>
              <a:ext cx="88725" cy="103300"/>
            </a:xfrm>
            <a:custGeom>
              <a:avLst/>
              <a:gdLst/>
              <a:ahLst/>
              <a:cxnLst/>
              <a:rect l="l" t="t" r="r" b="b"/>
              <a:pathLst>
                <a:path w="3549" h="4132" extrusionOk="0">
                  <a:moveTo>
                    <a:pt x="381" y="0"/>
                  </a:moveTo>
                  <a:cubicBezTo>
                    <a:pt x="167" y="0"/>
                    <a:pt x="0" y="179"/>
                    <a:pt x="0" y="381"/>
                  </a:cubicBezTo>
                  <a:lnTo>
                    <a:pt x="0" y="3751"/>
                  </a:lnTo>
                  <a:cubicBezTo>
                    <a:pt x="0" y="3953"/>
                    <a:pt x="167" y="4132"/>
                    <a:pt x="381" y="4132"/>
                  </a:cubicBezTo>
                  <a:lnTo>
                    <a:pt x="3167" y="4132"/>
                  </a:lnTo>
                  <a:cubicBezTo>
                    <a:pt x="3382" y="4132"/>
                    <a:pt x="3548" y="3953"/>
                    <a:pt x="3548" y="3751"/>
                  </a:cubicBezTo>
                  <a:lnTo>
                    <a:pt x="3548" y="381"/>
                  </a:lnTo>
                  <a:cubicBezTo>
                    <a:pt x="3548" y="179"/>
                    <a:pt x="3382" y="0"/>
                    <a:pt x="3167"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26;p62">
              <a:extLst>
                <a:ext uri="{FF2B5EF4-FFF2-40B4-BE49-F238E27FC236}">
                  <a16:creationId xmlns:a16="http://schemas.microsoft.com/office/drawing/2014/main" id="{9D3B0C87-C098-4EB0-82BC-DB5373EAEAA1}"/>
                </a:ext>
              </a:extLst>
            </p:cNvPr>
            <p:cNvSpPr/>
            <p:nvPr/>
          </p:nvSpPr>
          <p:spPr>
            <a:xfrm>
              <a:off x="5713800" y="1670275"/>
              <a:ext cx="10725" cy="45875"/>
            </a:xfrm>
            <a:custGeom>
              <a:avLst/>
              <a:gdLst/>
              <a:ahLst/>
              <a:cxnLst/>
              <a:rect l="l" t="t" r="r" b="b"/>
              <a:pathLst>
                <a:path w="429" h="1835" extrusionOk="0">
                  <a:moveTo>
                    <a:pt x="215" y="1"/>
                  </a:moveTo>
                  <a:cubicBezTo>
                    <a:pt x="96" y="1"/>
                    <a:pt x="0" y="96"/>
                    <a:pt x="0" y="215"/>
                  </a:cubicBezTo>
                  <a:lnTo>
                    <a:pt x="0" y="1620"/>
                  </a:lnTo>
                  <a:cubicBezTo>
                    <a:pt x="0" y="1739"/>
                    <a:pt x="96" y="1834"/>
                    <a:pt x="215" y="1834"/>
                  </a:cubicBezTo>
                  <a:cubicBezTo>
                    <a:pt x="334" y="1834"/>
                    <a:pt x="429" y="1739"/>
                    <a:pt x="429" y="1620"/>
                  </a:cubicBezTo>
                  <a:lnTo>
                    <a:pt x="429" y="215"/>
                  </a:lnTo>
                  <a:cubicBezTo>
                    <a:pt x="429" y="96"/>
                    <a:pt x="334" y="1"/>
                    <a:pt x="215"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27;p62">
              <a:extLst>
                <a:ext uri="{FF2B5EF4-FFF2-40B4-BE49-F238E27FC236}">
                  <a16:creationId xmlns:a16="http://schemas.microsoft.com/office/drawing/2014/main" id="{435A361B-1116-4277-9001-B948081ACB91}"/>
                </a:ext>
              </a:extLst>
            </p:cNvPr>
            <p:cNvSpPr/>
            <p:nvPr/>
          </p:nvSpPr>
          <p:spPr>
            <a:xfrm>
              <a:off x="5737900" y="1670275"/>
              <a:ext cx="10750" cy="45875"/>
            </a:xfrm>
            <a:custGeom>
              <a:avLst/>
              <a:gdLst/>
              <a:ahLst/>
              <a:cxnLst/>
              <a:rect l="l" t="t" r="r" b="b"/>
              <a:pathLst>
                <a:path w="430" h="1835" extrusionOk="0">
                  <a:moveTo>
                    <a:pt x="215" y="1"/>
                  </a:moveTo>
                  <a:cubicBezTo>
                    <a:pt x="96" y="1"/>
                    <a:pt x="1" y="96"/>
                    <a:pt x="1" y="215"/>
                  </a:cubicBezTo>
                  <a:lnTo>
                    <a:pt x="1" y="1620"/>
                  </a:lnTo>
                  <a:cubicBezTo>
                    <a:pt x="1" y="1739"/>
                    <a:pt x="96" y="1834"/>
                    <a:pt x="215" y="1834"/>
                  </a:cubicBezTo>
                  <a:cubicBezTo>
                    <a:pt x="334" y="1834"/>
                    <a:pt x="429" y="1739"/>
                    <a:pt x="429" y="1620"/>
                  </a:cubicBezTo>
                  <a:lnTo>
                    <a:pt x="429" y="215"/>
                  </a:lnTo>
                  <a:cubicBezTo>
                    <a:pt x="429" y="96"/>
                    <a:pt x="334" y="1"/>
                    <a:pt x="215"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28;p62">
              <a:extLst>
                <a:ext uri="{FF2B5EF4-FFF2-40B4-BE49-F238E27FC236}">
                  <a16:creationId xmlns:a16="http://schemas.microsoft.com/office/drawing/2014/main" id="{F6493D6D-0EDC-4052-B5BF-6A882567C906}"/>
                </a:ext>
              </a:extLst>
            </p:cNvPr>
            <p:cNvSpPr/>
            <p:nvPr/>
          </p:nvSpPr>
          <p:spPr>
            <a:xfrm>
              <a:off x="5762025" y="1670275"/>
              <a:ext cx="10725" cy="45875"/>
            </a:xfrm>
            <a:custGeom>
              <a:avLst/>
              <a:gdLst/>
              <a:ahLst/>
              <a:cxnLst/>
              <a:rect l="l" t="t" r="r" b="b"/>
              <a:pathLst>
                <a:path w="429" h="1835" extrusionOk="0">
                  <a:moveTo>
                    <a:pt x="215" y="1"/>
                  </a:moveTo>
                  <a:cubicBezTo>
                    <a:pt x="95" y="1"/>
                    <a:pt x="0" y="96"/>
                    <a:pt x="0" y="215"/>
                  </a:cubicBezTo>
                  <a:lnTo>
                    <a:pt x="0" y="1620"/>
                  </a:lnTo>
                  <a:cubicBezTo>
                    <a:pt x="0" y="1739"/>
                    <a:pt x="95" y="1834"/>
                    <a:pt x="215" y="1834"/>
                  </a:cubicBezTo>
                  <a:cubicBezTo>
                    <a:pt x="334" y="1834"/>
                    <a:pt x="429" y="1739"/>
                    <a:pt x="429" y="1620"/>
                  </a:cubicBezTo>
                  <a:lnTo>
                    <a:pt x="429" y="215"/>
                  </a:lnTo>
                  <a:cubicBezTo>
                    <a:pt x="429" y="96"/>
                    <a:pt x="334" y="1"/>
                    <a:pt x="215"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29;p62">
              <a:extLst>
                <a:ext uri="{FF2B5EF4-FFF2-40B4-BE49-F238E27FC236}">
                  <a16:creationId xmlns:a16="http://schemas.microsoft.com/office/drawing/2014/main" id="{0639663E-3DF8-4C72-A825-427DCD7C276D}"/>
                </a:ext>
              </a:extLst>
            </p:cNvPr>
            <p:cNvSpPr/>
            <p:nvPr/>
          </p:nvSpPr>
          <p:spPr>
            <a:xfrm>
              <a:off x="5786425" y="1670275"/>
              <a:ext cx="10750" cy="45875"/>
            </a:xfrm>
            <a:custGeom>
              <a:avLst/>
              <a:gdLst/>
              <a:ahLst/>
              <a:cxnLst/>
              <a:rect l="l" t="t" r="r" b="b"/>
              <a:pathLst>
                <a:path w="430" h="1835" extrusionOk="0">
                  <a:moveTo>
                    <a:pt x="215" y="1"/>
                  </a:moveTo>
                  <a:cubicBezTo>
                    <a:pt x="96" y="1"/>
                    <a:pt x="1" y="96"/>
                    <a:pt x="1" y="215"/>
                  </a:cubicBezTo>
                  <a:lnTo>
                    <a:pt x="1" y="1620"/>
                  </a:lnTo>
                  <a:cubicBezTo>
                    <a:pt x="1" y="1739"/>
                    <a:pt x="96" y="1834"/>
                    <a:pt x="215" y="1834"/>
                  </a:cubicBezTo>
                  <a:cubicBezTo>
                    <a:pt x="334" y="1834"/>
                    <a:pt x="429" y="1739"/>
                    <a:pt x="429" y="1620"/>
                  </a:cubicBezTo>
                  <a:lnTo>
                    <a:pt x="429" y="215"/>
                  </a:lnTo>
                  <a:cubicBezTo>
                    <a:pt x="429" y="96"/>
                    <a:pt x="334" y="1"/>
                    <a:pt x="215"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30;p62">
              <a:extLst>
                <a:ext uri="{FF2B5EF4-FFF2-40B4-BE49-F238E27FC236}">
                  <a16:creationId xmlns:a16="http://schemas.microsoft.com/office/drawing/2014/main" id="{C1AD8D98-D3FC-4208-92D8-65F24E477420}"/>
                </a:ext>
              </a:extLst>
            </p:cNvPr>
            <p:cNvSpPr/>
            <p:nvPr/>
          </p:nvSpPr>
          <p:spPr>
            <a:xfrm>
              <a:off x="5810525" y="1670275"/>
              <a:ext cx="10750" cy="45875"/>
            </a:xfrm>
            <a:custGeom>
              <a:avLst/>
              <a:gdLst/>
              <a:ahLst/>
              <a:cxnLst/>
              <a:rect l="l" t="t" r="r" b="b"/>
              <a:pathLst>
                <a:path w="430" h="1835" extrusionOk="0">
                  <a:moveTo>
                    <a:pt x="215" y="1"/>
                  </a:moveTo>
                  <a:cubicBezTo>
                    <a:pt x="96" y="1"/>
                    <a:pt x="1" y="96"/>
                    <a:pt x="1" y="215"/>
                  </a:cubicBezTo>
                  <a:lnTo>
                    <a:pt x="1" y="1620"/>
                  </a:lnTo>
                  <a:cubicBezTo>
                    <a:pt x="1" y="1739"/>
                    <a:pt x="96" y="1834"/>
                    <a:pt x="215" y="1834"/>
                  </a:cubicBezTo>
                  <a:cubicBezTo>
                    <a:pt x="334" y="1834"/>
                    <a:pt x="430" y="1739"/>
                    <a:pt x="430" y="1620"/>
                  </a:cubicBezTo>
                  <a:lnTo>
                    <a:pt x="430" y="215"/>
                  </a:lnTo>
                  <a:cubicBezTo>
                    <a:pt x="430" y="96"/>
                    <a:pt x="334" y="1"/>
                    <a:pt x="215"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31;p62">
              <a:extLst>
                <a:ext uri="{FF2B5EF4-FFF2-40B4-BE49-F238E27FC236}">
                  <a16:creationId xmlns:a16="http://schemas.microsoft.com/office/drawing/2014/main" id="{4FE36A7C-2D5D-43FE-9149-D0D0B6E28446}"/>
                </a:ext>
              </a:extLst>
            </p:cNvPr>
            <p:cNvSpPr/>
            <p:nvPr/>
          </p:nvSpPr>
          <p:spPr>
            <a:xfrm>
              <a:off x="5834650" y="1670275"/>
              <a:ext cx="11025" cy="45875"/>
            </a:xfrm>
            <a:custGeom>
              <a:avLst/>
              <a:gdLst/>
              <a:ahLst/>
              <a:cxnLst/>
              <a:rect l="l" t="t" r="r" b="b"/>
              <a:pathLst>
                <a:path w="441" h="1835" extrusionOk="0">
                  <a:moveTo>
                    <a:pt x="215" y="1"/>
                  </a:moveTo>
                  <a:cubicBezTo>
                    <a:pt x="96" y="1"/>
                    <a:pt x="0" y="96"/>
                    <a:pt x="0" y="215"/>
                  </a:cubicBezTo>
                  <a:lnTo>
                    <a:pt x="0" y="1620"/>
                  </a:lnTo>
                  <a:cubicBezTo>
                    <a:pt x="0" y="1739"/>
                    <a:pt x="96" y="1834"/>
                    <a:pt x="215" y="1834"/>
                  </a:cubicBezTo>
                  <a:cubicBezTo>
                    <a:pt x="334" y="1834"/>
                    <a:pt x="441" y="1739"/>
                    <a:pt x="441" y="1620"/>
                  </a:cubicBezTo>
                  <a:lnTo>
                    <a:pt x="441" y="215"/>
                  </a:lnTo>
                  <a:cubicBezTo>
                    <a:pt x="441" y="96"/>
                    <a:pt x="334" y="1"/>
                    <a:pt x="215"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32;p62">
              <a:extLst>
                <a:ext uri="{FF2B5EF4-FFF2-40B4-BE49-F238E27FC236}">
                  <a16:creationId xmlns:a16="http://schemas.microsoft.com/office/drawing/2014/main" id="{E2BB0A38-51A2-4FB2-AC68-FE114BF5D363}"/>
                </a:ext>
              </a:extLst>
            </p:cNvPr>
            <p:cNvSpPr/>
            <p:nvPr/>
          </p:nvSpPr>
          <p:spPr>
            <a:xfrm>
              <a:off x="5859050" y="1670275"/>
              <a:ext cx="10750" cy="45875"/>
            </a:xfrm>
            <a:custGeom>
              <a:avLst/>
              <a:gdLst/>
              <a:ahLst/>
              <a:cxnLst/>
              <a:rect l="l" t="t" r="r" b="b"/>
              <a:pathLst>
                <a:path w="430" h="1835" extrusionOk="0">
                  <a:moveTo>
                    <a:pt x="215" y="1"/>
                  </a:moveTo>
                  <a:cubicBezTo>
                    <a:pt x="96" y="1"/>
                    <a:pt x="1" y="96"/>
                    <a:pt x="1" y="215"/>
                  </a:cubicBezTo>
                  <a:lnTo>
                    <a:pt x="1" y="1620"/>
                  </a:lnTo>
                  <a:cubicBezTo>
                    <a:pt x="1" y="1739"/>
                    <a:pt x="96" y="1834"/>
                    <a:pt x="215" y="1834"/>
                  </a:cubicBezTo>
                  <a:cubicBezTo>
                    <a:pt x="334" y="1834"/>
                    <a:pt x="429" y="1739"/>
                    <a:pt x="429" y="1620"/>
                  </a:cubicBezTo>
                  <a:lnTo>
                    <a:pt x="429" y="215"/>
                  </a:lnTo>
                  <a:cubicBezTo>
                    <a:pt x="429" y="96"/>
                    <a:pt x="334" y="1"/>
                    <a:pt x="215"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33;p62">
              <a:extLst>
                <a:ext uri="{FF2B5EF4-FFF2-40B4-BE49-F238E27FC236}">
                  <a16:creationId xmlns:a16="http://schemas.microsoft.com/office/drawing/2014/main" id="{982CEB9C-F4AC-4BC2-B382-E3F9D2C8583A}"/>
                </a:ext>
              </a:extLst>
            </p:cNvPr>
            <p:cNvSpPr/>
            <p:nvPr/>
          </p:nvSpPr>
          <p:spPr>
            <a:xfrm>
              <a:off x="5883175" y="1670275"/>
              <a:ext cx="10725" cy="45875"/>
            </a:xfrm>
            <a:custGeom>
              <a:avLst/>
              <a:gdLst/>
              <a:ahLst/>
              <a:cxnLst/>
              <a:rect l="l" t="t" r="r" b="b"/>
              <a:pathLst>
                <a:path w="429" h="1835" extrusionOk="0">
                  <a:moveTo>
                    <a:pt x="214" y="1"/>
                  </a:moveTo>
                  <a:cubicBezTo>
                    <a:pt x="95" y="1"/>
                    <a:pt x="0" y="96"/>
                    <a:pt x="0" y="215"/>
                  </a:cubicBezTo>
                  <a:lnTo>
                    <a:pt x="0" y="1620"/>
                  </a:lnTo>
                  <a:cubicBezTo>
                    <a:pt x="0" y="1739"/>
                    <a:pt x="95" y="1834"/>
                    <a:pt x="214" y="1834"/>
                  </a:cubicBezTo>
                  <a:cubicBezTo>
                    <a:pt x="333" y="1834"/>
                    <a:pt x="429" y="1739"/>
                    <a:pt x="429" y="1620"/>
                  </a:cubicBezTo>
                  <a:lnTo>
                    <a:pt x="429" y="215"/>
                  </a:lnTo>
                  <a:cubicBezTo>
                    <a:pt x="429" y="96"/>
                    <a:pt x="333" y="1"/>
                    <a:pt x="214"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34;p62">
              <a:extLst>
                <a:ext uri="{FF2B5EF4-FFF2-40B4-BE49-F238E27FC236}">
                  <a16:creationId xmlns:a16="http://schemas.microsoft.com/office/drawing/2014/main" id="{90F6839F-B073-42A9-BF39-D546439C6335}"/>
                </a:ext>
              </a:extLst>
            </p:cNvPr>
            <p:cNvSpPr/>
            <p:nvPr/>
          </p:nvSpPr>
          <p:spPr>
            <a:xfrm>
              <a:off x="5907275" y="1670275"/>
              <a:ext cx="11025" cy="45875"/>
            </a:xfrm>
            <a:custGeom>
              <a:avLst/>
              <a:gdLst/>
              <a:ahLst/>
              <a:cxnLst/>
              <a:rect l="l" t="t" r="r" b="b"/>
              <a:pathLst>
                <a:path w="441" h="1835" extrusionOk="0">
                  <a:moveTo>
                    <a:pt x="215" y="1"/>
                  </a:moveTo>
                  <a:cubicBezTo>
                    <a:pt x="96" y="1"/>
                    <a:pt x="0" y="96"/>
                    <a:pt x="0" y="215"/>
                  </a:cubicBezTo>
                  <a:lnTo>
                    <a:pt x="0" y="1620"/>
                  </a:lnTo>
                  <a:cubicBezTo>
                    <a:pt x="0" y="1739"/>
                    <a:pt x="96" y="1834"/>
                    <a:pt x="215" y="1834"/>
                  </a:cubicBezTo>
                  <a:cubicBezTo>
                    <a:pt x="334" y="1834"/>
                    <a:pt x="441" y="1739"/>
                    <a:pt x="441" y="1620"/>
                  </a:cubicBezTo>
                  <a:lnTo>
                    <a:pt x="441" y="215"/>
                  </a:lnTo>
                  <a:cubicBezTo>
                    <a:pt x="441" y="96"/>
                    <a:pt x="334" y="1"/>
                    <a:pt x="215"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35;p62">
              <a:extLst>
                <a:ext uri="{FF2B5EF4-FFF2-40B4-BE49-F238E27FC236}">
                  <a16:creationId xmlns:a16="http://schemas.microsoft.com/office/drawing/2014/main" id="{81834CD1-FA01-4F86-8661-E0EE2330CCFB}"/>
                </a:ext>
              </a:extLst>
            </p:cNvPr>
            <p:cNvSpPr/>
            <p:nvPr/>
          </p:nvSpPr>
          <p:spPr>
            <a:xfrm>
              <a:off x="5931675" y="1670275"/>
              <a:ext cx="10750" cy="45875"/>
            </a:xfrm>
            <a:custGeom>
              <a:avLst/>
              <a:gdLst/>
              <a:ahLst/>
              <a:cxnLst/>
              <a:rect l="l" t="t" r="r" b="b"/>
              <a:pathLst>
                <a:path w="430" h="1835" extrusionOk="0">
                  <a:moveTo>
                    <a:pt x="215" y="1"/>
                  </a:moveTo>
                  <a:cubicBezTo>
                    <a:pt x="96" y="1"/>
                    <a:pt x="1" y="96"/>
                    <a:pt x="1" y="215"/>
                  </a:cubicBezTo>
                  <a:lnTo>
                    <a:pt x="1" y="1620"/>
                  </a:lnTo>
                  <a:cubicBezTo>
                    <a:pt x="1" y="1739"/>
                    <a:pt x="96" y="1834"/>
                    <a:pt x="215" y="1834"/>
                  </a:cubicBezTo>
                  <a:cubicBezTo>
                    <a:pt x="334" y="1834"/>
                    <a:pt x="429" y="1739"/>
                    <a:pt x="429" y="1620"/>
                  </a:cubicBezTo>
                  <a:lnTo>
                    <a:pt x="429" y="215"/>
                  </a:lnTo>
                  <a:cubicBezTo>
                    <a:pt x="429" y="96"/>
                    <a:pt x="334" y="1"/>
                    <a:pt x="215"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36;p62">
              <a:extLst>
                <a:ext uri="{FF2B5EF4-FFF2-40B4-BE49-F238E27FC236}">
                  <a16:creationId xmlns:a16="http://schemas.microsoft.com/office/drawing/2014/main" id="{7AD88E76-356D-4DBD-8AF5-F93A8A95DED3}"/>
                </a:ext>
              </a:extLst>
            </p:cNvPr>
            <p:cNvSpPr/>
            <p:nvPr/>
          </p:nvSpPr>
          <p:spPr>
            <a:xfrm>
              <a:off x="5955800" y="1670275"/>
              <a:ext cx="10725" cy="45875"/>
            </a:xfrm>
            <a:custGeom>
              <a:avLst/>
              <a:gdLst/>
              <a:ahLst/>
              <a:cxnLst/>
              <a:rect l="l" t="t" r="r" b="b"/>
              <a:pathLst>
                <a:path w="429" h="1835" extrusionOk="0">
                  <a:moveTo>
                    <a:pt x="214" y="1"/>
                  </a:moveTo>
                  <a:cubicBezTo>
                    <a:pt x="95" y="1"/>
                    <a:pt x="0" y="96"/>
                    <a:pt x="0" y="215"/>
                  </a:cubicBezTo>
                  <a:lnTo>
                    <a:pt x="0" y="1620"/>
                  </a:lnTo>
                  <a:cubicBezTo>
                    <a:pt x="0" y="1739"/>
                    <a:pt x="95" y="1834"/>
                    <a:pt x="214" y="1834"/>
                  </a:cubicBezTo>
                  <a:cubicBezTo>
                    <a:pt x="334" y="1834"/>
                    <a:pt x="429" y="1739"/>
                    <a:pt x="429" y="1620"/>
                  </a:cubicBezTo>
                  <a:lnTo>
                    <a:pt x="429" y="215"/>
                  </a:lnTo>
                  <a:cubicBezTo>
                    <a:pt x="429" y="96"/>
                    <a:pt x="334" y="1"/>
                    <a:pt x="214"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37;p62">
              <a:extLst>
                <a:ext uri="{FF2B5EF4-FFF2-40B4-BE49-F238E27FC236}">
                  <a16:creationId xmlns:a16="http://schemas.microsoft.com/office/drawing/2014/main" id="{F8021A07-6002-4A08-B085-095883EF79C8}"/>
                </a:ext>
              </a:extLst>
            </p:cNvPr>
            <p:cNvSpPr/>
            <p:nvPr/>
          </p:nvSpPr>
          <p:spPr>
            <a:xfrm>
              <a:off x="5685825" y="1741125"/>
              <a:ext cx="306600" cy="10150"/>
            </a:xfrm>
            <a:custGeom>
              <a:avLst/>
              <a:gdLst/>
              <a:ahLst/>
              <a:cxnLst/>
              <a:rect l="l" t="t" r="r" b="b"/>
              <a:pathLst>
                <a:path w="12264" h="406" extrusionOk="0">
                  <a:moveTo>
                    <a:pt x="215" y="0"/>
                  </a:moveTo>
                  <a:cubicBezTo>
                    <a:pt x="95" y="0"/>
                    <a:pt x="0" y="95"/>
                    <a:pt x="0" y="203"/>
                  </a:cubicBezTo>
                  <a:cubicBezTo>
                    <a:pt x="0" y="310"/>
                    <a:pt x="95" y="405"/>
                    <a:pt x="215" y="405"/>
                  </a:cubicBezTo>
                  <a:lnTo>
                    <a:pt x="12049" y="405"/>
                  </a:lnTo>
                  <a:cubicBezTo>
                    <a:pt x="12168" y="405"/>
                    <a:pt x="12264" y="310"/>
                    <a:pt x="12264" y="203"/>
                  </a:cubicBezTo>
                  <a:cubicBezTo>
                    <a:pt x="12264" y="95"/>
                    <a:pt x="12168" y="0"/>
                    <a:pt x="12049"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38;p62">
              <a:extLst>
                <a:ext uri="{FF2B5EF4-FFF2-40B4-BE49-F238E27FC236}">
                  <a16:creationId xmlns:a16="http://schemas.microsoft.com/office/drawing/2014/main" id="{3738DBF1-2925-4960-A470-57D9C6591012}"/>
                </a:ext>
              </a:extLst>
            </p:cNvPr>
            <p:cNvSpPr/>
            <p:nvPr/>
          </p:nvSpPr>
          <p:spPr>
            <a:xfrm>
              <a:off x="5685825" y="1684575"/>
              <a:ext cx="12525" cy="65800"/>
            </a:xfrm>
            <a:custGeom>
              <a:avLst/>
              <a:gdLst/>
              <a:ahLst/>
              <a:cxnLst/>
              <a:rect l="l" t="t" r="r" b="b"/>
              <a:pathLst>
                <a:path w="501" h="2632" extrusionOk="0">
                  <a:moveTo>
                    <a:pt x="250" y="0"/>
                  </a:moveTo>
                  <a:cubicBezTo>
                    <a:pt x="107" y="0"/>
                    <a:pt x="0" y="107"/>
                    <a:pt x="0" y="238"/>
                  </a:cubicBezTo>
                  <a:lnTo>
                    <a:pt x="0" y="2393"/>
                  </a:lnTo>
                  <a:cubicBezTo>
                    <a:pt x="0" y="2524"/>
                    <a:pt x="107" y="2631"/>
                    <a:pt x="250" y="2631"/>
                  </a:cubicBezTo>
                  <a:cubicBezTo>
                    <a:pt x="393" y="2631"/>
                    <a:pt x="500" y="2524"/>
                    <a:pt x="500" y="2393"/>
                  </a:cubicBezTo>
                  <a:lnTo>
                    <a:pt x="500" y="238"/>
                  </a:lnTo>
                  <a:cubicBezTo>
                    <a:pt x="500" y="107"/>
                    <a:pt x="393" y="0"/>
                    <a:pt x="250"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39;p62">
              <a:extLst>
                <a:ext uri="{FF2B5EF4-FFF2-40B4-BE49-F238E27FC236}">
                  <a16:creationId xmlns:a16="http://schemas.microsoft.com/office/drawing/2014/main" id="{B6C64B28-76B3-44C7-A405-EA779CDE7DAA}"/>
                </a:ext>
              </a:extLst>
            </p:cNvPr>
            <p:cNvSpPr/>
            <p:nvPr/>
          </p:nvSpPr>
          <p:spPr>
            <a:xfrm>
              <a:off x="5981975" y="1684575"/>
              <a:ext cx="12525" cy="65800"/>
            </a:xfrm>
            <a:custGeom>
              <a:avLst/>
              <a:gdLst/>
              <a:ahLst/>
              <a:cxnLst/>
              <a:rect l="l" t="t" r="r" b="b"/>
              <a:pathLst>
                <a:path w="501" h="2632" extrusionOk="0">
                  <a:moveTo>
                    <a:pt x="251" y="0"/>
                  </a:moveTo>
                  <a:cubicBezTo>
                    <a:pt x="108" y="0"/>
                    <a:pt x="1" y="107"/>
                    <a:pt x="1" y="238"/>
                  </a:cubicBezTo>
                  <a:lnTo>
                    <a:pt x="1" y="2393"/>
                  </a:lnTo>
                  <a:cubicBezTo>
                    <a:pt x="1" y="2524"/>
                    <a:pt x="108" y="2631"/>
                    <a:pt x="251" y="2631"/>
                  </a:cubicBezTo>
                  <a:cubicBezTo>
                    <a:pt x="382" y="2631"/>
                    <a:pt x="501" y="2524"/>
                    <a:pt x="501" y="2393"/>
                  </a:cubicBezTo>
                  <a:lnTo>
                    <a:pt x="501" y="238"/>
                  </a:lnTo>
                  <a:cubicBezTo>
                    <a:pt x="501" y="107"/>
                    <a:pt x="382" y="0"/>
                    <a:pt x="251"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40;p62">
              <a:extLst>
                <a:ext uri="{FF2B5EF4-FFF2-40B4-BE49-F238E27FC236}">
                  <a16:creationId xmlns:a16="http://schemas.microsoft.com/office/drawing/2014/main" id="{60F8A9ED-D68D-4FC9-B798-0E7E4CFD68AB}"/>
                </a:ext>
              </a:extLst>
            </p:cNvPr>
            <p:cNvSpPr/>
            <p:nvPr/>
          </p:nvSpPr>
          <p:spPr>
            <a:xfrm>
              <a:off x="5691175" y="1730100"/>
              <a:ext cx="297075" cy="5100"/>
            </a:xfrm>
            <a:custGeom>
              <a:avLst/>
              <a:gdLst/>
              <a:ahLst/>
              <a:cxnLst/>
              <a:rect l="l" t="t" r="r" b="b"/>
              <a:pathLst>
                <a:path w="11883" h="204" extrusionOk="0">
                  <a:moveTo>
                    <a:pt x="108" y="1"/>
                  </a:moveTo>
                  <a:cubicBezTo>
                    <a:pt x="48" y="1"/>
                    <a:pt x="1" y="48"/>
                    <a:pt x="1" y="96"/>
                  </a:cubicBezTo>
                  <a:cubicBezTo>
                    <a:pt x="1" y="155"/>
                    <a:pt x="48" y="203"/>
                    <a:pt x="108" y="203"/>
                  </a:cubicBezTo>
                  <a:lnTo>
                    <a:pt x="11776" y="203"/>
                  </a:lnTo>
                  <a:cubicBezTo>
                    <a:pt x="11835" y="203"/>
                    <a:pt x="11883" y="155"/>
                    <a:pt x="11883" y="96"/>
                  </a:cubicBezTo>
                  <a:cubicBezTo>
                    <a:pt x="11883" y="48"/>
                    <a:pt x="11835" y="1"/>
                    <a:pt x="11776"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41;p62">
              <a:extLst>
                <a:ext uri="{FF2B5EF4-FFF2-40B4-BE49-F238E27FC236}">
                  <a16:creationId xmlns:a16="http://schemas.microsoft.com/office/drawing/2014/main" id="{2A5E3D95-7535-4BD1-926A-258F1A5FC982}"/>
                </a:ext>
              </a:extLst>
            </p:cNvPr>
            <p:cNvSpPr/>
            <p:nvPr/>
          </p:nvSpPr>
          <p:spPr>
            <a:xfrm>
              <a:off x="6056100" y="1719975"/>
              <a:ext cx="49725" cy="68500"/>
            </a:xfrm>
            <a:custGeom>
              <a:avLst/>
              <a:gdLst/>
              <a:ahLst/>
              <a:cxnLst/>
              <a:rect l="l" t="t" r="r" b="b"/>
              <a:pathLst>
                <a:path w="1989" h="2740" extrusionOk="0">
                  <a:moveTo>
                    <a:pt x="1989" y="1"/>
                  </a:moveTo>
                  <a:cubicBezTo>
                    <a:pt x="894" y="1"/>
                    <a:pt x="1" y="620"/>
                    <a:pt x="1" y="1370"/>
                  </a:cubicBezTo>
                  <a:cubicBezTo>
                    <a:pt x="1" y="2120"/>
                    <a:pt x="894" y="2739"/>
                    <a:pt x="1989" y="2739"/>
                  </a:cubicBezTo>
                  <a:lnTo>
                    <a:pt x="1989" y="1"/>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42;p62">
              <a:extLst>
                <a:ext uri="{FF2B5EF4-FFF2-40B4-BE49-F238E27FC236}">
                  <a16:creationId xmlns:a16="http://schemas.microsoft.com/office/drawing/2014/main" id="{EEF87F00-8B7D-4853-92B9-733A88B4DF7C}"/>
                </a:ext>
              </a:extLst>
            </p:cNvPr>
            <p:cNvSpPr/>
            <p:nvPr/>
          </p:nvSpPr>
          <p:spPr>
            <a:xfrm>
              <a:off x="6112350" y="1726825"/>
              <a:ext cx="32175" cy="54800"/>
            </a:xfrm>
            <a:custGeom>
              <a:avLst/>
              <a:gdLst/>
              <a:ahLst/>
              <a:cxnLst/>
              <a:rect l="l" t="t" r="r" b="b"/>
              <a:pathLst>
                <a:path w="1287" h="2192" extrusionOk="0">
                  <a:moveTo>
                    <a:pt x="1" y="1"/>
                  </a:moveTo>
                  <a:lnTo>
                    <a:pt x="1" y="2191"/>
                  </a:lnTo>
                  <a:cubicBezTo>
                    <a:pt x="882" y="2191"/>
                    <a:pt x="1287" y="1703"/>
                    <a:pt x="1287" y="1096"/>
                  </a:cubicBezTo>
                  <a:cubicBezTo>
                    <a:pt x="1287" y="489"/>
                    <a:pt x="882" y="1"/>
                    <a:pt x="1"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43;p62">
              <a:extLst>
                <a:ext uri="{FF2B5EF4-FFF2-40B4-BE49-F238E27FC236}">
                  <a16:creationId xmlns:a16="http://schemas.microsoft.com/office/drawing/2014/main" id="{D9048128-D22E-4F17-9AF5-3B401608FC9B}"/>
                </a:ext>
              </a:extLst>
            </p:cNvPr>
            <p:cNvSpPr/>
            <p:nvPr/>
          </p:nvSpPr>
          <p:spPr>
            <a:xfrm>
              <a:off x="6101350" y="1709275"/>
              <a:ext cx="16400" cy="89900"/>
            </a:xfrm>
            <a:custGeom>
              <a:avLst/>
              <a:gdLst/>
              <a:ahLst/>
              <a:cxnLst/>
              <a:rect l="l" t="t" r="r" b="b"/>
              <a:pathLst>
                <a:path w="656" h="3596" extrusionOk="0">
                  <a:moveTo>
                    <a:pt x="322" y="0"/>
                  </a:moveTo>
                  <a:cubicBezTo>
                    <a:pt x="143" y="0"/>
                    <a:pt x="0" y="155"/>
                    <a:pt x="0" y="334"/>
                  </a:cubicBezTo>
                  <a:lnTo>
                    <a:pt x="0" y="3263"/>
                  </a:lnTo>
                  <a:cubicBezTo>
                    <a:pt x="0" y="3441"/>
                    <a:pt x="143" y="3596"/>
                    <a:pt x="322" y="3596"/>
                  </a:cubicBezTo>
                  <a:cubicBezTo>
                    <a:pt x="512" y="3596"/>
                    <a:pt x="655" y="3441"/>
                    <a:pt x="655" y="3263"/>
                  </a:cubicBezTo>
                  <a:lnTo>
                    <a:pt x="655" y="334"/>
                  </a:lnTo>
                  <a:cubicBezTo>
                    <a:pt x="655" y="155"/>
                    <a:pt x="512" y="0"/>
                    <a:pt x="322"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44;p62">
              <a:extLst>
                <a:ext uri="{FF2B5EF4-FFF2-40B4-BE49-F238E27FC236}">
                  <a16:creationId xmlns:a16="http://schemas.microsoft.com/office/drawing/2014/main" id="{080E6B8C-E1C7-4E44-B130-4BBA24F55CB3}"/>
                </a:ext>
              </a:extLst>
            </p:cNvPr>
            <p:cNvSpPr/>
            <p:nvPr/>
          </p:nvSpPr>
          <p:spPr>
            <a:xfrm>
              <a:off x="6066825" y="1743500"/>
              <a:ext cx="30675" cy="23825"/>
            </a:xfrm>
            <a:custGeom>
              <a:avLst/>
              <a:gdLst/>
              <a:ahLst/>
              <a:cxnLst/>
              <a:rect l="l" t="t" r="r" b="b"/>
              <a:pathLst>
                <a:path w="1227" h="953" extrusionOk="0">
                  <a:moveTo>
                    <a:pt x="619" y="0"/>
                  </a:moveTo>
                  <a:cubicBezTo>
                    <a:pt x="0" y="0"/>
                    <a:pt x="0" y="953"/>
                    <a:pt x="619" y="953"/>
                  </a:cubicBezTo>
                  <a:cubicBezTo>
                    <a:pt x="1227" y="953"/>
                    <a:pt x="1227" y="0"/>
                    <a:pt x="619"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45;p62">
              <a:extLst>
                <a:ext uri="{FF2B5EF4-FFF2-40B4-BE49-F238E27FC236}">
                  <a16:creationId xmlns:a16="http://schemas.microsoft.com/office/drawing/2014/main" id="{97BD013E-CA13-472D-9C1D-E0EF105CC32C}"/>
                </a:ext>
              </a:extLst>
            </p:cNvPr>
            <p:cNvSpPr/>
            <p:nvPr/>
          </p:nvSpPr>
          <p:spPr>
            <a:xfrm>
              <a:off x="5728375" y="2008400"/>
              <a:ext cx="1225" cy="160175"/>
            </a:xfrm>
            <a:custGeom>
              <a:avLst/>
              <a:gdLst/>
              <a:ahLst/>
              <a:cxnLst/>
              <a:rect l="l" t="t" r="r" b="b"/>
              <a:pathLst>
                <a:path w="49" h="6407" extrusionOk="0">
                  <a:moveTo>
                    <a:pt x="1" y="1"/>
                  </a:moveTo>
                  <a:lnTo>
                    <a:pt x="48" y="1"/>
                  </a:lnTo>
                  <a:lnTo>
                    <a:pt x="48" y="6407"/>
                  </a:lnTo>
                  <a:lnTo>
                    <a:pt x="1" y="6407"/>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46;p62">
              <a:extLst>
                <a:ext uri="{FF2B5EF4-FFF2-40B4-BE49-F238E27FC236}">
                  <a16:creationId xmlns:a16="http://schemas.microsoft.com/office/drawing/2014/main" id="{B122F73C-91A0-4716-B1D2-3997173F3C1D}"/>
                </a:ext>
              </a:extLst>
            </p:cNvPr>
            <p:cNvSpPr/>
            <p:nvPr/>
          </p:nvSpPr>
          <p:spPr>
            <a:xfrm>
              <a:off x="5648900" y="2087875"/>
              <a:ext cx="160175" cy="1225"/>
            </a:xfrm>
            <a:custGeom>
              <a:avLst/>
              <a:gdLst/>
              <a:ahLst/>
              <a:cxnLst/>
              <a:rect l="l" t="t" r="r" b="b"/>
              <a:pathLst>
                <a:path w="6407" h="49" extrusionOk="0">
                  <a:moveTo>
                    <a:pt x="1" y="1"/>
                  </a:moveTo>
                  <a:lnTo>
                    <a:pt x="6406" y="1"/>
                  </a:lnTo>
                  <a:lnTo>
                    <a:pt x="6406" y="49"/>
                  </a:lnTo>
                  <a:lnTo>
                    <a:pt x="1" y="49"/>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47;p62">
              <a:extLst>
                <a:ext uri="{FF2B5EF4-FFF2-40B4-BE49-F238E27FC236}">
                  <a16:creationId xmlns:a16="http://schemas.microsoft.com/office/drawing/2014/main" id="{6BA79FD7-1D15-47D6-B97A-7DCE30451770}"/>
                </a:ext>
              </a:extLst>
            </p:cNvPr>
            <p:cNvSpPr/>
            <p:nvPr/>
          </p:nvSpPr>
          <p:spPr>
            <a:xfrm>
              <a:off x="5671525" y="2031625"/>
              <a:ext cx="114325" cy="114025"/>
            </a:xfrm>
            <a:custGeom>
              <a:avLst/>
              <a:gdLst/>
              <a:ahLst/>
              <a:cxnLst/>
              <a:rect l="l" t="t" r="r" b="b"/>
              <a:pathLst>
                <a:path w="4573" h="4561" extrusionOk="0">
                  <a:moveTo>
                    <a:pt x="36" y="4561"/>
                  </a:moveTo>
                  <a:lnTo>
                    <a:pt x="1" y="4525"/>
                  </a:lnTo>
                  <a:lnTo>
                    <a:pt x="4537" y="1"/>
                  </a:lnTo>
                  <a:lnTo>
                    <a:pt x="4573" y="48"/>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48;p62">
              <a:extLst>
                <a:ext uri="{FF2B5EF4-FFF2-40B4-BE49-F238E27FC236}">
                  <a16:creationId xmlns:a16="http://schemas.microsoft.com/office/drawing/2014/main" id="{06D0C153-069A-4BCF-B0F1-F0401845F6B5}"/>
                </a:ext>
              </a:extLst>
            </p:cNvPr>
            <p:cNvSpPr/>
            <p:nvPr/>
          </p:nvSpPr>
          <p:spPr>
            <a:xfrm>
              <a:off x="5671825" y="2031025"/>
              <a:ext cx="114025" cy="114325"/>
            </a:xfrm>
            <a:custGeom>
              <a:avLst/>
              <a:gdLst/>
              <a:ahLst/>
              <a:cxnLst/>
              <a:rect l="l" t="t" r="r" b="b"/>
              <a:pathLst>
                <a:path w="4561" h="4573" extrusionOk="0">
                  <a:moveTo>
                    <a:pt x="4561" y="4525"/>
                  </a:moveTo>
                  <a:lnTo>
                    <a:pt x="4525" y="4573"/>
                  </a:lnTo>
                  <a:lnTo>
                    <a:pt x="1" y="37"/>
                  </a:lnTo>
                  <a:lnTo>
                    <a:pt x="36" y="1"/>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49;p62">
              <a:extLst>
                <a:ext uri="{FF2B5EF4-FFF2-40B4-BE49-F238E27FC236}">
                  <a16:creationId xmlns:a16="http://schemas.microsoft.com/office/drawing/2014/main" id="{74F409E2-5784-4013-B7D6-D57AA7D5024F}"/>
                </a:ext>
              </a:extLst>
            </p:cNvPr>
            <p:cNvSpPr/>
            <p:nvPr/>
          </p:nvSpPr>
          <p:spPr>
            <a:xfrm>
              <a:off x="5697425" y="2014375"/>
              <a:ext cx="62825" cy="148250"/>
            </a:xfrm>
            <a:custGeom>
              <a:avLst/>
              <a:gdLst/>
              <a:ahLst/>
              <a:cxnLst/>
              <a:rect l="l" t="t" r="r" b="b"/>
              <a:pathLst>
                <a:path w="2513" h="5930" extrusionOk="0">
                  <a:moveTo>
                    <a:pt x="1" y="12"/>
                  </a:moveTo>
                  <a:lnTo>
                    <a:pt x="48" y="0"/>
                  </a:lnTo>
                  <a:lnTo>
                    <a:pt x="2513" y="5906"/>
                  </a:lnTo>
                  <a:lnTo>
                    <a:pt x="2465" y="5929"/>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50;p62">
              <a:extLst>
                <a:ext uri="{FF2B5EF4-FFF2-40B4-BE49-F238E27FC236}">
                  <a16:creationId xmlns:a16="http://schemas.microsoft.com/office/drawing/2014/main" id="{439C3645-009B-4294-A245-21F87E075C55}"/>
                </a:ext>
              </a:extLst>
            </p:cNvPr>
            <p:cNvSpPr/>
            <p:nvPr/>
          </p:nvSpPr>
          <p:spPr>
            <a:xfrm>
              <a:off x="5654850" y="2057225"/>
              <a:ext cx="148575" cy="62825"/>
            </a:xfrm>
            <a:custGeom>
              <a:avLst/>
              <a:gdLst/>
              <a:ahLst/>
              <a:cxnLst/>
              <a:rect l="l" t="t" r="r" b="b"/>
              <a:pathLst>
                <a:path w="5943" h="2513" extrusionOk="0">
                  <a:moveTo>
                    <a:pt x="25" y="2513"/>
                  </a:moveTo>
                  <a:lnTo>
                    <a:pt x="1" y="2465"/>
                  </a:lnTo>
                  <a:lnTo>
                    <a:pt x="5918" y="1"/>
                  </a:lnTo>
                  <a:lnTo>
                    <a:pt x="5942" y="48"/>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51;p62">
              <a:extLst>
                <a:ext uri="{FF2B5EF4-FFF2-40B4-BE49-F238E27FC236}">
                  <a16:creationId xmlns:a16="http://schemas.microsoft.com/office/drawing/2014/main" id="{EC4FA726-143B-421B-AAE6-82E34C39328A}"/>
                </a:ext>
              </a:extLst>
            </p:cNvPr>
            <p:cNvSpPr/>
            <p:nvPr/>
          </p:nvSpPr>
          <p:spPr>
            <a:xfrm>
              <a:off x="5698025" y="2014375"/>
              <a:ext cx="62225" cy="148250"/>
            </a:xfrm>
            <a:custGeom>
              <a:avLst/>
              <a:gdLst/>
              <a:ahLst/>
              <a:cxnLst/>
              <a:rect l="l" t="t" r="r" b="b"/>
              <a:pathLst>
                <a:path w="2489" h="5930" extrusionOk="0">
                  <a:moveTo>
                    <a:pt x="48" y="5929"/>
                  </a:moveTo>
                  <a:lnTo>
                    <a:pt x="0" y="5906"/>
                  </a:lnTo>
                  <a:lnTo>
                    <a:pt x="2441" y="0"/>
                  </a:lnTo>
                  <a:lnTo>
                    <a:pt x="2489" y="12"/>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52;p62">
              <a:extLst>
                <a:ext uri="{FF2B5EF4-FFF2-40B4-BE49-F238E27FC236}">
                  <a16:creationId xmlns:a16="http://schemas.microsoft.com/office/drawing/2014/main" id="{E2224729-BAF2-439C-8461-3EDE88707706}"/>
                </a:ext>
              </a:extLst>
            </p:cNvPr>
            <p:cNvSpPr/>
            <p:nvPr/>
          </p:nvSpPr>
          <p:spPr>
            <a:xfrm>
              <a:off x="5654850" y="2057225"/>
              <a:ext cx="148575" cy="62250"/>
            </a:xfrm>
            <a:custGeom>
              <a:avLst/>
              <a:gdLst/>
              <a:ahLst/>
              <a:cxnLst/>
              <a:rect l="l" t="t" r="r" b="b"/>
              <a:pathLst>
                <a:path w="5943" h="2490" extrusionOk="0">
                  <a:moveTo>
                    <a:pt x="5942" y="2441"/>
                  </a:moveTo>
                  <a:lnTo>
                    <a:pt x="5918" y="2489"/>
                  </a:lnTo>
                  <a:lnTo>
                    <a:pt x="1" y="48"/>
                  </a:lnTo>
                  <a:lnTo>
                    <a:pt x="25" y="1"/>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53;p62">
              <a:extLst>
                <a:ext uri="{FF2B5EF4-FFF2-40B4-BE49-F238E27FC236}">
                  <a16:creationId xmlns:a16="http://schemas.microsoft.com/office/drawing/2014/main" id="{51EDCFCE-6F64-4F5C-BE45-411D0EEA32BB}"/>
                </a:ext>
              </a:extLst>
            </p:cNvPr>
            <p:cNvSpPr/>
            <p:nvPr/>
          </p:nvSpPr>
          <p:spPr>
            <a:xfrm>
              <a:off x="5641775" y="2001275"/>
              <a:ext cx="174450" cy="174450"/>
            </a:xfrm>
            <a:custGeom>
              <a:avLst/>
              <a:gdLst/>
              <a:ahLst/>
              <a:cxnLst/>
              <a:rect l="l" t="t" r="r" b="b"/>
              <a:pathLst>
                <a:path w="6978" h="6978" fill="none" extrusionOk="0">
                  <a:moveTo>
                    <a:pt x="6977" y="3489"/>
                  </a:moveTo>
                  <a:cubicBezTo>
                    <a:pt x="6977" y="5418"/>
                    <a:pt x="5417" y="6977"/>
                    <a:pt x="3489" y="6977"/>
                  </a:cubicBezTo>
                  <a:cubicBezTo>
                    <a:pt x="1560" y="6977"/>
                    <a:pt x="0" y="5418"/>
                    <a:pt x="0" y="3489"/>
                  </a:cubicBezTo>
                  <a:cubicBezTo>
                    <a:pt x="0" y="1560"/>
                    <a:pt x="1560" y="0"/>
                    <a:pt x="3489" y="0"/>
                  </a:cubicBezTo>
                  <a:cubicBezTo>
                    <a:pt x="5417" y="0"/>
                    <a:pt x="6977" y="1560"/>
                    <a:pt x="6977" y="3489"/>
                  </a:cubicBezTo>
                  <a:close/>
                </a:path>
              </a:pathLst>
            </a:custGeom>
            <a:noFill/>
            <a:ln w="17550" cap="flat" cmpd="sng">
              <a:solidFill>
                <a:srgbClr val="4824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54;p62">
              <a:extLst>
                <a:ext uri="{FF2B5EF4-FFF2-40B4-BE49-F238E27FC236}">
                  <a16:creationId xmlns:a16="http://schemas.microsoft.com/office/drawing/2014/main" id="{4529BE15-D509-4F77-AA41-56A62083C1DE}"/>
                </a:ext>
              </a:extLst>
            </p:cNvPr>
            <p:cNvSpPr/>
            <p:nvPr/>
          </p:nvSpPr>
          <p:spPr>
            <a:xfrm>
              <a:off x="5641775" y="2001275"/>
              <a:ext cx="174450" cy="174450"/>
            </a:xfrm>
            <a:custGeom>
              <a:avLst/>
              <a:gdLst/>
              <a:ahLst/>
              <a:cxnLst/>
              <a:rect l="l" t="t" r="r" b="b"/>
              <a:pathLst>
                <a:path w="6978" h="6978" fill="none" extrusionOk="0">
                  <a:moveTo>
                    <a:pt x="6977" y="3489"/>
                  </a:moveTo>
                  <a:cubicBezTo>
                    <a:pt x="6977" y="5418"/>
                    <a:pt x="5417" y="6977"/>
                    <a:pt x="3489" y="6977"/>
                  </a:cubicBezTo>
                  <a:cubicBezTo>
                    <a:pt x="1560" y="6977"/>
                    <a:pt x="0" y="5418"/>
                    <a:pt x="0" y="3489"/>
                  </a:cubicBezTo>
                  <a:cubicBezTo>
                    <a:pt x="0" y="1560"/>
                    <a:pt x="1560" y="0"/>
                    <a:pt x="3489" y="0"/>
                  </a:cubicBezTo>
                  <a:cubicBezTo>
                    <a:pt x="5417" y="0"/>
                    <a:pt x="6977" y="1560"/>
                    <a:pt x="6977" y="3489"/>
                  </a:cubicBezTo>
                  <a:close/>
                </a:path>
              </a:pathLst>
            </a:custGeom>
            <a:noFill/>
            <a:ln w="1775" cap="flat" cmpd="sng">
              <a:solidFill>
                <a:srgbClr val="F8A21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55;p62">
              <a:extLst>
                <a:ext uri="{FF2B5EF4-FFF2-40B4-BE49-F238E27FC236}">
                  <a16:creationId xmlns:a16="http://schemas.microsoft.com/office/drawing/2014/main" id="{2FB89A6E-04E3-4C87-B35E-48477897FB8D}"/>
                </a:ext>
              </a:extLst>
            </p:cNvPr>
            <p:cNvSpPr/>
            <p:nvPr/>
          </p:nvSpPr>
          <p:spPr>
            <a:xfrm>
              <a:off x="5927800" y="2008400"/>
              <a:ext cx="1225" cy="160175"/>
            </a:xfrm>
            <a:custGeom>
              <a:avLst/>
              <a:gdLst/>
              <a:ahLst/>
              <a:cxnLst/>
              <a:rect l="l" t="t" r="r" b="b"/>
              <a:pathLst>
                <a:path w="49" h="6407" extrusionOk="0">
                  <a:moveTo>
                    <a:pt x="1" y="1"/>
                  </a:moveTo>
                  <a:lnTo>
                    <a:pt x="49" y="1"/>
                  </a:lnTo>
                  <a:lnTo>
                    <a:pt x="49" y="6407"/>
                  </a:lnTo>
                  <a:lnTo>
                    <a:pt x="1" y="6407"/>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56;p62">
              <a:extLst>
                <a:ext uri="{FF2B5EF4-FFF2-40B4-BE49-F238E27FC236}">
                  <a16:creationId xmlns:a16="http://schemas.microsoft.com/office/drawing/2014/main" id="{3B31C21A-896F-42AF-9A45-25D84BBFEC9C}"/>
                </a:ext>
              </a:extLst>
            </p:cNvPr>
            <p:cNvSpPr/>
            <p:nvPr/>
          </p:nvSpPr>
          <p:spPr>
            <a:xfrm>
              <a:off x="5848350" y="2087875"/>
              <a:ext cx="160150" cy="1225"/>
            </a:xfrm>
            <a:custGeom>
              <a:avLst/>
              <a:gdLst/>
              <a:ahLst/>
              <a:cxnLst/>
              <a:rect l="l" t="t" r="r" b="b"/>
              <a:pathLst>
                <a:path w="6406" h="49" extrusionOk="0">
                  <a:moveTo>
                    <a:pt x="0" y="1"/>
                  </a:moveTo>
                  <a:lnTo>
                    <a:pt x="6406" y="1"/>
                  </a:lnTo>
                  <a:lnTo>
                    <a:pt x="6406" y="49"/>
                  </a:lnTo>
                  <a:lnTo>
                    <a:pt x="0" y="49"/>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57;p62">
              <a:extLst>
                <a:ext uri="{FF2B5EF4-FFF2-40B4-BE49-F238E27FC236}">
                  <a16:creationId xmlns:a16="http://schemas.microsoft.com/office/drawing/2014/main" id="{1B5252EB-43AE-4B8F-872F-10E7268E6D82}"/>
                </a:ext>
              </a:extLst>
            </p:cNvPr>
            <p:cNvSpPr/>
            <p:nvPr/>
          </p:nvSpPr>
          <p:spPr>
            <a:xfrm>
              <a:off x="5871250" y="2031625"/>
              <a:ext cx="114025" cy="114025"/>
            </a:xfrm>
            <a:custGeom>
              <a:avLst/>
              <a:gdLst/>
              <a:ahLst/>
              <a:cxnLst/>
              <a:rect l="l" t="t" r="r" b="b"/>
              <a:pathLst>
                <a:path w="4561" h="4561" extrusionOk="0">
                  <a:moveTo>
                    <a:pt x="37" y="4561"/>
                  </a:moveTo>
                  <a:lnTo>
                    <a:pt x="1" y="4525"/>
                  </a:lnTo>
                  <a:lnTo>
                    <a:pt x="4525" y="1"/>
                  </a:lnTo>
                  <a:lnTo>
                    <a:pt x="4561" y="36"/>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58;p62">
              <a:extLst>
                <a:ext uri="{FF2B5EF4-FFF2-40B4-BE49-F238E27FC236}">
                  <a16:creationId xmlns:a16="http://schemas.microsoft.com/office/drawing/2014/main" id="{3BD15103-0A65-4B8C-B085-24A4423A8B16}"/>
                </a:ext>
              </a:extLst>
            </p:cNvPr>
            <p:cNvSpPr/>
            <p:nvPr/>
          </p:nvSpPr>
          <p:spPr>
            <a:xfrm>
              <a:off x="5871250" y="2031025"/>
              <a:ext cx="114025" cy="114325"/>
            </a:xfrm>
            <a:custGeom>
              <a:avLst/>
              <a:gdLst/>
              <a:ahLst/>
              <a:cxnLst/>
              <a:rect l="l" t="t" r="r" b="b"/>
              <a:pathLst>
                <a:path w="4561" h="4573" extrusionOk="0">
                  <a:moveTo>
                    <a:pt x="4561" y="4525"/>
                  </a:moveTo>
                  <a:lnTo>
                    <a:pt x="4525" y="4573"/>
                  </a:lnTo>
                  <a:lnTo>
                    <a:pt x="1" y="37"/>
                  </a:lnTo>
                  <a:lnTo>
                    <a:pt x="37" y="1"/>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59;p62">
              <a:extLst>
                <a:ext uri="{FF2B5EF4-FFF2-40B4-BE49-F238E27FC236}">
                  <a16:creationId xmlns:a16="http://schemas.microsoft.com/office/drawing/2014/main" id="{71BFE0FE-41EF-4740-9296-AF3B7618E5C9}"/>
                </a:ext>
              </a:extLst>
            </p:cNvPr>
            <p:cNvSpPr/>
            <p:nvPr/>
          </p:nvSpPr>
          <p:spPr>
            <a:xfrm>
              <a:off x="5896850" y="2014375"/>
              <a:ext cx="62825" cy="148250"/>
            </a:xfrm>
            <a:custGeom>
              <a:avLst/>
              <a:gdLst/>
              <a:ahLst/>
              <a:cxnLst/>
              <a:rect l="l" t="t" r="r" b="b"/>
              <a:pathLst>
                <a:path w="2513" h="5930" extrusionOk="0">
                  <a:moveTo>
                    <a:pt x="1" y="12"/>
                  </a:moveTo>
                  <a:lnTo>
                    <a:pt x="48" y="0"/>
                  </a:lnTo>
                  <a:lnTo>
                    <a:pt x="2513" y="5906"/>
                  </a:lnTo>
                  <a:lnTo>
                    <a:pt x="2465" y="5929"/>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60;p62">
              <a:extLst>
                <a:ext uri="{FF2B5EF4-FFF2-40B4-BE49-F238E27FC236}">
                  <a16:creationId xmlns:a16="http://schemas.microsoft.com/office/drawing/2014/main" id="{A31FB42E-C03F-4D99-855C-B9EA2D979756}"/>
                </a:ext>
              </a:extLst>
            </p:cNvPr>
            <p:cNvSpPr/>
            <p:nvPr/>
          </p:nvSpPr>
          <p:spPr>
            <a:xfrm>
              <a:off x="5854300" y="2057225"/>
              <a:ext cx="148250" cy="62825"/>
            </a:xfrm>
            <a:custGeom>
              <a:avLst/>
              <a:gdLst/>
              <a:ahLst/>
              <a:cxnLst/>
              <a:rect l="l" t="t" r="r" b="b"/>
              <a:pathLst>
                <a:path w="5930" h="2513" extrusionOk="0">
                  <a:moveTo>
                    <a:pt x="24" y="2513"/>
                  </a:moveTo>
                  <a:lnTo>
                    <a:pt x="0" y="2465"/>
                  </a:lnTo>
                  <a:lnTo>
                    <a:pt x="5906" y="1"/>
                  </a:lnTo>
                  <a:lnTo>
                    <a:pt x="5929" y="48"/>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61;p62">
              <a:extLst>
                <a:ext uri="{FF2B5EF4-FFF2-40B4-BE49-F238E27FC236}">
                  <a16:creationId xmlns:a16="http://schemas.microsoft.com/office/drawing/2014/main" id="{509EE97A-5144-450A-A8E6-7582354F901E}"/>
                </a:ext>
              </a:extLst>
            </p:cNvPr>
            <p:cNvSpPr/>
            <p:nvPr/>
          </p:nvSpPr>
          <p:spPr>
            <a:xfrm>
              <a:off x="5897150" y="2014375"/>
              <a:ext cx="62525" cy="148250"/>
            </a:xfrm>
            <a:custGeom>
              <a:avLst/>
              <a:gdLst/>
              <a:ahLst/>
              <a:cxnLst/>
              <a:rect l="l" t="t" r="r" b="b"/>
              <a:pathLst>
                <a:path w="2501" h="5930" extrusionOk="0">
                  <a:moveTo>
                    <a:pt x="48" y="5929"/>
                  </a:moveTo>
                  <a:lnTo>
                    <a:pt x="1" y="5918"/>
                  </a:lnTo>
                  <a:lnTo>
                    <a:pt x="2453" y="0"/>
                  </a:lnTo>
                  <a:lnTo>
                    <a:pt x="2501" y="24"/>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962;p62">
              <a:extLst>
                <a:ext uri="{FF2B5EF4-FFF2-40B4-BE49-F238E27FC236}">
                  <a16:creationId xmlns:a16="http://schemas.microsoft.com/office/drawing/2014/main" id="{8149AB33-3900-458E-9E20-87974DC4FD6D}"/>
                </a:ext>
              </a:extLst>
            </p:cNvPr>
            <p:cNvSpPr/>
            <p:nvPr/>
          </p:nvSpPr>
          <p:spPr>
            <a:xfrm>
              <a:off x="5854000" y="2056925"/>
              <a:ext cx="148550" cy="62550"/>
            </a:xfrm>
            <a:custGeom>
              <a:avLst/>
              <a:gdLst/>
              <a:ahLst/>
              <a:cxnLst/>
              <a:rect l="l" t="t" r="r" b="b"/>
              <a:pathLst>
                <a:path w="5942" h="2502" extrusionOk="0">
                  <a:moveTo>
                    <a:pt x="5941" y="2453"/>
                  </a:moveTo>
                  <a:lnTo>
                    <a:pt x="5918" y="2501"/>
                  </a:lnTo>
                  <a:lnTo>
                    <a:pt x="0" y="48"/>
                  </a:lnTo>
                  <a:lnTo>
                    <a:pt x="24" y="1"/>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963;p62">
              <a:extLst>
                <a:ext uri="{FF2B5EF4-FFF2-40B4-BE49-F238E27FC236}">
                  <a16:creationId xmlns:a16="http://schemas.microsoft.com/office/drawing/2014/main" id="{11899346-B604-415A-850D-BEA9F927066E}"/>
                </a:ext>
              </a:extLst>
            </p:cNvPr>
            <p:cNvSpPr/>
            <p:nvPr/>
          </p:nvSpPr>
          <p:spPr>
            <a:xfrm>
              <a:off x="5841200" y="2001275"/>
              <a:ext cx="174450" cy="174450"/>
            </a:xfrm>
            <a:custGeom>
              <a:avLst/>
              <a:gdLst/>
              <a:ahLst/>
              <a:cxnLst/>
              <a:rect l="l" t="t" r="r" b="b"/>
              <a:pathLst>
                <a:path w="6978" h="6978" fill="none" extrusionOk="0">
                  <a:moveTo>
                    <a:pt x="6977" y="3489"/>
                  </a:moveTo>
                  <a:cubicBezTo>
                    <a:pt x="6977" y="5418"/>
                    <a:pt x="5418" y="6977"/>
                    <a:pt x="3489" y="6977"/>
                  </a:cubicBezTo>
                  <a:cubicBezTo>
                    <a:pt x="1560" y="6977"/>
                    <a:pt x="0" y="5418"/>
                    <a:pt x="0" y="3489"/>
                  </a:cubicBezTo>
                  <a:cubicBezTo>
                    <a:pt x="0" y="1560"/>
                    <a:pt x="1560" y="0"/>
                    <a:pt x="3489" y="0"/>
                  </a:cubicBezTo>
                  <a:cubicBezTo>
                    <a:pt x="5418" y="0"/>
                    <a:pt x="6977" y="1560"/>
                    <a:pt x="6977" y="3489"/>
                  </a:cubicBezTo>
                  <a:close/>
                </a:path>
              </a:pathLst>
            </a:custGeom>
            <a:noFill/>
            <a:ln w="17550" cap="flat" cmpd="sng">
              <a:solidFill>
                <a:srgbClr val="4824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964;p62">
              <a:extLst>
                <a:ext uri="{FF2B5EF4-FFF2-40B4-BE49-F238E27FC236}">
                  <a16:creationId xmlns:a16="http://schemas.microsoft.com/office/drawing/2014/main" id="{1BA4495D-C0E6-45EF-8970-9D88D08CF74B}"/>
                </a:ext>
              </a:extLst>
            </p:cNvPr>
            <p:cNvSpPr/>
            <p:nvPr/>
          </p:nvSpPr>
          <p:spPr>
            <a:xfrm>
              <a:off x="5841200" y="2001275"/>
              <a:ext cx="174450" cy="174450"/>
            </a:xfrm>
            <a:custGeom>
              <a:avLst/>
              <a:gdLst/>
              <a:ahLst/>
              <a:cxnLst/>
              <a:rect l="l" t="t" r="r" b="b"/>
              <a:pathLst>
                <a:path w="6978" h="6978" fill="none" extrusionOk="0">
                  <a:moveTo>
                    <a:pt x="6977" y="3489"/>
                  </a:moveTo>
                  <a:cubicBezTo>
                    <a:pt x="6977" y="5418"/>
                    <a:pt x="5418" y="6977"/>
                    <a:pt x="3489" y="6977"/>
                  </a:cubicBezTo>
                  <a:cubicBezTo>
                    <a:pt x="1560" y="6977"/>
                    <a:pt x="0" y="5418"/>
                    <a:pt x="0" y="3489"/>
                  </a:cubicBezTo>
                  <a:cubicBezTo>
                    <a:pt x="0" y="1560"/>
                    <a:pt x="1560" y="0"/>
                    <a:pt x="3489" y="0"/>
                  </a:cubicBezTo>
                  <a:cubicBezTo>
                    <a:pt x="5418" y="0"/>
                    <a:pt x="6977" y="1560"/>
                    <a:pt x="6977" y="3489"/>
                  </a:cubicBezTo>
                  <a:close/>
                </a:path>
              </a:pathLst>
            </a:custGeom>
            <a:noFill/>
            <a:ln w="1775" cap="flat" cmpd="sng">
              <a:solidFill>
                <a:srgbClr val="F8A21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965;p62">
              <a:extLst>
                <a:ext uri="{FF2B5EF4-FFF2-40B4-BE49-F238E27FC236}">
                  <a16:creationId xmlns:a16="http://schemas.microsoft.com/office/drawing/2014/main" id="{BDC03751-63A8-4E6C-A0EA-A62AAFA7498E}"/>
                </a:ext>
              </a:extLst>
            </p:cNvPr>
            <p:cNvSpPr/>
            <p:nvPr/>
          </p:nvSpPr>
          <p:spPr>
            <a:xfrm>
              <a:off x="5720650" y="2066450"/>
              <a:ext cx="218500" cy="42600"/>
            </a:xfrm>
            <a:custGeom>
              <a:avLst/>
              <a:gdLst/>
              <a:ahLst/>
              <a:cxnLst/>
              <a:rect l="l" t="t" r="r" b="b"/>
              <a:pathLst>
                <a:path w="8740" h="1704" extrusionOk="0">
                  <a:moveTo>
                    <a:pt x="0" y="1"/>
                  </a:moveTo>
                  <a:lnTo>
                    <a:pt x="0" y="1703"/>
                  </a:lnTo>
                  <a:lnTo>
                    <a:pt x="8739" y="1703"/>
                  </a:lnTo>
                  <a:lnTo>
                    <a:pt x="8739" y="1"/>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966;p62">
              <a:extLst>
                <a:ext uri="{FF2B5EF4-FFF2-40B4-BE49-F238E27FC236}">
                  <a16:creationId xmlns:a16="http://schemas.microsoft.com/office/drawing/2014/main" id="{FD384167-89FE-4EE8-8105-95E349FA871D}"/>
                </a:ext>
              </a:extLst>
            </p:cNvPr>
            <p:cNvSpPr/>
            <p:nvPr/>
          </p:nvSpPr>
          <p:spPr>
            <a:xfrm>
              <a:off x="5720650" y="2084325"/>
              <a:ext cx="218500" cy="7150"/>
            </a:xfrm>
            <a:custGeom>
              <a:avLst/>
              <a:gdLst/>
              <a:ahLst/>
              <a:cxnLst/>
              <a:rect l="l" t="t" r="r" b="b"/>
              <a:pathLst>
                <a:path w="8740" h="286" extrusionOk="0">
                  <a:moveTo>
                    <a:pt x="0" y="0"/>
                  </a:moveTo>
                  <a:lnTo>
                    <a:pt x="0" y="286"/>
                  </a:lnTo>
                  <a:lnTo>
                    <a:pt x="8739" y="286"/>
                  </a:lnTo>
                  <a:lnTo>
                    <a:pt x="8739" y="0"/>
                  </a:ln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967;p62">
              <a:extLst>
                <a:ext uri="{FF2B5EF4-FFF2-40B4-BE49-F238E27FC236}">
                  <a16:creationId xmlns:a16="http://schemas.microsoft.com/office/drawing/2014/main" id="{B9BF288E-4949-44CD-8C8E-B67A0297DFBD}"/>
                </a:ext>
              </a:extLst>
            </p:cNvPr>
            <p:cNvSpPr/>
            <p:nvPr/>
          </p:nvSpPr>
          <p:spPr>
            <a:xfrm>
              <a:off x="5704575" y="2064075"/>
              <a:ext cx="48825" cy="48850"/>
            </a:xfrm>
            <a:custGeom>
              <a:avLst/>
              <a:gdLst/>
              <a:ahLst/>
              <a:cxnLst/>
              <a:rect l="l" t="t" r="r" b="b"/>
              <a:pathLst>
                <a:path w="1953" h="1954" extrusionOk="0">
                  <a:moveTo>
                    <a:pt x="977" y="0"/>
                  </a:moveTo>
                  <a:cubicBezTo>
                    <a:pt x="441" y="0"/>
                    <a:pt x="0" y="441"/>
                    <a:pt x="0" y="977"/>
                  </a:cubicBezTo>
                  <a:cubicBezTo>
                    <a:pt x="0" y="1513"/>
                    <a:pt x="441" y="1953"/>
                    <a:pt x="977" y="1953"/>
                  </a:cubicBezTo>
                  <a:cubicBezTo>
                    <a:pt x="1512" y="1953"/>
                    <a:pt x="1953" y="1513"/>
                    <a:pt x="1953" y="977"/>
                  </a:cubicBezTo>
                  <a:cubicBezTo>
                    <a:pt x="1953" y="441"/>
                    <a:pt x="1512" y="0"/>
                    <a:pt x="977"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68;p62">
              <a:extLst>
                <a:ext uri="{FF2B5EF4-FFF2-40B4-BE49-F238E27FC236}">
                  <a16:creationId xmlns:a16="http://schemas.microsoft.com/office/drawing/2014/main" id="{DDAD41AC-3A28-41A2-B3BD-E35D11BD5E5F}"/>
                </a:ext>
              </a:extLst>
            </p:cNvPr>
            <p:cNvSpPr/>
            <p:nvPr/>
          </p:nvSpPr>
          <p:spPr>
            <a:xfrm>
              <a:off x="5715000" y="2074500"/>
              <a:ext cx="28000" cy="28000"/>
            </a:xfrm>
            <a:custGeom>
              <a:avLst/>
              <a:gdLst/>
              <a:ahLst/>
              <a:cxnLst/>
              <a:rect l="l" t="t" r="r" b="b"/>
              <a:pathLst>
                <a:path w="1120" h="1120" extrusionOk="0">
                  <a:moveTo>
                    <a:pt x="560" y="0"/>
                  </a:moveTo>
                  <a:cubicBezTo>
                    <a:pt x="250" y="0"/>
                    <a:pt x="0" y="250"/>
                    <a:pt x="0" y="560"/>
                  </a:cubicBezTo>
                  <a:cubicBezTo>
                    <a:pt x="0" y="869"/>
                    <a:pt x="250" y="1119"/>
                    <a:pt x="560" y="1119"/>
                  </a:cubicBezTo>
                  <a:cubicBezTo>
                    <a:pt x="869" y="1119"/>
                    <a:pt x="1119" y="869"/>
                    <a:pt x="1119" y="560"/>
                  </a:cubicBezTo>
                  <a:cubicBezTo>
                    <a:pt x="1119" y="250"/>
                    <a:pt x="869" y="0"/>
                    <a:pt x="560"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969;p62">
              <a:extLst>
                <a:ext uri="{FF2B5EF4-FFF2-40B4-BE49-F238E27FC236}">
                  <a16:creationId xmlns:a16="http://schemas.microsoft.com/office/drawing/2014/main" id="{CFF63840-87A0-449E-ABD6-9BCB5CBBE80B}"/>
                </a:ext>
              </a:extLst>
            </p:cNvPr>
            <p:cNvSpPr/>
            <p:nvPr/>
          </p:nvSpPr>
          <p:spPr>
            <a:xfrm>
              <a:off x="5904000" y="2064075"/>
              <a:ext cx="48850" cy="48850"/>
            </a:xfrm>
            <a:custGeom>
              <a:avLst/>
              <a:gdLst/>
              <a:ahLst/>
              <a:cxnLst/>
              <a:rect l="l" t="t" r="r" b="b"/>
              <a:pathLst>
                <a:path w="1954" h="1954" extrusionOk="0">
                  <a:moveTo>
                    <a:pt x="977" y="0"/>
                  </a:moveTo>
                  <a:cubicBezTo>
                    <a:pt x="441" y="0"/>
                    <a:pt x="0" y="441"/>
                    <a:pt x="0" y="977"/>
                  </a:cubicBezTo>
                  <a:cubicBezTo>
                    <a:pt x="0" y="1513"/>
                    <a:pt x="441" y="1953"/>
                    <a:pt x="977" y="1953"/>
                  </a:cubicBezTo>
                  <a:cubicBezTo>
                    <a:pt x="1513" y="1953"/>
                    <a:pt x="1953" y="1513"/>
                    <a:pt x="1953" y="977"/>
                  </a:cubicBezTo>
                  <a:cubicBezTo>
                    <a:pt x="1953" y="441"/>
                    <a:pt x="1513" y="0"/>
                    <a:pt x="977" y="0"/>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970;p62">
              <a:extLst>
                <a:ext uri="{FF2B5EF4-FFF2-40B4-BE49-F238E27FC236}">
                  <a16:creationId xmlns:a16="http://schemas.microsoft.com/office/drawing/2014/main" id="{BA743236-67A5-40C2-B694-C934C5007BCF}"/>
                </a:ext>
              </a:extLst>
            </p:cNvPr>
            <p:cNvSpPr/>
            <p:nvPr/>
          </p:nvSpPr>
          <p:spPr>
            <a:xfrm>
              <a:off x="5914425" y="2074500"/>
              <a:ext cx="28000" cy="28000"/>
            </a:xfrm>
            <a:custGeom>
              <a:avLst/>
              <a:gdLst/>
              <a:ahLst/>
              <a:cxnLst/>
              <a:rect l="l" t="t" r="r" b="b"/>
              <a:pathLst>
                <a:path w="1120" h="1120" extrusionOk="0">
                  <a:moveTo>
                    <a:pt x="560" y="0"/>
                  </a:moveTo>
                  <a:cubicBezTo>
                    <a:pt x="250" y="0"/>
                    <a:pt x="0" y="250"/>
                    <a:pt x="0" y="560"/>
                  </a:cubicBezTo>
                  <a:cubicBezTo>
                    <a:pt x="0" y="869"/>
                    <a:pt x="250" y="1119"/>
                    <a:pt x="560" y="1119"/>
                  </a:cubicBezTo>
                  <a:cubicBezTo>
                    <a:pt x="869" y="1119"/>
                    <a:pt x="1119" y="869"/>
                    <a:pt x="1119" y="560"/>
                  </a:cubicBezTo>
                  <a:cubicBezTo>
                    <a:pt x="1119" y="250"/>
                    <a:pt x="869" y="0"/>
                    <a:pt x="560"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971;p62">
              <a:extLst>
                <a:ext uri="{FF2B5EF4-FFF2-40B4-BE49-F238E27FC236}">
                  <a16:creationId xmlns:a16="http://schemas.microsoft.com/office/drawing/2014/main" id="{F3F2206D-27B0-4C8C-9CC0-C788999AF547}"/>
                </a:ext>
              </a:extLst>
            </p:cNvPr>
            <p:cNvSpPr/>
            <p:nvPr/>
          </p:nvSpPr>
          <p:spPr>
            <a:xfrm>
              <a:off x="5417925" y="2044125"/>
              <a:ext cx="113125" cy="42000"/>
            </a:xfrm>
            <a:custGeom>
              <a:avLst/>
              <a:gdLst/>
              <a:ahLst/>
              <a:cxnLst/>
              <a:rect l="l" t="t" r="r" b="b"/>
              <a:pathLst>
                <a:path w="4525" h="1680" extrusionOk="0">
                  <a:moveTo>
                    <a:pt x="655" y="1"/>
                  </a:moveTo>
                  <a:cubicBezTo>
                    <a:pt x="298" y="1"/>
                    <a:pt x="1" y="298"/>
                    <a:pt x="1" y="656"/>
                  </a:cubicBezTo>
                  <a:lnTo>
                    <a:pt x="1" y="1025"/>
                  </a:lnTo>
                  <a:cubicBezTo>
                    <a:pt x="1" y="1382"/>
                    <a:pt x="298" y="1680"/>
                    <a:pt x="655" y="1680"/>
                  </a:cubicBezTo>
                  <a:lnTo>
                    <a:pt x="3882" y="1680"/>
                  </a:lnTo>
                  <a:cubicBezTo>
                    <a:pt x="4239" y="1680"/>
                    <a:pt x="4525" y="1382"/>
                    <a:pt x="4525" y="1025"/>
                  </a:cubicBezTo>
                  <a:lnTo>
                    <a:pt x="4525" y="656"/>
                  </a:lnTo>
                  <a:cubicBezTo>
                    <a:pt x="4525" y="298"/>
                    <a:pt x="4239" y="1"/>
                    <a:pt x="3882"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972;p62">
              <a:extLst>
                <a:ext uri="{FF2B5EF4-FFF2-40B4-BE49-F238E27FC236}">
                  <a16:creationId xmlns:a16="http://schemas.microsoft.com/office/drawing/2014/main" id="{5F439C41-AD38-4A32-92B7-9FA07F451304}"/>
                </a:ext>
              </a:extLst>
            </p:cNvPr>
            <p:cNvSpPr/>
            <p:nvPr/>
          </p:nvSpPr>
          <p:spPr>
            <a:xfrm>
              <a:off x="5442325" y="2056550"/>
              <a:ext cx="16100" cy="15650"/>
            </a:xfrm>
            <a:custGeom>
              <a:avLst/>
              <a:gdLst/>
              <a:ahLst/>
              <a:cxnLst/>
              <a:rect l="l" t="t" r="r" b="b"/>
              <a:pathLst>
                <a:path w="644" h="626" extrusionOk="0">
                  <a:moveTo>
                    <a:pt x="322" y="1"/>
                  </a:moveTo>
                  <a:cubicBezTo>
                    <a:pt x="162" y="1"/>
                    <a:pt x="1" y="105"/>
                    <a:pt x="1" y="313"/>
                  </a:cubicBezTo>
                  <a:cubicBezTo>
                    <a:pt x="1" y="522"/>
                    <a:pt x="162" y="626"/>
                    <a:pt x="322" y="626"/>
                  </a:cubicBezTo>
                  <a:cubicBezTo>
                    <a:pt x="483" y="626"/>
                    <a:pt x="644" y="522"/>
                    <a:pt x="644" y="313"/>
                  </a:cubicBezTo>
                  <a:cubicBezTo>
                    <a:pt x="644" y="105"/>
                    <a:pt x="483" y="1"/>
                    <a:pt x="322"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973;p62">
              <a:extLst>
                <a:ext uri="{FF2B5EF4-FFF2-40B4-BE49-F238E27FC236}">
                  <a16:creationId xmlns:a16="http://schemas.microsoft.com/office/drawing/2014/main" id="{CDCE8C89-B1BF-4119-BAFD-E2760AED66BA}"/>
                </a:ext>
              </a:extLst>
            </p:cNvPr>
            <p:cNvSpPr/>
            <p:nvPr/>
          </p:nvSpPr>
          <p:spPr>
            <a:xfrm>
              <a:off x="5490850" y="2056550"/>
              <a:ext cx="16100" cy="15650"/>
            </a:xfrm>
            <a:custGeom>
              <a:avLst/>
              <a:gdLst/>
              <a:ahLst/>
              <a:cxnLst/>
              <a:rect l="l" t="t" r="r" b="b"/>
              <a:pathLst>
                <a:path w="644" h="626" extrusionOk="0">
                  <a:moveTo>
                    <a:pt x="322" y="1"/>
                  </a:moveTo>
                  <a:cubicBezTo>
                    <a:pt x="161" y="1"/>
                    <a:pt x="1" y="105"/>
                    <a:pt x="1" y="313"/>
                  </a:cubicBezTo>
                  <a:cubicBezTo>
                    <a:pt x="1" y="522"/>
                    <a:pt x="161" y="626"/>
                    <a:pt x="322" y="626"/>
                  </a:cubicBezTo>
                  <a:cubicBezTo>
                    <a:pt x="483" y="626"/>
                    <a:pt x="644" y="522"/>
                    <a:pt x="644" y="313"/>
                  </a:cubicBezTo>
                  <a:cubicBezTo>
                    <a:pt x="644" y="105"/>
                    <a:pt x="483" y="1"/>
                    <a:pt x="322" y="1"/>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974;p62">
              <a:extLst>
                <a:ext uri="{FF2B5EF4-FFF2-40B4-BE49-F238E27FC236}">
                  <a16:creationId xmlns:a16="http://schemas.microsoft.com/office/drawing/2014/main" id="{CC06893D-0CF6-4379-AAA7-219F2F6BBC41}"/>
                </a:ext>
              </a:extLst>
            </p:cNvPr>
            <p:cNvSpPr/>
            <p:nvPr/>
          </p:nvSpPr>
          <p:spPr>
            <a:xfrm>
              <a:off x="4888100" y="1940850"/>
              <a:ext cx="1800" cy="222075"/>
            </a:xfrm>
            <a:custGeom>
              <a:avLst/>
              <a:gdLst/>
              <a:ahLst/>
              <a:cxnLst/>
              <a:rect l="l" t="t" r="r" b="b"/>
              <a:pathLst>
                <a:path w="72" h="8883" extrusionOk="0">
                  <a:moveTo>
                    <a:pt x="0" y="0"/>
                  </a:moveTo>
                  <a:lnTo>
                    <a:pt x="72" y="0"/>
                  </a:lnTo>
                  <a:lnTo>
                    <a:pt x="72" y="8882"/>
                  </a:lnTo>
                  <a:lnTo>
                    <a:pt x="0" y="8882"/>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975;p62">
              <a:extLst>
                <a:ext uri="{FF2B5EF4-FFF2-40B4-BE49-F238E27FC236}">
                  <a16:creationId xmlns:a16="http://schemas.microsoft.com/office/drawing/2014/main" id="{8098D619-0526-49D7-BAFD-3C7037B028E8}"/>
                </a:ext>
              </a:extLst>
            </p:cNvPr>
            <p:cNvSpPr/>
            <p:nvPr/>
          </p:nvSpPr>
          <p:spPr>
            <a:xfrm>
              <a:off x="4777975" y="2050975"/>
              <a:ext cx="222075" cy="1825"/>
            </a:xfrm>
            <a:custGeom>
              <a:avLst/>
              <a:gdLst/>
              <a:ahLst/>
              <a:cxnLst/>
              <a:rect l="l" t="t" r="r" b="b"/>
              <a:pathLst>
                <a:path w="8883" h="73" extrusionOk="0">
                  <a:moveTo>
                    <a:pt x="0" y="1"/>
                  </a:moveTo>
                  <a:lnTo>
                    <a:pt x="8882" y="1"/>
                  </a:lnTo>
                  <a:lnTo>
                    <a:pt x="8882" y="72"/>
                  </a:lnTo>
                  <a:lnTo>
                    <a:pt x="0" y="72"/>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976;p62">
              <a:extLst>
                <a:ext uri="{FF2B5EF4-FFF2-40B4-BE49-F238E27FC236}">
                  <a16:creationId xmlns:a16="http://schemas.microsoft.com/office/drawing/2014/main" id="{BA0BA2E9-5C56-4616-A9F0-8B72779F4454}"/>
                </a:ext>
              </a:extLst>
            </p:cNvPr>
            <p:cNvSpPr/>
            <p:nvPr/>
          </p:nvSpPr>
          <p:spPr>
            <a:xfrm>
              <a:off x="4809825" y="1972700"/>
              <a:ext cx="158675" cy="158375"/>
            </a:xfrm>
            <a:custGeom>
              <a:avLst/>
              <a:gdLst/>
              <a:ahLst/>
              <a:cxnLst/>
              <a:rect l="l" t="t" r="r" b="b"/>
              <a:pathLst>
                <a:path w="6347" h="6335" extrusionOk="0">
                  <a:moveTo>
                    <a:pt x="48" y="6334"/>
                  </a:moveTo>
                  <a:lnTo>
                    <a:pt x="0" y="6275"/>
                  </a:lnTo>
                  <a:lnTo>
                    <a:pt x="6287" y="0"/>
                  </a:lnTo>
                  <a:lnTo>
                    <a:pt x="6346" y="60"/>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977;p62">
              <a:extLst>
                <a:ext uri="{FF2B5EF4-FFF2-40B4-BE49-F238E27FC236}">
                  <a16:creationId xmlns:a16="http://schemas.microsoft.com/office/drawing/2014/main" id="{8D0C0442-A3CD-4C98-8EAF-1C308C5E9E0F}"/>
                </a:ext>
              </a:extLst>
            </p:cNvPr>
            <p:cNvSpPr/>
            <p:nvPr/>
          </p:nvSpPr>
          <p:spPr>
            <a:xfrm>
              <a:off x="4809825" y="1972700"/>
              <a:ext cx="158675" cy="158375"/>
            </a:xfrm>
            <a:custGeom>
              <a:avLst/>
              <a:gdLst/>
              <a:ahLst/>
              <a:cxnLst/>
              <a:rect l="l" t="t" r="r" b="b"/>
              <a:pathLst>
                <a:path w="6347" h="6335" extrusionOk="0">
                  <a:moveTo>
                    <a:pt x="6346" y="6275"/>
                  </a:moveTo>
                  <a:lnTo>
                    <a:pt x="6287" y="6334"/>
                  </a:lnTo>
                  <a:lnTo>
                    <a:pt x="0" y="48"/>
                  </a:lnTo>
                  <a:lnTo>
                    <a:pt x="48" y="0"/>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978;p62">
              <a:extLst>
                <a:ext uri="{FF2B5EF4-FFF2-40B4-BE49-F238E27FC236}">
                  <a16:creationId xmlns:a16="http://schemas.microsoft.com/office/drawing/2014/main" id="{20A4C499-CC8E-490C-9F1A-50E91AEDC240}"/>
                </a:ext>
              </a:extLst>
            </p:cNvPr>
            <p:cNvSpPr/>
            <p:nvPr/>
          </p:nvSpPr>
          <p:spPr>
            <a:xfrm>
              <a:off x="4845825" y="1948875"/>
              <a:ext cx="86350" cy="206300"/>
            </a:xfrm>
            <a:custGeom>
              <a:avLst/>
              <a:gdLst/>
              <a:ahLst/>
              <a:cxnLst/>
              <a:rect l="l" t="t" r="r" b="b"/>
              <a:pathLst>
                <a:path w="3454" h="8252" extrusionOk="0">
                  <a:moveTo>
                    <a:pt x="1" y="36"/>
                  </a:moveTo>
                  <a:lnTo>
                    <a:pt x="60" y="1"/>
                  </a:lnTo>
                  <a:lnTo>
                    <a:pt x="3454" y="8216"/>
                  </a:lnTo>
                  <a:lnTo>
                    <a:pt x="3394" y="8252"/>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979;p62">
              <a:extLst>
                <a:ext uri="{FF2B5EF4-FFF2-40B4-BE49-F238E27FC236}">
                  <a16:creationId xmlns:a16="http://schemas.microsoft.com/office/drawing/2014/main" id="{9ECCB54C-CD99-4BA8-B12C-1FFC5A325936}"/>
                </a:ext>
              </a:extLst>
            </p:cNvPr>
            <p:cNvSpPr/>
            <p:nvPr/>
          </p:nvSpPr>
          <p:spPr>
            <a:xfrm>
              <a:off x="4786000" y="2008125"/>
              <a:ext cx="206300" cy="86925"/>
            </a:xfrm>
            <a:custGeom>
              <a:avLst/>
              <a:gdLst/>
              <a:ahLst/>
              <a:cxnLst/>
              <a:rect l="l" t="t" r="r" b="b"/>
              <a:pathLst>
                <a:path w="8252" h="3477" extrusionOk="0">
                  <a:moveTo>
                    <a:pt x="36" y="3477"/>
                  </a:moveTo>
                  <a:lnTo>
                    <a:pt x="1" y="3405"/>
                  </a:lnTo>
                  <a:lnTo>
                    <a:pt x="8216" y="0"/>
                  </a:lnTo>
                  <a:lnTo>
                    <a:pt x="8252" y="72"/>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980;p62">
              <a:extLst>
                <a:ext uri="{FF2B5EF4-FFF2-40B4-BE49-F238E27FC236}">
                  <a16:creationId xmlns:a16="http://schemas.microsoft.com/office/drawing/2014/main" id="{43638C34-4795-4895-B7AC-5AE6AC3C9B8B}"/>
                </a:ext>
              </a:extLst>
            </p:cNvPr>
            <p:cNvSpPr/>
            <p:nvPr/>
          </p:nvSpPr>
          <p:spPr>
            <a:xfrm>
              <a:off x="4845525" y="1948575"/>
              <a:ext cx="86950" cy="206000"/>
            </a:xfrm>
            <a:custGeom>
              <a:avLst/>
              <a:gdLst/>
              <a:ahLst/>
              <a:cxnLst/>
              <a:rect l="l" t="t" r="r" b="b"/>
              <a:pathLst>
                <a:path w="3478" h="8240" extrusionOk="0">
                  <a:moveTo>
                    <a:pt x="72" y="8240"/>
                  </a:moveTo>
                  <a:lnTo>
                    <a:pt x="1" y="8216"/>
                  </a:lnTo>
                  <a:lnTo>
                    <a:pt x="3406" y="1"/>
                  </a:lnTo>
                  <a:lnTo>
                    <a:pt x="3477" y="25"/>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981;p62">
              <a:extLst>
                <a:ext uri="{FF2B5EF4-FFF2-40B4-BE49-F238E27FC236}">
                  <a16:creationId xmlns:a16="http://schemas.microsoft.com/office/drawing/2014/main" id="{075B74A0-A804-4A9C-9F89-74E66107BE3F}"/>
                </a:ext>
              </a:extLst>
            </p:cNvPr>
            <p:cNvSpPr/>
            <p:nvPr/>
          </p:nvSpPr>
          <p:spPr>
            <a:xfrm>
              <a:off x="4785700" y="2009000"/>
              <a:ext cx="206300" cy="86350"/>
            </a:xfrm>
            <a:custGeom>
              <a:avLst/>
              <a:gdLst/>
              <a:ahLst/>
              <a:cxnLst/>
              <a:rect l="l" t="t" r="r" b="b"/>
              <a:pathLst>
                <a:path w="8252" h="3454" extrusionOk="0">
                  <a:moveTo>
                    <a:pt x="8252" y="3382"/>
                  </a:moveTo>
                  <a:lnTo>
                    <a:pt x="8228" y="3454"/>
                  </a:lnTo>
                  <a:lnTo>
                    <a:pt x="1" y="60"/>
                  </a:lnTo>
                  <a:lnTo>
                    <a:pt x="36" y="1"/>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982;p62">
              <a:extLst>
                <a:ext uri="{FF2B5EF4-FFF2-40B4-BE49-F238E27FC236}">
                  <a16:creationId xmlns:a16="http://schemas.microsoft.com/office/drawing/2014/main" id="{DBC9CB31-DC4F-4A4A-B352-93D7409E18D7}"/>
                </a:ext>
              </a:extLst>
            </p:cNvPr>
            <p:cNvSpPr/>
            <p:nvPr/>
          </p:nvSpPr>
          <p:spPr>
            <a:xfrm>
              <a:off x="4767850" y="1930725"/>
              <a:ext cx="242300" cy="242325"/>
            </a:xfrm>
            <a:custGeom>
              <a:avLst/>
              <a:gdLst/>
              <a:ahLst/>
              <a:cxnLst/>
              <a:rect l="l" t="t" r="r" b="b"/>
              <a:pathLst>
                <a:path w="9692" h="9693" fill="none" extrusionOk="0">
                  <a:moveTo>
                    <a:pt x="9692" y="4846"/>
                  </a:moveTo>
                  <a:cubicBezTo>
                    <a:pt x="9692" y="7525"/>
                    <a:pt x="7525" y="9692"/>
                    <a:pt x="4846" y="9692"/>
                  </a:cubicBezTo>
                  <a:cubicBezTo>
                    <a:pt x="2167" y="9692"/>
                    <a:pt x="0" y="7525"/>
                    <a:pt x="0" y="4846"/>
                  </a:cubicBezTo>
                  <a:cubicBezTo>
                    <a:pt x="0" y="2167"/>
                    <a:pt x="2167" y="0"/>
                    <a:pt x="4846" y="0"/>
                  </a:cubicBezTo>
                  <a:cubicBezTo>
                    <a:pt x="7525" y="0"/>
                    <a:pt x="9692" y="2167"/>
                    <a:pt x="9692" y="4846"/>
                  </a:cubicBezTo>
                  <a:close/>
                </a:path>
              </a:pathLst>
            </a:custGeom>
            <a:noFill/>
            <a:ln w="24100" cap="flat" cmpd="sng">
              <a:solidFill>
                <a:srgbClr val="4824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983;p62">
              <a:extLst>
                <a:ext uri="{FF2B5EF4-FFF2-40B4-BE49-F238E27FC236}">
                  <a16:creationId xmlns:a16="http://schemas.microsoft.com/office/drawing/2014/main" id="{343DCC23-1073-4B1D-8EED-890FD3BA1A7E}"/>
                </a:ext>
              </a:extLst>
            </p:cNvPr>
            <p:cNvSpPr/>
            <p:nvPr/>
          </p:nvSpPr>
          <p:spPr>
            <a:xfrm>
              <a:off x="4767850" y="1930725"/>
              <a:ext cx="242300" cy="242325"/>
            </a:xfrm>
            <a:custGeom>
              <a:avLst/>
              <a:gdLst/>
              <a:ahLst/>
              <a:cxnLst/>
              <a:rect l="l" t="t" r="r" b="b"/>
              <a:pathLst>
                <a:path w="9692" h="9693" fill="none" extrusionOk="0">
                  <a:moveTo>
                    <a:pt x="9692" y="4846"/>
                  </a:moveTo>
                  <a:cubicBezTo>
                    <a:pt x="9692" y="7525"/>
                    <a:pt x="7525" y="9692"/>
                    <a:pt x="4846" y="9692"/>
                  </a:cubicBezTo>
                  <a:cubicBezTo>
                    <a:pt x="2167" y="9692"/>
                    <a:pt x="0" y="7525"/>
                    <a:pt x="0" y="4846"/>
                  </a:cubicBezTo>
                  <a:cubicBezTo>
                    <a:pt x="0" y="2167"/>
                    <a:pt x="2167" y="0"/>
                    <a:pt x="4846" y="0"/>
                  </a:cubicBezTo>
                  <a:cubicBezTo>
                    <a:pt x="7525" y="0"/>
                    <a:pt x="9692" y="2167"/>
                    <a:pt x="9692" y="4846"/>
                  </a:cubicBezTo>
                  <a:close/>
                </a:path>
              </a:pathLst>
            </a:custGeom>
            <a:noFill/>
            <a:ln w="2375" cap="flat" cmpd="sng">
              <a:solidFill>
                <a:srgbClr val="F8A21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984;p62">
              <a:extLst>
                <a:ext uri="{FF2B5EF4-FFF2-40B4-BE49-F238E27FC236}">
                  <a16:creationId xmlns:a16="http://schemas.microsoft.com/office/drawing/2014/main" id="{9A777CA8-83D0-4F96-8C4D-94054AEFEA18}"/>
                </a:ext>
              </a:extLst>
            </p:cNvPr>
            <p:cNvSpPr/>
            <p:nvPr/>
          </p:nvSpPr>
          <p:spPr>
            <a:xfrm>
              <a:off x="5158675" y="1940850"/>
              <a:ext cx="1800" cy="222075"/>
            </a:xfrm>
            <a:custGeom>
              <a:avLst/>
              <a:gdLst/>
              <a:ahLst/>
              <a:cxnLst/>
              <a:rect l="l" t="t" r="r" b="b"/>
              <a:pathLst>
                <a:path w="72" h="8883" extrusionOk="0">
                  <a:moveTo>
                    <a:pt x="0" y="0"/>
                  </a:moveTo>
                  <a:lnTo>
                    <a:pt x="72" y="0"/>
                  </a:lnTo>
                  <a:lnTo>
                    <a:pt x="72" y="8882"/>
                  </a:lnTo>
                  <a:lnTo>
                    <a:pt x="0" y="8882"/>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985;p62">
              <a:extLst>
                <a:ext uri="{FF2B5EF4-FFF2-40B4-BE49-F238E27FC236}">
                  <a16:creationId xmlns:a16="http://schemas.microsoft.com/office/drawing/2014/main" id="{CAEF1E43-6FB4-4B49-8DB1-81A41DE493F2}"/>
                </a:ext>
              </a:extLst>
            </p:cNvPr>
            <p:cNvSpPr/>
            <p:nvPr/>
          </p:nvSpPr>
          <p:spPr>
            <a:xfrm>
              <a:off x="5048525" y="2050975"/>
              <a:ext cx="222375" cy="1825"/>
            </a:xfrm>
            <a:custGeom>
              <a:avLst/>
              <a:gdLst/>
              <a:ahLst/>
              <a:cxnLst/>
              <a:rect l="l" t="t" r="r" b="b"/>
              <a:pathLst>
                <a:path w="8895" h="73" extrusionOk="0">
                  <a:moveTo>
                    <a:pt x="1" y="1"/>
                  </a:moveTo>
                  <a:lnTo>
                    <a:pt x="8895" y="1"/>
                  </a:lnTo>
                  <a:lnTo>
                    <a:pt x="8895" y="72"/>
                  </a:lnTo>
                  <a:lnTo>
                    <a:pt x="1" y="72"/>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986;p62">
              <a:extLst>
                <a:ext uri="{FF2B5EF4-FFF2-40B4-BE49-F238E27FC236}">
                  <a16:creationId xmlns:a16="http://schemas.microsoft.com/office/drawing/2014/main" id="{7722173D-F677-428B-B5D0-6426C540A713}"/>
                </a:ext>
              </a:extLst>
            </p:cNvPr>
            <p:cNvSpPr/>
            <p:nvPr/>
          </p:nvSpPr>
          <p:spPr>
            <a:xfrm>
              <a:off x="5080375" y="1972700"/>
              <a:ext cx="158675" cy="158375"/>
            </a:xfrm>
            <a:custGeom>
              <a:avLst/>
              <a:gdLst/>
              <a:ahLst/>
              <a:cxnLst/>
              <a:rect l="l" t="t" r="r" b="b"/>
              <a:pathLst>
                <a:path w="6347" h="6335" extrusionOk="0">
                  <a:moveTo>
                    <a:pt x="49" y="6334"/>
                  </a:moveTo>
                  <a:lnTo>
                    <a:pt x="1" y="6287"/>
                  </a:lnTo>
                  <a:lnTo>
                    <a:pt x="6287" y="0"/>
                  </a:lnTo>
                  <a:lnTo>
                    <a:pt x="6347" y="48"/>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987;p62">
              <a:extLst>
                <a:ext uri="{FF2B5EF4-FFF2-40B4-BE49-F238E27FC236}">
                  <a16:creationId xmlns:a16="http://schemas.microsoft.com/office/drawing/2014/main" id="{9B36530F-0B11-4D4D-9A60-3E7B529181B7}"/>
                </a:ext>
              </a:extLst>
            </p:cNvPr>
            <p:cNvSpPr/>
            <p:nvPr/>
          </p:nvSpPr>
          <p:spPr>
            <a:xfrm>
              <a:off x="5080375" y="1972700"/>
              <a:ext cx="158675" cy="158375"/>
            </a:xfrm>
            <a:custGeom>
              <a:avLst/>
              <a:gdLst/>
              <a:ahLst/>
              <a:cxnLst/>
              <a:rect l="l" t="t" r="r" b="b"/>
              <a:pathLst>
                <a:path w="6347" h="6335" extrusionOk="0">
                  <a:moveTo>
                    <a:pt x="6347" y="6275"/>
                  </a:moveTo>
                  <a:lnTo>
                    <a:pt x="6299" y="6334"/>
                  </a:lnTo>
                  <a:lnTo>
                    <a:pt x="1" y="48"/>
                  </a:lnTo>
                  <a:lnTo>
                    <a:pt x="49" y="0"/>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988;p62">
              <a:extLst>
                <a:ext uri="{FF2B5EF4-FFF2-40B4-BE49-F238E27FC236}">
                  <a16:creationId xmlns:a16="http://schemas.microsoft.com/office/drawing/2014/main" id="{A02A0CDE-BA45-422F-BFA6-ACED00B726AC}"/>
                </a:ext>
              </a:extLst>
            </p:cNvPr>
            <p:cNvSpPr/>
            <p:nvPr/>
          </p:nvSpPr>
          <p:spPr>
            <a:xfrm>
              <a:off x="5116400" y="1948875"/>
              <a:ext cx="86350" cy="206300"/>
            </a:xfrm>
            <a:custGeom>
              <a:avLst/>
              <a:gdLst/>
              <a:ahLst/>
              <a:cxnLst/>
              <a:rect l="l" t="t" r="r" b="b"/>
              <a:pathLst>
                <a:path w="3454" h="8252" extrusionOk="0">
                  <a:moveTo>
                    <a:pt x="1" y="36"/>
                  </a:moveTo>
                  <a:lnTo>
                    <a:pt x="72" y="1"/>
                  </a:lnTo>
                  <a:lnTo>
                    <a:pt x="3453" y="8228"/>
                  </a:lnTo>
                  <a:lnTo>
                    <a:pt x="3394" y="8252"/>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989;p62">
              <a:extLst>
                <a:ext uri="{FF2B5EF4-FFF2-40B4-BE49-F238E27FC236}">
                  <a16:creationId xmlns:a16="http://schemas.microsoft.com/office/drawing/2014/main" id="{55907EBE-D2C4-4E5A-8167-7BCD3A0CCB43}"/>
                </a:ext>
              </a:extLst>
            </p:cNvPr>
            <p:cNvSpPr/>
            <p:nvPr/>
          </p:nvSpPr>
          <p:spPr>
            <a:xfrm>
              <a:off x="5056875" y="2008400"/>
              <a:ext cx="205700" cy="87250"/>
            </a:xfrm>
            <a:custGeom>
              <a:avLst/>
              <a:gdLst/>
              <a:ahLst/>
              <a:cxnLst/>
              <a:rect l="l" t="t" r="r" b="b"/>
              <a:pathLst>
                <a:path w="8228" h="3490" extrusionOk="0">
                  <a:moveTo>
                    <a:pt x="24" y="3490"/>
                  </a:moveTo>
                  <a:lnTo>
                    <a:pt x="0" y="3418"/>
                  </a:lnTo>
                  <a:lnTo>
                    <a:pt x="8204" y="1"/>
                  </a:lnTo>
                  <a:lnTo>
                    <a:pt x="8228" y="72"/>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990;p62">
              <a:extLst>
                <a:ext uri="{FF2B5EF4-FFF2-40B4-BE49-F238E27FC236}">
                  <a16:creationId xmlns:a16="http://schemas.microsoft.com/office/drawing/2014/main" id="{68D3DF15-A525-4469-8F0D-B34B79097AD7}"/>
                </a:ext>
              </a:extLst>
            </p:cNvPr>
            <p:cNvSpPr/>
            <p:nvPr/>
          </p:nvSpPr>
          <p:spPr>
            <a:xfrm>
              <a:off x="5116100" y="1948575"/>
              <a:ext cx="86950" cy="206000"/>
            </a:xfrm>
            <a:custGeom>
              <a:avLst/>
              <a:gdLst/>
              <a:ahLst/>
              <a:cxnLst/>
              <a:rect l="l" t="t" r="r" b="b"/>
              <a:pathLst>
                <a:path w="3478" h="8240" extrusionOk="0">
                  <a:moveTo>
                    <a:pt x="72" y="8240"/>
                  </a:moveTo>
                  <a:lnTo>
                    <a:pt x="1" y="8216"/>
                  </a:lnTo>
                  <a:lnTo>
                    <a:pt x="3406" y="1"/>
                  </a:lnTo>
                  <a:lnTo>
                    <a:pt x="3477" y="25"/>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991;p62">
              <a:extLst>
                <a:ext uri="{FF2B5EF4-FFF2-40B4-BE49-F238E27FC236}">
                  <a16:creationId xmlns:a16="http://schemas.microsoft.com/office/drawing/2014/main" id="{D951A927-CA77-41CD-9897-E3D89BD50545}"/>
                </a:ext>
              </a:extLst>
            </p:cNvPr>
            <p:cNvSpPr/>
            <p:nvPr/>
          </p:nvSpPr>
          <p:spPr>
            <a:xfrm>
              <a:off x="5056875" y="2008125"/>
              <a:ext cx="206000" cy="87225"/>
            </a:xfrm>
            <a:custGeom>
              <a:avLst/>
              <a:gdLst/>
              <a:ahLst/>
              <a:cxnLst/>
              <a:rect l="l" t="t" r="r" b="b"/>
              <a:pathLst>
                <a:path w="8240" h="3489" extrusionOk="0">
                  <a:moveTo>
                    <a:pt x="8239" y="3417"/>
                  </a:moveTo>
                  <a:lnTo>
                    <a:pt x="8204" y="3489"/>
                  </a:lnTo>
                  <a:lnTo>
                    <a:pt x="0" y="72"/>
                  </a:lnTo>
                  <a:lnTo>
                    <a:pt x="24" y="0"/>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992;p62">
              <a:extLst>
                <a:ext uri="{FF2B5EF4-FFF2-40B4-BE49-F238E27FC236}">
                  <a16:creationId xmlns:a16="http://schemas.microsoft.com/office/drawing/2014/main" id="{58D1FB87-CBBB-4975-B7FC-27DD8DEF5E07}"/>
                </a:ext>
              </a:extLst>
            </p:cNvPr>
            <p:cNvSpPr/>
            <p:nvPr/>
          </p:nvSpPr>
          <p:spPr>
            <a:xfrm>
              <a:off x="5038425" y="1930725"/>
              <a:ext cx="242300" cy="242325"/>
            </a:xfrm>
            <a:custGeom>
              <a:avLst/>
              <a:gdLst/>
              <a:ahLst/>
              <a:cxnLst/>
              <a:rect l="l" t="t" r="r" b="b"/>
              <a:pathLst>
                <a:path w="9692" h="9693" fill="none" extrusionOk="0">
                  <a:moveTo>
                    <a:pt x="9692" y="4846"/>
                  </a:moveTo>
                  <a:cubicBezTo>
                    <a:pt x="9692" y="7525"/>
                    <a:pt x="7525" y="9692"/>
                    <a:pt x="4846" y="9692"/>
                  </a:cubicBezTo>
                  <a:cubicBezTo>
                    <a:pt x="2179" y="9692"/>
                    <a:pt x="0" y="7525"/>
                    <a:pt x="0" y="4846"/>
                  </a:cubicBezTo>
                  <a:cubicBezTo>
                    <a:pt x="0" y="2167"/>
                    <a:pt x="2179" y="0"/>
                    <a:pt x="4846" y="0"/>
                  </a:cubicBezTo>
                  <a:cubicBezTo>
                    <a:pt x="7525" y="0"/>
                    <a:pt x="9692" y="2167"/>
                    <a:pt x="9692" y="4846"/>
                  </a:cubicBezTo>
                  <a:close/>
                </a:path>
              </a:pathLst>
            </a:custGeom>
            <a:noFill/>
            <a:ln w="24100" cap="flat" cmpd="sng">
              <a:solidFill>
                <a:srgbClr val="4824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93;p62">
              <a:extLst>
                <a:ext uri="{FF2B5EF4-FFF2-40B4-BE49-F238E27FC236}">
                  <a16:creationId xmlns:a16="http://schemas.microsoft.com/office/drawing/2014/main" id="{93A24008-80F9-4BA7-A9F4-77B8AFF6C0D0}"/>
                </a:ext>
              </a:extLst>
            </p:cNvPr>
            <p:cNvSpPr/>
            <p:nvPr/>
          </p:nvSpPr>
          <p:spPr>
            <a:xfrm>
              <a:off x="5038425" y="1930725"/>
              <a:ext cx="242300" cy="242325"/>
            </a:xfrm>
            <a:custGeom>
              <a:avLst/>
              <a:gdLst/>
              <a:ahLst/>
              <a:cxnLst/>
              <a:rect l="l" t="t" r="r" b="b"/>
              <a:pathLst>
                <a:path w="9692" h="9693" fill="none" extrusionOk="0">
                  <a:moveTo>
                    <a:pt x="9692" y="4846"/>
                  </a:moveTo>
                  <a:cubicBezTo>
                    <a:pt x="9692" y="7525"/>
                    <a:pt x="7525" y="9692"/>
                    <a:pt x="4846" y="9692"/>
                  </a:cubicBezTo>
                  <a:cubicBezTo>
                    <a:pt x="2179" y="9692"/>
                    <a:pt x="0" y="7525"/>
                    <a:pt x="0" y="4846"/>
                  </a:cubicBezTo>
                  <a:cubicBezTo>
                    <a:pt x="0" y="2167"/>
                    <a:pt x="2179" y="0"/>
                    <a:pt x="4846" y="0"/>
                  </a:cubicBezTo>
                  <a:cubicBezTo>
                    <a:pt x="7525" y="0"/>
                    <a:pt x="9692" y="2167"/>
                    <a:pt x="9692" y="4846"/>
                  </a:cubicBezTo>
                  <a:close/>
                </a:path>
              </a:pathLst>
            </a:custGeom>
            <a:noFill/>
            <a:ln w="2375" cap="flat" cmpd="sng">
              <a:solidFill>
                <a:srgbClr val="F8A21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994;p62">
              <a:extLst>
                <a:ext uri="{FF2B5EF4-FFF2-40B4-BE49-F238E27FC236}">
                  <a16:creationId xmlns:a16="http://schemas.microsoft.com/office/drawing/2014/main" id="{4C065AA6-13CB-4AC8-826D-1F78BBABDEDE}"/>
                </a:ext>
              </a:extLst>
            </p:cNvPr>
            <p:cNvSpPr/>
            <p:nvPr/>
          </p:nvSpPr>
          <p:spPr>
            <a:xfrm>
              <a:off x="4889000" y="2035200"/>
              <a:ext cx="270575" cy="33375"/>
            </a:xfrm>
            <a:custGeom>
              <a:avLst/>
              <a:gdLst/>
              <a:ahLst/>
              <a:cxnLst/>
              <a:rect l="l" t="t" r="r" b="b"/>
              <a:pathLst>
                <a:path w="10823" h="1335" extrusionOk="0">
                  <a:moveTo>
                    <a:pt x="0" y="1"/>
                  </a:moveTo>
                  <a:lnTo>
                    <a:pt x="0" y="1334"/>
                  </a:lnTo>
                  <a:lnTo>
                    <a:pt x="10823" y="1334"/>
                  </a:lnTo>
                  <a:lnTo>
                    <a:pt x="10823" y="1"/>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995;p62">
              <a:extLst>
                <a:ext uri="{FF2B5EF4-FFF2-40B4-BE49-F238E27FC236}">
                  <a16:creationId xmlns:a16="http://schemas.microsoft.com/office/drawing/2014/main" id="{F28034B3-6CB6-4188-8D13-45EA20C4E83C}"/>
                </a:ext>
              </a:extLst>
            </p:cNvPr>
            <p:cNvSpPr/>
            <p:nvPr/>
          </p:nvSpPr>
          <p:spPr>
            <a:xfrm>
              <a:off x="4889000" y="2048300"/>
              <a:ext cx="270575" cy="7175"/>
            </a:xfrm>
            <a:custGeom>
              <a:avLst/>
              <a:gdLst/>
              <a:ahLst/>
              <a:cxnLst/>
              <a:rect l="l" t="t" r="r" b="b"/>
              <a:pathLst>
                <a:path w="10823" h="287" extrusionOk="0">
                  <a:moveTo>
                    <a:pt x="0" y="0"/>
                  </a:moveTo>
                  <a:lnTo>
                    <a:pt x="0" y="286"/>
                  </a:lnTo>
                  <a:lnTo>
                    <a:pt x="10823" y="286"/>
                  </a:lnTo>
                  <a:lnTo>
                    <a:pt x="10823" y="0"/>
                  </a:ln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96;p62">
              <a:extLst>
                <a:ext uri="{FF2B5EF4-FFF2-40B4-BE49-F238E27FC236}">
                  <a16:creationId xmlns:a16="http://schemas.microsoft.com/office/drawing/2014/main" id="{BADCA894-5DFF-42F5-918D-02A3C9C358B2}"/>
                </a:ext>
              </a:extLst>
            </p:cNvPr>
            <p:cNvSpPr/>
            <p:nvPr/>
          </p:nvSpPr>
          <p:spPr>
            <a:xfrm>
              <a:off x="4855050" y="2017925"/>
              <a:ext cx="67900" cy="67900"/>
            </a:xfrm>
            <a:custGeom>
              <a:avLst/>
              <a:gdLst/>
              <a:ahLst/>
              <a:cxnLst/>
              <a:rect l="l" t="t" r="r" b="b"/>
              <a:pathLst>
                <a:path w="2716" h="2716" extrusionOk="0">
                  <a:moveTo>
                    <a:pt x="1358" y="1"/>
                  </a:moveTo>
                  <a:cubicBezTo>
                    <a:pt x="608" y="1"/>
                    <a:pt x="1" y="608"/>
                    <a:pt x="1" y="1358"/>
                  </a:cubicBezTo>
                  <a:cubicBezTo>
                    <a:pt x="1" y="2108"/>
                    <a:pt x="608" y="2716"/>
                    <a:pt x="1358" y="2716"/>
                  </a:cubicBezTo>
                  <a:cubicBezTo>
                    <a:pt x="2108" y="2716"/>
                    <a:pt x="2715" y="2108"/>
                    <a:pt x="2715" y="1358"/>
                  </a:cubicBezTo>
                  <a:cubicBezTo>
                    <a:pt x="2715" y="608"/>
                    <a:pt x="2108" y="1"/>
                    <a:pt x="1358"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97;p62">
              <a:extLst>
                <a:ext uri="{FF2B5EF4-FFF2-40B4-BE49-F238E27FC236}">
                  <a16:creationId xmlns:a16="http://schemas.microsoft.com/office/drawing/2014/main" id="{9AA3402C-CB0B-401E-8BC0-B7F2902093E1}"/>
                </a:ext>
              </a:extLst>
            </p:cNvPr>
            <p:cNvSpPr/>
            <p:nvPr/>
          </p:nvSpPr>
          <p:spPr>
            <a:xfrm>
              <a:off x="4869650" y="2032525"/>
              <a:ext cx="38725" cy="38725"/>
            </a:xfrm>
            <a:custGeom>
              <a:avLst/>
              <a:gdLst/>
              <a:ahLst/>
              <a:cxnLst/>
              <a:rect l="l" t="t" r="r" b="b"/>
              <a:pathLst>
                <a:path w="1549" h="1549" extrusionOk="0">
                  <a:moveTo>
                    <a:pt x="774" y="0"/>
                  </a:moveTo>
                  <a:cubicBezTo>
                    <a:pt x="346" y="0"/>
                    <a:pt x="0" y="346"/>
                    <a:pt x="0" y="774"/>
                  </a:cubicBezTo>
                  <a:cubicBezTo>
                    <a:pt x="0" y="1203"/>
                    <a:pt x="346" y="1548"/>
                    <a:pt x="774" y="1548"/>
                  </a:cubicBezTo>
                  <a:cubicBezTo>
                    <a:pt x="1203" y="1548"/>
                    <a:pt x="1548" y="1203"/>
                    <a:pt x="1548" y="774"/>
                  </a:cubicBezTo>
                  <a:cubicBezTo>
                    <a:pt x="1548" y="346"/>
                    <a:pt x="1203" y="0"/>
                    <a:pt x="774"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98;p62">
              <a:extLst>
                <a:ext uri="{FF2B5EF4-FFF2-40B4-BE49-F238E27FC236}">
                  <a16:creationId xmlns:a16="http://schemas.microsoft.com/office/drawing/2014/main" id="{14466899-372D-4BCF-8816-8A5EB4823394}"/>
                </a:ext>
              </a:extLst>
            </p:cNvPr>
            <p:cNvSpPr/>
            <p:nvPr/>
          </p:nvSpPr>
          <p:spPr>
            <a:xfrm>
              <a:off x="5125625" y="2017925"/>
              <a:ext cx="67900" cy="67900"/>
            </a:xfrm>
            <a:custGeom>
              <a:avLst/>
              <a:gdLst/>
              <a:ahLst/>
              <a:cxnLst/>
              <a:rect l="l" t="t" r="r" b="b"/>
              <a:pathLst>
                <a:path w="2716" h="2716" extrusionOk="0">
                  <a:moveTo>
                    <a:pt x="1358" y="1"/>
                  </a:moveTo>
                  <a:cubicBezTo>
                    <a:pt x="608" y="1"/>
                    <a:pt x="1" y="608"/>
                    <a:pt x="1" y="1358"/>
                  </a:cubicBezTo>
                  <a:cubicBezTo>
                    <a:pt x="1" y="2108"/>
                    <a:pt x="608" y="2716"/>
                    <a:pt x="1358" y="2716"/>
                  </a:cubicBezTo>
                  <a:cubicBezTo>
                    <a:pt x="2108" y="2716"/>
                    <a:pt x="2715" y="2108"/>
                    <a:pt x="2715" y="1358"/>
                  </a:cubicBezTo>
                  <a:cubicBezTo>
                    <a:pt x="2715" y="608"/>
                    <a:pt x="2108" y="1"/>
                    <a:pt x="1358" y="1"/>
                  </a:cubicBez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99;p62">
              <a:extLst>
                <a:ext uri="{FF2B5EF4-FFF2-40B4-BE49-F238E27FC236}">
                  <a16:creationId xmlns:a16="http://schemas.microsoft.com/office/drawing/2014/main" id="{C89A995F-352A-4484-BD70-2B8A4DC14182}"/>
                </a:ext>
              </a:extLst>
            </p:cNvPr>
            <p:cNvSpPr/>
            <p:nvPr/>
          </p:nvSpPr>
          <p:spPr>
            <a:xfrm>
              <a:off x="5140225" y="2032525"/>
              <a:ext cx="38700" cy="38725"/>
            </a:xfrm>
            <a:custGeom>
              <a:avLst/>
              <a:gdLst/>
              <a:ahLst/>
              <a:cxnLst/>
              <a:rect l="l" t="t" r="r" b="b"/>
              <a:pathLst>
                <a:path w="1548" h="1549" extrusionOk="0">
                  <a:moveTo>
                    <a:pt x="774" y="0"/>
                  </a:moveTo>
                  <a:cubicBezTo>
                    <a:pt x="345" y="0"/>
                    <a:pt x="0" y="346"/>
                    <a:pt x="0" y="774"/>
                  </a:cubicBezTo>
                  <a:cubicBezTo>
                    <a:pt x="0" y="1203"/>
                    <a:pt x="345" y="1548"/>
                    <a:pt x="774" y="1548"/>
                  </a:cubicBezTo>
                  <a:cubicBezTo>
                    <a:pt x="1203" y="1548"/>
                    <a:pt x="1548" y="1203"/>
                    <a:pt x="1548" y="774"/>
                  </a:cubicBezTo>
                  <a:cubicBezTo>
                    <a:pt x="1548" y="346"/>
                    <a:pt x="1203" y="0"/>
                    <a:pt x="774"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000;p62">
              <a:extLst>
                <a:ext uri="{FF2B5EF4-FFF2-40B4-BE49-F238E27FC236}">
                  <a16:creationId xmlns:a16="http://schemas.microsoft.com/office/drawing/2014/main" id="{1EAEE9CD-B1E2-47DC-B893-2CD817E089F1}"/>
                </a:ext>
              </a:extLst>
            </p:cNvPr>
            <p:cNvSpPr/>
            <p:nvPr/>
          </p:nvSpPr>
          <p:spPr>
            <a:xfrm>
              <a:off x="5635800" y="1850650"/>
              <a:ext cx="437000" cy="19375"/>
            </a:xfrm>
            <a:custGeom>
              <a:avLst/>
              <a:gdLst/>
              <a:ahLst/>
              <a:cxnLst/>
              <a:rect l="l" t="t" r="r" b="b"/>
              <a:pathLst>
                <a:path w="17480" h="775" extrusionOk="0">
                  <a:moveTo>
                    <a:pt x="382" y="1"/>
                  </a:moveTo>
                  <a:cubicBezTo>
                    <a:pt x="168" y="1"/>
                    <a:pt x="1" y="167"/>
                    <a:pt x="1" y="382"/>
                  </a:cubicBezTo>
                  <a:lnTo>
                    <a:pt x="1" y="394"/>
                  </a:lnTo>
                  <a:cubicBezTo>
                    <a:pt x="1" y="596"/>
                    <a:pt x="168" y="775"/>
                    <a:pt x="382" y="775"/>
                  </a:cubicBezTo>
                  <a:lnTo>
                    <a:pt x="17098" y="775"/>
                  </a:lnTo>
                  <a:cubicBezTo>
                    <a:pt x="17313" y="775"/>
                    <a:pt x="17479" y="596"/>
                    <a:pt x="17479" y="394"/>
                  </a:cubicBezTo>
                  <a:lnTo>
                    <a:pt x="17479" y="382"/>
                  </a:lnTo>
                  <a:cubicBezTo>
                    <a:pt x="17479" y="167"/>
                    <a:pt x="17313" y="1"/>
                    <a:pt x="17098" y="1"/>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001;p62">
              <a:extLst>
                <a:ext uri="{FF2B5EF4-FFF2-40B4-BE49-F238E27FC236}">
                  <a16:creationId xmlns:a16="http://schemas.microsoft.com/office/drawing/2014/main" id="{C06C6B97-9968-4021-9EC9-C68BFE7AB3BB}"/>
                </a:ext>
              </a:extLst>
            </p:cNvPr>
            <p:cNvSpPr/>
            <p:nvPr/>
          </p:nvSpPr>
          <p:spPr>
            <a:xfrm>
              <a:off x="5635800" y="1883700"/>
              <a:ext cx="437000" cy="19375"/>
            </a:xfrm>
            <a:custGeom>
              <a:avLst/>
              <a:gdLst/>
              <a:ahLst/>
              <a:cxnLst/>
              <a:rect l="l" t="t" r="r" b="b"/>
              <a:pathLst>
                <a:path w="17480" h="775" extrusionOk="0">
                  <a:moveTo>
                    <a:pt x="382" y="0"/>
                  </a:moveTo>
                  <a:cubicBezTo>
                    <a:pt x="168" y="0"/>
                    <a:pt x="1" y="179"/>
                    <a:pt x="1" y="381"/>
                  </a:cubicBezTo>
                  <a:lnTo>
                    <a:pt x="1" y="393"/>
                  </a:lnTo>
                  <a:cubicBezTo>
                    <a:pt x="1" y="608"/>
                    <a:pt x="168" y="774"/>
                    <a:pt x="382" y="774"/>
                  </a:cubicBezTo>
                  <a:lnTo>
                    <a:pt x="17098" y="774"/>
                  </a:lnTo>
                  <a:cubicBezTo>
                    <a:pt x="17313" y="774"/>
                    <a:pt x="17479" y="608"/>
                    <a:pt x="17479" y="393"/>
                  </a:cubicBezTo>
                  <a:lnTo>
                    <a:pt x="17479" y="381"/>
                  </a:lnTo>
                  <a:cubicBezTo>
                    <a:pt x="17479" y="179"/>
                    <a:pt x="17313" y="0"/>
                    <a:pt x="17098" y="0"/>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002;p62">
              <a:extLst>
                <a:ext uri="{FF2B5EF4-FFF2-40B4-BE49-F238E27FC236}">
                  <a16:creationId xmlns:a16="http://schemas.microsoft.com/office/drawing/2014/main" id="{DC67EA0F-8D7E-4D54-B371-3D70F16D6E1D}"/>
                </a:ext>
              </a:extLst>
            </p:cNvPr>
            <p:cNvSpPr/>
            <p:nvPr/>
          </p:nvSpPr>
          <p:spPr>
            <a:xfrm>
              <a:off x="5635800" y="1917025"/>
              <a:ext cx="437000" cy="19375"/>
            </a:xfrm>
            <a:custGeom>
              <a:avLst/>
              <a:gdLst/>
              <a:ahLst/>
              <a:cxnLst/>
              <a:rect l="l" t="t" r="r" b="b"/>
              <a:pathLst>
                <a:path w="17480" h="775" extrusionOk="0">
                  <a:moveTo>
                    <a:pt x="382" y="1"/>
                  </a:moveTo>
                  <a:cubicBezTo>
                    <a:pt x="168" y="1"/>
                    <a:pt x="1" y="167"/>
                    <a:pt x="1" y="382"/>
                  </a:cubicBezTo>
                  <a:lnTo>
                    <a:pt x="1" y="394"/>
                  </a:lnTo>
                  <a:cubicBezTo>
                    <a:pt x="1" y="608"/>
                    <a:pt x="168" y="775"/>
                    <a:pt x="382" y="775"/>
                  </a:cubicBezTo>
                  <a:lnTo>
                    <a:pt x="17098" y="775"/>
                  </a:lnTo>
                  <a:cubicBezTo>
                    <a:pt x="17313" y="775"/>
                    <a:pt x="17479" y="608"/>
                    <a:pt x="17479" y="394"/>
                  </a:cubicBezTo>
                  <a:lnTo>
                    <a:pt x="17479" y="382"/>
                  </a:lnTo>
                  <a:cubicBezTo>
                    <a:pt x="17479" y="167"/>
                    <a:pt x="17313" y="1"/>
                    <a:pt x="17098" y="1"/>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003;p62">
              <a:extLst>
                <a:ext uri="{FF2B5EF4-FFF2-40B4-BE49-F238E27FC236}">
                  <a16:creationId xmlns:a16="http://schemas.microsoft.com/office/drawing/2014/main" id="{079C84CA-9F12-4378-84D2-080CDE46197B}"/>
                </a:ext>
              </a:extLst>
            </p:cNvPr>
            <p:cNvSpPr/>
            <p:nvPr/>
          </p:nvSpPr>
          <p:spPr>
            <a:xfrm>
              <a:off x="5635800" y="1950375"/>
              <a:ext cx="437000" cy="19375"/>
            </a:xfrm>
            <a:custGeom>
              <a:avLst/>
              <a:gdLst/>
              <a:ahLst/>
              <a:cxnLst/>
              <a:rect l="l" t="t" r="r" b="b"/>
              <a:pathLst>
                <a:path w="17480" h="775" extrusionOk="0">
                  <a:moveTo>
                    <a:pt x="382" y="0"/>
                  </a:moveTo>
                  <a:cubicBezTo>
                    <a:pt x="168" y="0"/>
                    <a:pt x="1" y="167"/>
                    <a:pt x="1" y="381"/>
                  </a:cubicBezTo>
                  <a:lnTo>
                    <a:pt x="1" y="393"/>
                  </a:lnTo>
                  <a:cubicBezTo>
                    <a:pt x="1" y="596"/>
                    <a:pt x="168" y="774"/>
                    <a:pt x="382" y="774"/>
                  </a:cubicBezTo>
                  <a:lnTo>
                    <a:pt x="17098" y="774"/>
                  </a:lnTo>
                  <a:cubicBezTo>
                    <a:pt x="17313" y="774"/>
                    <a:pt x="17479" y="596"/>
                    <a:pt x="17479" y="393"/>
                  </a:cubicBezTo>
                  <a:lnTo>
                    <a:pt x="17479" y="381"/>
                  </a:lnTo>
                  <a:cubicBezTo>
                    <a:pt x="17479" y="167"/>
                    <a:pt x="17313" y="0"/>
                    <a:pt x="17098" y="0"/>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04;p62">
              <a:extLst>
                <a:ext uri="{FF2B5EF4-FFF2-40B4-BE49-F238E27FC236}">
                  <a16:creationId xmlns:a16="http://schemas.microsoft.com/office/drawing/2014/main" id="{90D4CC29-6E47-4102-B0B4-591D0CA72456}"/>
                </a:ext>
              </a:extLst>
            </p:cNvPr>
            <p:cNvSpPr/>
            <p:nvPr/>
          </p:nvSpPr>
          <p:spPr>
            <a:xfrm>
              <a:off x="5239325" y="1860175"/>
              <a:ext cx="84575" cy="23550"/>
            </a:xfrm>
            <a:custGeom>
              <a:avLst/>
              <a:gdLst/>
              <a:ahLst/>
              <a:cxnLst/>
              <a:rect l="l" t="t" r="r" b="b"/>
              <a:pathLst>
                <a:path w="3383" h="942" extrusionOk="0">
                  <a:moveTo>
                    <a:pt x="382" y="1"/>
                  </a:moveTo>
                  <a:cubicBezTo>
                    <a:pt x="179" y="1"/>
                    <a:pt x="1" y="179"/>
                    <a:pt x="1" y="382"/>
                  </a:cubicBezTo>
                  <a:lnTo>
                    <a:pt x="1" y="572"/>
                  </a:lnTo>
                  <a:cubicBezTo>
                    <a:pt x="1" y="775"/>
                    <a:pt x="179" y="941"/>
                    <a:pt x="382" y="941"/>
                  </a:cubicBezTo>
                  <a:lnTo>
                    <a:pt x="3001" y="941"/>
                  </a:lnTo>
                  <a:cubicBezTo>
                    <a:pt x="3204" y="941"/>
                    <a:pt x="3382" y="775"/>
                    <a:pt x="3382" y="572"/>
                  </a:cubicBezTo>
                  <a:lnTo>
                    <a:pt x="3382" y="382"/>
                  </a:lnTo>
                  <a:cubicBezTo>
                    <a:pt x="3382" y="179"/>
                    <a:pt x="3204" y="1"/>
                    <a:pt x="3001" y="1"/>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005;p62">
              <a:extLst>
                <a:ext uri="{FF2B5EF4-FFF2-40B4-BE49-F238E27FC236}">
                  <a16:creationId xmlns:a16="http://schemas.microsoft.com/office/drawing/2014/main" id="{6E6481D0-F28F-4D0A-87D7-8739E7D4780C}"/>
                </a:ext>
              </a:extLst>
            </p:cNvPr>
            <p:cNvSpPr/>
            <p:nvPr/>
          </p:nvSpPr>
          <p:spPr>
            <a:xfrm>
              <a:off x="5239325" y="1898275"/>
              <a:ext cx="84575" cy="23550"/>
            </a:xfrm>
            <a:custGeom>
              <a:avLst/>
              <a:gdLst/>
              <a:ahLst/>
              <a:cxnLst/>
              <a:rect l="l" t="t" r="r" b="b"/>
              <a:pathLst>
                <a:path w="3383" h="942" extrusionOk="0">
                  <a:moveTo>
                    <a:pt x="382" y="1"/>
                  </a:moveTo>
                  <a:cubicBezTo>
                    <a:pt x="179" y="1"/>
                    <a:pt x="1" y="167"/>
                    <a:pt x="1" y="382"/>
                  </a:cubicBezTo>
                  <a:lnTo>
                    <a:pt x="1" y="560"/>
                  </a:lnTo>
                  <a:cubicBezTo>
                    <a:pt x="1" y="775"/>
                    <a:pt x="179" y="941"/>
                    <a:pt x="382" y="941"/>
                  </a:cubicBezTo>
                  <a:lnTo>
                    <a:pt x="3001" y="941"/>
                  </a:lnTo>
                  <a:cubicBezTo>
                    <a:pt x="3204" y="941"/>
                    <a:pt x="3382" y="775"/>
                    <a:pt x="3382" y="560"/>
                  </a:cubicBezTo>
                  <a:lnTo>
                    <a:pt x="3382" y="382"/>
                  </a:lnTo>
                  <a:cubicBezTo>
                    <a:pt x="3382" y="167"/>
                    <a:pt x="3204" y="1"/>
                    <a:pt x="3001" y="1"/>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006;p62">
              <a:extLst>
                <a:ext uri="{FF2B5EF4-FFF2-40B4-BE49-F238E27FC236}">
                  <a16:creationId xmlns:a16="http://schemas.microsoft.com/office/drawing/2014/main" id="{700D18D7-8370-4177-A6D4-3FC984A21807}"/>
                </a:ext>
              </a:extLst>
            </p:cNvPr>
            <p:cNvSpPr/>
            <p:nvPr/>
          </p:nvSpPr>
          <p:spPr>
            <a:xfrm>
              <a:off x="5239325" y="1936075"/>
              <a:ext cx="84575" cy="23850"/>
            </a:xfrm>
            <a:custGeom>
              <a:avLst/>
              <a:gdLst/>
              <a:ahLst/>
              <a:cxnLst/>
              <a:rect l="l" t="t" r="r" b="b"/>
              <a:pathLst>
                <a:path w="3383" h="954" extrusionOk="0">
                  <a:moveTo>
                    <a:pt x="382" y="1"/>
                  </a:moveTo>
                  <a:cubicBezTo>
                    <a:pt x="179" y="1"/>
                    <a:pt x="1" y="179"/>
                    <a:pt x="1" y="382"/>
                  </a:cubicBezTo>
                  <a:lnTo>
                    <a:pt x="1" y="572"/>
                  </a:lnTo>
                  <a:cubicBezTo>
                    <a:pt x="1" y="775"/>
                    <a:pt x="179" y="953"/>
                    <a:pt x="382" y="953"/>
                  </a:cubicBezTo>
                  <a:lnTo>
                    <a:pt x="3001" y="953"/>
                  </a:lnTo>
                  <a:cubicBezTo>
                    <a:pt x="3204" y="953"/>
                    <a:pt x="3382" y="775"/>
                    <a:pt x="3382" y="572"/>
                  </a:cubicBezTo>
                  <a:lnTo>
                    <a:pt x="3382" y="382"/>
                  </a:lnTo>
                  <a:cubicBezTo>
                    <a:pt x="3382" y="179"/>
                    <a:pt x="3204" y="1"/>
                    <a:pt x="3001" y="1"/>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007;p62">
              <a:extLst>
                <a:ext uri="{FF2B5EF4-FFF2-40B4-BE49-F238E27FC236}">
                  <a16:creationId xmlns:a16="http://schemas.microsoft.com/office/drawing/2014/main" id="{4784B274-DC8A-4697-B68F-F8EF02CE6F55}"/>
                </a:ext>
              </a:extLst>
            </p:cNvPr>
            <p:cNvSpPr/>
            <p:nvPr/>
          </p:nvSpPr>
          <p:spPr>
            <a:xfrm>
              <a:off x="6117725" y="1826550"/>
              <a:ext cx="26800" cy="200050"/>
            </a:xfrm>
            <a:custGeom>
              <a:avLst/>
              <a:gdLst/>
              <a:ahLst/>
              <a:cxnLst/>
              <a:rect l="l" t="t" r="r" b="b"/>
              <a:pathLst>
                <a:path w="1072" h="8002" extrusionOk="0">
                  <a:moveTo>
                    <a:pt x="381" y="0"/>
                  </a:moveTo>
                  <a:cubicBezTo>
                    <a:pt x="179" y="0"/>
                    <a:pt x="0" y="167"/>
                    <a:pt x="0" y="381"/>
                  </a:cubicBezTo>
                  <a:lnTo>
                    <a:pt x="0" y="7620"/>
                  </a:lnTo>
                  <a:cubicBezTo>
                    <a:pt x="0" y="7835"/>
                    <a:pt x="179" y="8001"/>
                    <a:pt x="381" y="8001"/>
                  </a:cubicBezTo>
                  <a:lnTo>
                    <a:pt x="703" y="8001"/>
                  </a:lnTo>
                  <a:cubicBezTo>
                    <a:pt x="905" y="8001"/>
                    <a:pt x="1072" y="7835"/>
                    <a:pt x="1072" y="7620"/>
                  </a:cubicBezTo>
                  <a:lnTo>
                    <a:pt x="1072" y="381"/>
                  </a:lnTo>
                  <a:cubicBezTo>
                    <a:pt x="1072" y="167"/>
                    <a:pt x="905" y="0"/>
                    <a:pt x="703" y="0"/>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008;p62">
              <a:extLst>
                <a:ext uri="{FF2B5EF4-FFF2-40B4-BE49-F238E27FC236}">
                  <a16:creationId xmlns:a16="http://schemas.microsoft.com/office/drawing/2014/main" id="{DB58DEF3-E7BD-4375-B027-A7B51F5E4453}"/>
                </a:ext>
              </a:extLst>
            </p:cNvPr>
            <p:cNvSpPr/>
            <p:nvPr/>
          </p:nvSpPr>
          <p:spPr>
            <a:xfrm>
              <a:off x="6160575" y="1855125"/>
              <a:ext cx="26825" cy="200050"/>
            </a:xfrm>
            <a:custGeom>
              <a:avLst/>
              <a:gdLst/>
              <a:ahLst/>
              <a:cxnLst/>
              <a:rect l="l" t="t" r="r" b="b"/>
              <a:pathLst>
                <a:path w="1073" h="8002" extrusionOk="0">
                  <a:moveTo>
                    <a:pt x="382" y="0"/>
                  </a:moveTo>
                  <a:cubicBezTo>
                    <a:pt x="167" y="0"/>
                    <a:pt x="1" y="167"/>
                    <a:pt x="1" y="381"/>
                  </a:cubicBezTo>
                  <a:lnTo>
                    <a:pt x="1" y="7620"/>
                  </a:lnTo>
                  <a:cubicBezTo>
                    <a:pt x="1" y="7835"/>
                    <a:pt x="167" y="8001"/>
                    <a:pt x="382" y="8001"/>
                  </a:cubicBezTo>
                  <a:lnTo>
                    <a:pt x="691" y="8001"/>
                  </a:lnTo>
                  <a:cubicBezTo>
                    <a:pt x="906" y="8001"/>
                    <a:pt x="1072" y="7835"/>
                    <a:pt x="1072" y="7620"/>
                  </a:cubicBezTo>
                  <a:lnTo>
                    <a:pt x="1072" y="381"/>
                  </a:lnTo>
                  <a:cubicBezTo>
                    <a:pt x="1072" y="167"/>
                    <a:pt x="906" y="0"/>
                    <a:pt x="691" y="0"/>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009;p62">
              <a:extLst>
                <a:ext uri="{FF2B5EF4-FFF2-40B4-BE49-F238E27FC236}">
                  <a16:creationId xmlns:a16="http://schemas.microsoft.com/office/drawing/2014/main" id="{AD267EAA-1E62-4DE9-9679-E9B4E3A947F7}"/>
                </a:ext>
              </a:extLst>
            </p:cNvPr>
            <p:cNvSpPr/>
            <p:nvPr/>
          </p:nvSpPr>
          <p:spPr>
            <a:xfrm>
              <a:off x="6203150" y="1892925"/>
              <a:ext cx="27100" cy="159275"/>
            </a:xfrm>
            <a:custGeom>
              <a:avLst/>
              <a:gdLst/>
              <a:ahLst/>
              <a:cxnLst/>
              <a:rect l="l" t="t" r="r" b="b"/>
              <a:pathLst>
                <a:path w="1084" h="6371" extrusionOk="0">
                  <a:moveTo>
                    <a:pt x="381" y="0"/>
                  </a:moveTo>
                  <a:cubicBezTo>
                    <a:pt x="179" y="0"/>
                    <a:pt x="0" y="179"/>
                    <a:pt x="0" y="381"/>
                  </a:cubicBezTo>
                  <a:lnTo>
                    <a:pt x="0" y="6263"/>
                  </a:lnTo>
                  <a:cubicBezTo>
                    <a:pt x="369" y="6299"/>
                    <a:pt x="727" y="6334"/>
                    <a:pt x="1084" y="6370"/>
                  </a:cubicBezTo>
                  <a:lnTo>
                    <a:pt x="1084" y="381"/>
                  </a:lnTo>
                  <a:cubicBezTo>
                    <a:pt x="1084" y="179"/>
                    <a:pt x="905" y="0"/>
                    <a:pt x="703" y="0"/>
                  </a:cubicBezTo>
                  <a:close/>
                </a:path>
              </a:pathLst>
            </a:custGeom>
            <a:solidFill>
              <a:srgbClr val="B75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1" name="Picture 120">
            <a:extLst>
              <a:ext uri="{FF2B5EF4-FFF2-40B4-BE49-F238E27FC236}">
                <a16:creationId xmlns:a16="http://schemas.microsoft.com/office/drawing/2014/main" id="{83DBDBD3-3ED3-4CF1-98BC-C8F0EAFE2C23}"/>
              </a:ext>
            </a:extLst>
          </p:cNvPr>
          <p:cNvPicPr>
            <a:picLocks noChangeAspect="1"/>
          </p:cNvPicPr>
          <p:nvPr/>
        </p:nvPicPr>
        <p:blipFill>
          <a:blip r:embed="rId3"/>
          <a:stretch>
            <a:fillRect/>
          </a:stretch>
        </p:blipFill>
        <p:spPr>
          <a:xfrm rot="16200000">
            <a:off x="-1166695" y="2310140"/>
            <a:ext cx="2893102" cy="523220"/>
          </a:xfrm>
          <a:prstGeom prst="rect">
            <a:avLst/>
          </a:prstGeom>
        </p:spPr>
      </p:pic>
    </p:spTree>
    <p:extLst>
      <p:ext uri="{BB962C8B-B14F-4D97-AF65-F5344CB8AC3E}">
        <p14:creationId xmlns:p14="http://schemas.microsoft.com/office/powerpoint/2010/main" val="32593338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C6772E-5D08-48BA-8A58-97E3A686FF73}"/>
              </a:ext>
            </a:extLst>
          </p:cNvPr>
          <p:cNvPicPr>
            <a:picLocks noChangeAspect="1"/>
          </p:cNvPicPr>
          <p:nvPr/>
        </p:nvPicPr>
        <p:blipFill>
          <a:blip r:embed="rId2"/>
          <a:stretch>
            <a:fillRect/>
          </a:stretch>
        </p:blipFill>
        <p:spPr>
          <a:xfrm>
            <a:off x="1500737" y="722025"/>
            <a:ext cx="5751960" cy="3484972"/>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03F5469B-B3AB-4B7C-BF04-F5662332E3CF}"/>
              </a:ext>
            </a:extLst>
          </p:cNvPr>
          <p:cNvSpPr txBox="1"/>
          <p:nvPr/>
        </p:nvSpPr>
        <p:spPr>
          <a:xfrm>
            <a:off x="806507" y="4301776"/>
            <a:ext cx="6969940" cy="646331"/>
          </a:xfrm>
          <a:prstGeom prst="rect">
            <a:avLst/>
          </a:prstGeom>
          <a:noFill/>
        </p:spPr>
        <p:txBody>
          <a:bodyPr wrap="square" rtlCol="0">
            <a:spAutoFit/>
          </a:bodyPr>
          <a:lstStyle/>
          <a:p>
            <a:r>
              <a:rPr lang="en-US" sz="1800" dirty="0">
                <a:latin typeface="Helvetica Neue"/>
              </a:rPr>
              <a:t>CBSE is the most common school board for both 12</a:t>
            </a:r>
            <a:r>
              <a:rPr lang="en-US" sz="1800" baseline="30000" dirty="0">
                <a:latin typeface="Helvetica Neue"/>
              </a:rPr>
              <a:t>th</a:t>
            </a:r>
            <a:r>
              <a:rPr lang="en-US" sz="1800" dirty="0">
                <a:latin typeface="Helvetica Neue"/>
              </a:rPr>
              <a:t>- 1737 and 10</a:t>
            </a:r>
            <a:r>
              <a:rPr lang="en-US" sz="1800" baseline="30000" dirty="0">
                <a:latin typeface="Helvetica Neue"/>
              </a:rPr>
              <a:t>th</a:t>
            </a:r>
            <a:r>
              <a:rPr lang="en-US" sz="1800" dirty="0">
                <a:latin typeface="Helvetica Neue"/>
              </a:rPr>
              <a:t>- 1726.</a:t>
            </a:r>
            <a:endParaRPr lang="en-IN" sz="1800" dirty="0"/>
          </a:p>
        </p:txBody>
      </p:sp>
      <p:pic>
        <p:nvPicPr>
          <p:cNvPr id="5" name="Picture 4">
            <a:extLst>
              <a:ext uri="{FF2B5EF4-FFF2-40B4-BE49-F238E27FC236}">
                <a16:creationId xmlns:a16="http://schemas.microsoft.com/office/drawing/2014/main" id="{11886A0F-17D7-4192-939F-48DB0193FBA6}"/>
              </a:ext>
            </a:extLst>
          </p:cNvPr>
          <p:cNvPicPr>
            <a:picLocks noChangeAspect="1"/>
          </p:cNvPicPr>
          <p:nvPr/>
        </p:nvPicPr>
        <p:blipFill>
          <a:blip r:embed="rId3"/>
          <a:stretch>
            <a:fillRect/>
          </a:stretch>
        </p:blipFill>
        <p:spPr>
          <a:xfrm>
            <a:off x="6180326" y="104026"/>
            <a:ext cx="2893102" cy="523220"/>
          </a:xfrm>
          <a:prstGeom prst="rect">
            <a:avLst/>
          </a:prstGeom>
        </p:spPr>
      </p:pic>
      <p:sp>
        <p:nvSpPr>
          <p:cNvPr id="8" name="Title 1">
            <a:extLst>
              <a:ext uri="{FF2B5EF4-FFF2-40B4-BE49-F238E27FC236}">
                <a16:creationId xmlns:a16="http://schemas.microsoft.com/office/drawing/2014/main" id="{B927F46D-245F-4F33-91BE-FB781AD545DD}"/>
              </a:ext>
            </a:extLst>
          </p:cNvPr>
          <p:cNvSpPr>
            <a:spLocks noGrp="1"/>
          </p:cNvSpPr>
          <p:nvPr>
            <p:ph type="title"/>
          </p:nvPr>
        </p:nvSpPr>
        <p:spPr>
          <a:xfrm>
            <a:off x="306532" y="156246"/>
            <a:ext cx="7725300" cy="471000"/>
          </a:xfrm>
        </p:spPr>
        <p:txBody>
          <a:bodyPr/>
          <a:lstStyle/>
          <a:p>
            <a:r>
              <a:rPr lang="en-US" dirty="0"/>
              <a:t>10</a:t>
            </a:r>
            <a:r>
              <a:rPr lang="en-US" baseline="30000" dirty="0"/>
              <a:t>th</a:t>
            </a:r>
            <a:r>
              <a:rPr lang="en-US" dirty="0"/>
              <a:t> – 12</a:t>
            </a:r>
            <a:r>
              <a:rPr lang="en-US" baseline="30000" dirty="0"/>
              <a:t>th</a:t>
            </a:r>
            <a:r>
              <a:rPr lang="en-US" dirty="0"/>
              <a:t> common boards</a:t>
            </a:r>
            <a:endParaRPr lang="en-IN" dirty="0"/>
          </a:p>
        </p:txBody>
      </p:sp>
    </p:spTree>
    <p:extLst>
      <p:ext uri="{BB962C8B-B14F-4D97-AF65-F5344CB8AC3E}">
        <p14:creationId xmlns:p14="http://schemas.microsoft.com/office/powerpoint/2010/main" val="38039608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56B4-7E85-4EC5-B220-0CEA7F9ED16C}"/>
              </a:ext>
            </a:extLst>
          </p:cNvPr>
          <p:cNvSpPr>
            <a:spLocks noGrp="1"/>
          </p:cNvSpPr>
          <p:nvPr>
            <p:ph type="title"/>
          </p:nvPr>
        </p:nvSpPr>
        <p:spPr>
          <a:xfrm>
            <a:off x="655104" y="311865"/>
            <a:ext cx="7725300" cy="471000"/>
          </a:xfrm>
        </p:spPr>
        <p:txBody>
          <a:bodyPr/>
          <a:lstStyle/>
          <a:p>
            <a:r>
              <a:rPr lang="en-IN" dirty="0"/>
              <a:t>Degree </a:t>
            </a:r>
          </a:p>
        </p:txBody>
      </p:sp>
      <p:pic>
        <p:nvPicPr>
          <p:cNvPr id="3" name="Picture 2">
            <a:extLst>
              <a:ext uri="{FF2B5EF4-FFF2-40B4-BE49-F238E27FC236}">
                <a16:creationId xmlns:a16="http://schemas.microsoft.com/office/drawing/2014/main" id="{4C48060D-5443-41D9-B843-140DA88DE174}"/>
              </a:ext>
            </a:extLst>
          </p:cNvPr>
          <p:cNvPicPr>
            <a:picLocks noChangeAspect="1"/>
          </p:cNvPicPr>
          <p:nvPr/>
        </p:nvPicPr>
        <p:blipFill>
          <a:blip r:embed="rId2"/>
          <a:stretch>
            <a:fillRect/>
          </a:stretch>
        </p:blipFill>
        <p:spPr>
          <a:xfrm>
            <a:off x="1087293" y="916307"/>
            <a:ext cx="6535405" cy="2847403"/>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13B005A2-4F34-4FDD-ADB5-678E5895627C}"/>
              </a:ext>
            </a:extLst>
          </p:cNvPr>
          <p:cNvSpPr txBox="1"/>
          <p:nvPr/>
        </p:nvSpPr>
        <p:spPr>
          <a:xfrm>
            <a:off x="771441" y="3794038"/>
            <a:ext cx="772530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Most of the students have done their graduation in B.Tech and there are very less students from M.Sc.(Tech)</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95D0FD1-9803-42A9-ACDA-EA24FF6266EA}"/>
              </a:ext>
            </a:extLst>
          </p:cNvPr>
          <p:cNvPicPr>
            <a:picLocks noChangeAspect="1"/>
          </p:cNvPicPr>
          <p:nvPr/>
        </p:nvPicPr>
        <p:blipFill>
          <a:blip r:embed="rId3"/>
          <a:stretch>
            <a:fillRect/>
          </a:stretch>
        </p:blipFill>
        <p:spPr>
          <a:xfrm rot="5400000">
            <a:off x="7311800" y="2235242"/>
            <a:ext cx="2893102" cy="523220"/>
          </a:xfrm>
          <a:prstGeom prst="rect">
            <a:avLst/>
          </a:prstGeom>
        </p:spPr>
      </p:pic>
    </p:spTree>
    <p:extLst>
      <p:ext uri="{BB962C8B-B14F-4D97-AF65-F5344CB8AC3E}">
        <p14:creationId xmlns:p14="http://schemas.microsoft.com/office/powerpoint/2010/main" val="6124932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56B4-7E85-4EC5-B220-0CEA7F9ED16C}"/>
              </a:ext>
            </a:extLst>
          </p:cNvPr>
          <p:cNvSpPr>
            <a:spLocks noGrp="1"/>
          </p:cNvSpPr>
          <p:nvPr>
            <p:ph type="title"/>
          </p:nvPr>
        </p:nvSpPr>
        <p:spPr>
          <a:xfrm>
            <a:off x="709350" y="95848"/>
            <a:ext cx="7725300" cy="471000"/>
          </a:xfrm>
        </p:spPr>
        <p:txBody>
          <a:bodyPr/>
          <a:lstStyle/>
          <a:p>
            <a:r>
              <a:rPr lang="en-US" sz="2800" dirty="0"/>
              <a:t>GRADUATION YEAR</a:t>
            </a:r>
            <a:endParaRPr lang="en-IN" sz="2800" dirty="0"/>
          </a:p>
        </p:txBody>
      </p:sp>
      <p:pic>
        <p:nvPicPr>
          <p:cNvPr id="3" name="Picture 2">
            <a:extLst>
              <a:ext uri="{FF2B5EF4-FFF2-40B4-BE49-F238E27FC236}">
                <a16:creationId xmlns:a16="http://schemas.microsoft.com/office/drawing/2014/main" id="{D49D7652-2BA7-4009-A1FB-92BBC27983E9}"/>
              </a:ext>
            </a:extLst>
          </p:cNvPr>
          <p:cNvPicPr>
            <a:picLocks noChangeAspect="1"/>
          </p:cNvPicPr>
          <p:nvPr/>
        </p:nvPicPr>
        <p:blipFill>
          <a:blip r:embed="rId2"/>
          <a:stretch>
            <a:fillRect/>
          </a:stretch>
        </p:blipFill>
        <p:spPr>
          <a:xfrm>
            <a:off x="1111609" y="773051"/>
            <a:ext cx="6575825" cy="2752814"/>
          </a:xfrm>
          <a:prstGeom prst="rect">
            <a:avLst/>
          </a:prstGeom>
        </p:spPr>
      </p:pic>
      <p:sp>
        <p:nvSpPr>
          <p:cNvPr id="4" name="TextBox 3">
            <a:extLst>
              <a:ext uri="{FF2B5EF4-FFF2-40B4-BE49-F238E27FC236}">
                <a16:creationId xmlns:a16="http://schemas.microsoft.com/office/drawing/2014/main" id="{8081F704-2185-45FE-9BB1-D1EF67CD9222}"/>
              </a:ext>
            </a:extLst>
          </p:cNvPr>
          <p:cNvSpPr txBox="1"/>
          <p:nvPr/>
        </p:nvSpPr>
        <p:spPr>
          <a:xfrm>
            <a:off x="1362414" y="3807716"/>
            <a:ext cx="6748755" cy="646331"/>
          </a:xfrm>
          <a:prstGeom prst="rect">
            <a:avLst/>
          </a:prstGeom>
          <a:noFill/>
        </p:spPr>
        <p:txBody>
          <a:bodyPr wrap="square" rtlCol="0">
            <a:spAutoFit/>
          </a:bodyPr>
          <a:lstStyle/>
          <a:p>
            <a:r>
              <a:rPr lang="en-US" sz="1800" dirty="0">
                <a:latin typeface="Helvetica Neue"/>
              </a:rPr>
              <a:t>Maximum number of students were graduated in 2013, followed by the year 2014 and 2012.</a:t>
            </a:r>
            <a:endParaRPr lang="en-IN" sz="1800" dirty="0"/>
          </a:p>
        </p:txBody>
      </p:sp>
      <p:pic>
        <p:nvPicPr>
          <p:cNvPr id="5" name="Picture 4">
            <a:extLst>
              <a:ext uri="{FF2B5EF4-FFF2-40B4-BE49-F238E27FC236}">
                <a16:creationId xmlns:a16="http://schemas.microsoft.com/office/drawing/2014/main" id="{E0DC564A-4403-4166-B334-2B12AA8CBF1E}"/>
              </a:ext>
            </a:extLst>
          </p:cNvPr>
          <p:cNvPicPr>
            <a:picLocks noChangeAspect="1"/>
          </p:cNvPicPr>
          <p:nvPr/>
        </p:nvPicPr>
        <p:blipFill>
          <a:blip r:embed="rId3"/>
          <a:stretch>
            <a:fillRect/>
          </a:stretch>
        </p:blipFill>
        <p:spPr>
          <a:xfrm>
            <a:off x="5303004" y="4370449"/>
            <a:ext cx="2893102" cy="523220"/>
          </a:xfrm>
          <a:prstGeom prst="rect">
            <a:avLst/>
          </a:prstGeom>
        </p:spPr>
      </p:pic>
    </p:spTree>
    <p:extLst>
      <p:ext uri="{BB962C8B-B14F-4D97-AF65-F5344CB8AC3E}">
        <p14:creationId xmlns:p14="http://schemas.microsoft.com/office/powerpoint/2010/main" val="438210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56B4-7E85-4EC5-B220-0CEA7F9ED16C}"/>
              </a:ext>
            </a:extLst>
          </p:cNvPr>
          <p:cNvSpPr>
            <a:spLocks noGrp="1"/>
          </p:cNvSpPr>
          <p:nvPr>
            <p:ph type="title"/>
          </p:nvPr>
        </p:nvSpPr>
        <p:spPr>
          <a:xfrm>
            <a:off x="449307" y="141041"/>
            <a:ext cx="7725300" cy="471000"/>
          </a:xfrm>
        </p:spPr>
        <p:txBody>
          <a:bodyPr/>
          <a:lstStyle/>
          <a:p>
            <a:r>
              <a:rPr lang="en-US" dirty="0"/>
              <a:t>Number of year gap </a:t>
            </a:r>
            <a:endParaRPr lang="en-IN" dirty="0"/>
          </a:p>
        </p:txBody>
      </p:sp>
      <p:pic>
        <p:nvPicPr>
          <p:cNvPr id="3" name="Picture 2">
            <a:extLst>
              <a:ext uri="{FF2B5EF4-FFF2-40B4-BE49-F238E27FC236}">
                <a16:creationId xmlns:a16="http://schemas.microsoft.com/office/drawing/2014/main" id="{DA5E6996-74EC-4A34-BF88-6345E2B3E99B}"/>
              </a:ext>
            </a:extLst>
          </p:cNvPr>
          <p:cNvPicPr>
            <a:picLocks noChangeAspect="1"/>
          </p:cNvPicPr>
          <p:nvPr/>
        </p:nvPicPr>
        <p:blipFill>
          <a:blip r:embed="rId2"/>
          <a:stretch>
            <a:fillRect/>
          </a:stretch>
        </p:blipFill>
        <p:spPr>
          <a:xfrm>
            <a:off x="1465472" y="612041"/>
            <a:ext cx="5275194" cy="2568129"/>
          </a:xfrm>
          <a:prstGeom prst="rect">
            <a:avLst/>
          </a:prstGeom>
        </p:spPr>
      </p:pic>
      <p:sp>
        <p:nvSpPr>
          <p:cNvPr id="4" name="TextBox 3">
            <a:extLst>
              <a:ext uri="{FF2B5EF4-FFF2-40B4-BE49-F238E27FC236}">
                <a16:creationId xmlns:a16="http://schemas.microsoft.com/office/drawing/2014/main" id="{9B315384-7968-4900-91A3-E66096948AB0}"/>
              </a:ext>
            </a:extLst>
          </p:cNvPr>
          <p:cNvSpPr txBox="1"/>
          <p:nvPr/>
        </p:nvSpPr>
        <p:spPr>
          <a:xfrm>
            <a:off x="1092427" y="3432799"/>
            <a:ext cx="5826263" cy="1354217"/>
          </a:xfrm>
          <a:prstGeom prst="rect">
            <a:avLst/>
          </a:prstGeom>
          <a:noFill/>
        </p:spPr>
        <p:txBody>
          <a:bodyPr wrap="square" rtlCol="0">
            <a:spAutoFit/>
          </a:bodyPr>
          <a:lstStyle/>
          <a:p>
            <a:r>
              <a:rPr lang="en-US" sz="1600" dirty="0">
                <a:latin typeface="Helvetica Neue"/>
              </a:rPr>
              <a:t>Maximum number of students have 0 gap years i.e. the students got placed in the same year they got graduated. Some students do have 1 year gap.</a:t>
            </a:r>
          </a:p>
          <a:p>
            <a:r>
              <a:rPr lang="en-IN" sz="1800" dirty="0">
                <a:solidFill>
                  <a:srgbClr val="000000"/>
                </a:solidFill>
                <a:effectLst/>
                <a:latin typeface="Segoe UI" panose="020B0502040204020203" pitchFamily="34" charset="0"/>
                <a:ea typeface="Calibri" panose="020F0502020204030204" pitchFamily="34" charset="0"/>
              </a:rPr>
              <a:t>75% of student's are less than 26 years old.</a:t>
            </a:r>
            <a:endParaRPr lang="en-US" sz="1600" dirty="0">
              <a:latin typeface="Helvetica Neue"/>
            </a:endParaRPr>
          </a:p>
          <a:p>
            <a:endParaRPr lang="en-IN" sz="1600" dirty="0"/>
          </a:p>
        </p:txBody>
      </p:sp>
      <p:pic>
        <p:nvPicPr>
          <p:cNvPr id="5" name="Picture 4">
            <a:extLst>
              <a:ext uri="{FF2B5EF4-FFF2-40B4-BE49-F238E27FC236}">
                <a16:creationId xmlns:a16="http://schemas.microsoft.com/office/drawing/2014/main" id="{36AD3336-EC4A-42B1-B3F2-631516E3BD96}"/>
              </a:ext>
            </a:extLst>
          </p:cNvPr>
          <p:cNvPicPr>
            <a:picLocks noChangeAspect="1"/>
          </p:cNvPicPr>
          <p:nvPr/>
        </p:nvPicPr>
        <p:blipFill>
          <a:blip r:embed="rId3"/>
          <a:stretch>
            <a:fillRect/>
          </a:stretch>
        </p:blipFill>
        <p:spPr>
          <a:xfrm>
            <a:off x="6116664" y="0"/>
            <a:ext cx="2893102" cy="523220"/>
          </a:xfrm>
          <a:prstGeom prst="rect">
            <a:avLst/>
          </a:prstGeom>
        </p:spPr>
      </p:pic>
    </p:spTree>
    <p:extLst>
      <p:ext uri="{BB962C8B-B14F-4D97-AF65-F5344CB8AC3E}">
        <p14:creationId xmlns:p14="http://schemas.microsoft.com/office/powerpoint/2010/main" val="6805305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273D7-EC10-4BBF-A057-5500A4BF8480}"/>
              </a:ext>
            </a:extLst>
          </p:cNvPr>
          <p:cNvSpPr>
            <a:spLocks noGrp="1"/>
          </p:cNvSpPr>
          <p:nvPr>
            <p:ph type="title"/>
          </p:nvPr>
        </p:nvSpPr>
        <p:spPr>
          <a:xfrm>
            <a:off x="374333" y="288611"/>
            <a:ext cx="7725300" cy="471000"/>
          </a:xfrm>
        </p:spPr>
        <p:txBody>
          <a:bodyPr/>
          <a:lstStyle/>
          <a:p>
            <a:r>
              <a:rPr lang="en-IN" dirty="0"/>
              <a:t>MALE vs female</a:t>
            </a:r>
          </a:p>
        </p:txBody>
      </p:sp>
      <p:pic>
        <p:nvPicPr>
          <p:cNvPr id="3" name="Picture 2">
            <a:extLst>
              <a:ext uri="{FF2B5EF4-FFF2-40B4-BE49-F238E27FC236}">
                <a16:creationId xmlns:a16="http://schemas.microsoft.com/office/drawing/2014/main" id="{BC86E235-AB9F-42EC-AE99-5B2B24F15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087" y="919549"/>
            <a:ext cx="5955327" cy="3304402"/>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8E158FD9-596C-4A59-BBA8-BA8C4512BED8}"/>
              </a:ext>
            </a:extLst>
          </p:cNvPr>
          <p:cNvSpPr txBox="1"/>
          <p:nvPr/>
        </p:nvSpPr>
        <p:spPr>
          <a:xfrm>
            <a:off x="1722529" y="4372394"/>
            <a:ext cx="6097604" cy="523220"/>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From this we can directly conclude that the joining of male is greater than females every year.</a:t>
            </a:r>
            <a:endParaRPr lang="en-IN" dirty="0">
              <a:latin typeface="Times New Roman" panose="02020603050405020304" pitchFamily="18" charset="0"/>
              <a:cs typeface="Times New Roman" panose="02020603050405020304" pitchFamily="18" charset="0"/>
            </a:endParaRPr>
          </a:p>
        </p:txBody>
      </p:sp>
      <p:grpSp>
        <p:nvGrpSpPr>
          <p:cNvPr id="5" name="Google Shape;7451;p73">
            <a:extLst>
              <a:ext uri="{FF2B5EF4-FFF2-40B4-BE49-F238E27FC236}">
                <a16:creationId xmlns:a16="http://schemas.microsoft.com/office/drawing/2014/main" id="{E528182A-1E42-4874-BE3A-60F54CABE1D5}"/>
              </a:ext>
            </a:extLst>
          </p:cNvPr>
          <p:cNvGrpSpPr/>
          <p:nvPr/>
        </p:nvGrpSpPr>
        <p:grpSpPr>
          <a:xfrm>
            <a:off x="1044367" y="341326"/>
            <a:ext cx="274550" cy="354728"/>
            <a:chOff x="7606826" y="2419290"/>
            <a:chExt cx="274550" cy="354728"/>
          </a:xfrm>
        </p:grpSpPr>
        <p:sp>
          <p:nvSpPr>
            <p:cNvPr id="6" name="Google Shape;7452;p73">
              <a:extLst>
                <a:ext uri="{FF2B5EF4-FFF2-40B4-BE49-F238E27FC236}">
                  <a16:creationId xmlns:a16="http://schemas.microsoft.com/office/drawing/2014/main" id="{D0288C41-A598-4B50-90BD-58D46148D610}"/>
                </a:ext>
              </a:extLst>
            </p:cNvPr>
            <p:cNvSpPr/>
            <p:nvPr/>
          </p:nvSpPr>
          <p:spPr>
            <a:xfrm>
              <a:off x="7606826" y="2619370"/>
              <a:ext cx="274550" cy="154649"/>
            </a:xfrm>
            <a:custGeom>
              <a:avLst/>
              <a:gdLst/>
              <a:ahLst/>
              <a:cxnLst/>
              <a:rect l="l" t="t" r="r" b="b"/>
              <a:pathLst>
                <a:path w="10485" h="5906" extrusionOk="0">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rgbClr val="E7ECF0"/>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453;p73">
              <a:extLst>
                <a:ext uri="{FF2B5EF4-FFF2-40B4-BE49-F238E27FC236}">
                  <a16:creationId xmlns:a16="http://schemas.microsoft.com/office/drawing/2014/main" id="{2B86FDEB-3CF2-40F9-A98A-1037958DDFC1}"/>
                </a:ext>
              </a:extLst>
            </p:cNvPr>
            <p:cNvSpPr/>
            <p:nvPr/>
          </p:nvSpPr>
          <p:spPr>
            <a:xfrm>
              <a:off x="7606826" y="2667576"/>
              <a:ext cx="274550" cy="106442"/>
            </a:xfrm>
            <a:custGeom>
              <a:avLst/>
              <a:gdLst/>
              <a:ahLst/>
              <a:cxnLst/>
              <a:rect l="l" t="t" r="r" b="b"/>
              <a:pathLst>
                <a:path w="10485" h="4065" extrusionOk="0">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rgbClr val="869FB1"/>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454;p73">
              <a:extLst>
                <a:ext uri="{FF2B5EF4-FFF2-40B4-BE49-F238E27FC236}">
                  <a16:creationId xmlns:a16="http://schemas.microsoft.com/office/drawing/2014/main" id="{FF8650EA-9BD4-44B6-AD1A-E96D034620D3}"/>
                </a:ext>
              </a:extLst>
            </p:cNvPr>
            <p:cNvSpPr/>
            <p:nvPr/>
          </p:nvSpPr>
          <p:spPr>
            <a:xfrm>
              <a:off x="7703998" y="2619370"/>
              <a:ext cx="79943" cy="22886"/>
            </a:xfrm>
            <a:custGeom>
              <a:avLst/>
              <a:gdLst/>
              <a:ahLst/>
              <a:cxnLst/>
              <a:rect l="l" t="t" r="r" b="b"/>
              <a:pathLst>
                <a:path w="3053" h="874" extrusionOk="0">
                  <a:moveTo>
                    <a:pt x="0" y="1"/>
                  </a:moveTo>
                  <a:lnTo>
                    <a:pt x="0" y="487"/>
                  </a:lnTo>
                  <a:cubicBezTo>
                    <a:pt x="477" y="745"/>
                    <a:pt x="1002" y="874"/>
                    <a:pt x="1527" y="874"/>
                  </a:cubicBezTo>
                  <a:cubicBezTo>
                    <a:pt x="2051" y="874"/>
                    <a:pt x="2576" y="745"/>
                    <a:pt x="3053" y="487"/>
                  </a:cubicBezTo>
                  <a:lnTo>
                    <a:pt x="3053" y="1"/>
                  </a:lnTo>
                  <a:close/>
                </a:path>
              </a:pathLst>
            </a:custGeom>
            <a:solidFill>
              <a:srgbClr val="E3E9ED"/>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455;p73">
              <a:extLst>
                <a:ext uri="{FF2B5EF4-FFF2-40B4-BE49-F238E27FC236}">
                  <a16:creationId xmlns:a16="http://schemas.microsoft.com/office/drawing/2014/main" id="{90B02D29-AE31-45EC-9897-C554E4C8FD5E}"/>
                </a:ext>
              </a:extLst>
            </p:cNvPr>
            <p:cNvSpPr/>
            <p:nvPr/>
          </p:nvSpPr>
          <p:spPr>
            <a:xfrm>
              <a:off x="7647543" y="2470744"/>
              <a:ext cx="192617" cy="160147"/>
            </a:xfrm>
            <a:custGeom>
              <a:avLst/>
              <a:gdLst/>
              <a:ahLst/>
              <a:cxnLst/>
              <a:rect l="l" t="t" r="r" b="b"/>
              <a:pathLst>
                <a:path w="7356" h="6116" extrusionOk="0">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rgbClr val="ECF0F3"/>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456;p73">
              <a:extLst>
                <a:ext uri="{FF2B5EF4-FFF2-40B4-BE49-F238E27FC236}">
                  <a16:creationId xmlns:a16="http://schemas.microsoft.com/office/drawing/2014/main" id="{807994C4-919F-4073-814D-DBB870B37CD3}"/>
                </a:ext>
              </a:extLst>
            </p:cNvPr>
            <p:cNvSpPr/>
            <p:nvPr/>
          </p:nvSpPr>
          <p:spPr>
            <a:xfrm>
              <a:off x="7651785" y="2470744"/>
              <a:ext cx="166379" cy="160121"/>
            </a:xfrm>
            <a:custGeom>
              <a:avLst/>
              <a:gdLst/>
              <a:ahLst/>
              <a:cxnLst/>
              <a:rect l="l" t="t" r="r" b="b"/>
              <a:pathLst>
                <a:path w="6354" h="6115" extrusionOk="0">
                  <a:moveTo>
                    <a:pt x="678" y="1"/>
                  </a:moveTo>
                  <a:lnTo>
                    <a:pt x="678" y="2405"/>
                  </a:lnTo>
                  <a:lnTo>
                    <a:pt x="601" y="2405"/>
                  </a:lnTo>
                  <a:cubicBezTo>
                    <a:pt x="595" y="2404"/>
                    <a:pt x="589" y="2404"/>
                    <a:pt x="583" y="2404"/>
                  </a:cubicBezTo>
                  <a:cubicBezTo>
                    <a:pt x="304" y="2404"/>
                    <a:pt x="66" y="2611"/>
                    <a:pt x="29" y="2891"/>
                  </a:cubicBezTo>
                  <a:cubicBezTo>
                    <a:pt x="0" y="3215"/>
                    <a:pt x="248" y="3492"/>
                    <a:pt x="573" y="3492"/>
                  </a:cubicBezTo>
                  <a:lnTo>
                    <a:pt x="687" y="3492"/>
                  </a:lnTo>
                  <a:cubicBezTo>
                    <a:pt x="800" y="4995"/>
                    <a:pt x="2046" y="6115"/>
                    <a:pt x="3499" y="6115"/>
                  </a:cubicBezTo>
                  <a:cubicBezTo>
                    <a:pt x="3650" y="6115"/>
                    <a:pt x="3804" y="6103"/>
                    <a:pt x="3959" y="6077"/>
                  </a:cubicBezTo>
                  <a:cubicBezTo>
                    <a:pt x="2576" y="5868"/>
                    <a:pt x="1555" y="4675"/>
                    <a:pt x="1555" y="3282"/>
                  </a:cubicBezTo>
                  <a:lnTo>
                    <a:pt x="1555" y="1527"/>
                  </a:lnTo>
                  <a:cubicBezTo>
                    <a:pt x="1555" y="1050"/>
                    <a:pt x="1946" y="659"/>
                    <a:pt x="2433" y="659"/>
                  </a:cubicBezTo>
                  <a:lnTo>
                    <a:pt x="3740" y="659"/>
                  </a:lnTo>
                  <a:cubicBezTo>
                    <a:pt x="3932" y="802"/>
                    <a:pt x="4163" y="875"/>
                    <a:pt x="4392" y="875"/>
                  </a:cubicBezTo>
                  <a:cubicBezTo>
                    <a:pt x="4562" y="875"/>
                    <a:pt x="4731" y="835"/>
                    <a:pt x="4885" y="754"/>
                  </a:cubicBezTo>
                  <a:cubicBezTo>
                    <a:pt x="5184" y="972"/>
                    <a:pt x="5547" y="1088"/>
                    <a:pt x="5914" y="1088"/>
                  </a:cubicBezTo>
                  <a:cubicBezTo>
                    <a:pt x="6061" y="1088"/>
                    <a:pt x="6209" y="1069"/>
                    <a:pt x="6354" y="1031"/>
                  </a:cubicBezTo>
                  <a:lnTo>
                    <a:pt x="6354" y="1"/>
                  </a:lnTo>
                  <a:close/>
                </a:path>
              </a:pathLst>
            </a:custGeom>
            <a:solidFill>
              <a:srgbClr val="E7ECF0"/>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457;p73">
              <a:extLst>
                <a:ext uri="{FF2B5EF4-FFF2-40B4-BE49-F238E27FC236}">
                  <a16:creationId xmlns:a16="http://schemas.microsoft.com/office/drawing/2014/main" id="{4F57679C-917A-4314-8C16-72F2D46B5519}"/>
                </a:ext>
              </a:extLst>
            </p:cNvPr>
            <p:cNvSpPr/>
            <p:nvPr/>
          </p:nvSpPr>
          <p:spPr>
            <a:xfrm>
              <a:off x="7654770" y="2419290"/>
              <a:ext cx="174156" cy="114428"/>
            </a:xfrm>
            <a:custGeom>
              <a:avLst/>
              <a:gdLst/>
              <a:ahLst/>
              <a:cxnLst/>
              <a:rect l="l" t="t" r="r" b="b"/>
              <a:pathLst>
                <a:path w="6651" h="4370" extrusionOk="0">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rgbClr val="D4DDE3"/>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458;p73">
              <a:extLst>
                <a:ext uri="{FF2B5EF4-FFF2-40B4-BE49-F238E27FC236}">
                  <a16:creationId xmlns:a16="http://schemas.microsoft.com/office/drawing/2014/main" id="{5B856578-3365-4855-80A5-23B68A70E208}"/>
                </a:ext>
              </a:extLst>
            </p:cNvPr>
            <p:cNvSpPr/>
            <p:nvPr/>
          </p:nvSpPr>
          <p:spPr>
            <a:xfrm>
              <a:off x="7654770" y="2419290"/>
              <a:ext cx="71983" cy="114428"/>
            </a:xfrm>
            <a:custGeom>
              <a:avLst/>
              <a:gdLst/>
              <a:ahLst/>
              <a:cxnLst/>
              <a:rect l="l" t="t" r="r" b="b"/>
              <a:pathLst>
                <a:path w="2749" h="4370" extrusionOk="0">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rgbClr val="CFD9E0"/>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459;p73">
              <a:extLst>
                <a:ext uri="{FF2B5EF4-FFF2-40B4-BE49-F238E27FC236}">
                  <a16:creationId xmlns:a16="http://schemas.microsoft.com/office/drawing/2014/main" id="{1B6CF925-CB13-4A1E-AC1C-EFB2074CAF0A}"/>
                </a:ext>
              </a:extLst>
            </p:cNvPr>
            <p:cNvSpPr/>
            <p:nvPr/>
          </p:nvSpPr>
          <p:spPr>
            <a:xfrm>
              <a:off x="7703998" y="2533640"/>
              <a:ext cx="11495" cy="17308"/>
            </a:xfrm>
            <a:custGeom>
              <a:avLst/>
              <a:gdLst/>
              <a:ahLst/>
              <a:cxnLst/>
              <a:rect l="l" t="t" r="r" b="b"/>
              <a:pathLst>
                <a:path w="439" h="661" extrusionOk="0">
                  <a:moveTo>
                    <a:pt x="220" y="0"/>
                  </a:moveTo>
                  <a:cubicBezTo>
                    <a:pt x="110" y="0"/>
                    <a:pt x="0" y="74"/>
                    <a:pt x="0" y="222"/>
                  </a:cubicBezTo>
                  <a:lnTo>
                    <a:pt x="0" y="441"/>
                  </a:lnTo>
                  <a:cubicBezTo>
                    <a:pt x="0" y="556"/>
                    <a:pt x="96" y="661"/>
                    <a:pt x="220" y="661"/>
                  </a:cubicBezTo>
                  <a:cubicBezTo>
                    <a:pt x="334" y="661"/>
                    <a:pt x="439" y="556"/>
                    <a:pt x="439" y="441"/>
                  </a:cubicBezTo>
                  <a:lnTo>
                    <a:pt x="439" y="222"/>
                  </a:lnTo>
                  <a:cubicBezTo>
                    <a:pt x="439" y="74"/>
                    <a:pt x="329" y="0"/>
                    <a:pt x="220" y="0"/>
                  </a:cubicBezTo>
                  <a:close/>
                </a:path>
              </a:pathLst>
            </a:custGeom>
            <a:solidFill>
              <a:srgbClr val="213B55"/>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460;p73">
              <a:extLst>
                <a:ext uri="{FF2B5EF4-FFF2-40B4-BE49-F238E27FC236}">
                  <a16:creationId xmlns:a16="http://schemas.microsoft.com/office/drawing/2014/main" id="{C85B6794-CC57-41DE-84B3-9D6B3897E2B7}"/>
                </a:ext>
              </a:extLst>
            </p:cNvPr>
            <p:cNvSpPr/>
            <p:nvPr/>
          </p:nvSpPr>
          <p:spPr>
            <a:xfrm>
              <a:off x="7772681" y="2533640"/>
              <a:ext cx="11260" cy="17308"/>
            </a:xfrm>
            <a:custGeom>
              <a:avLst/>
              <a:gdLst/>
              <a:ahLst/>
              <a:cxnLst/>
              <a:rect l="l" t="t" r="r" b="b"/>
              <a:pathLst>
                <a:path w="430" h="661" extrusionOk="0">
                  <a:moveTo>
                    <a:pt x="215" y="0"/>
                  </a:moveTo>
                  <a:cubicBezTo>
                    <a:pt x="108" y="0"/>
                    <a:pt x="1" y="74"/>
                    <a:pt x="1" y="222"/>
                  </a:cubicBezTo>
                  <a:lnTo>
                    <a:pt x="1" y="441"/>
                  </a:lnTo>
                  <a:cubicBezTo>
                    <a:pt x="1" y="556"/>
                    <a:pt x="96" y="661"/>
                    <a:pt x="220" y="661"/>
                  </a:cubicBezTo>
                  <a:cubicBezTo>
                    <a:pt x="335" y="661"/>
                    <a:pt x="430" y="556"/>
                    <a:pt x="430" y="441"/>
                  </a:cubicBezTo>
                  <a:lnTo>
                    <a:pt x="430" y="222"/>
                  </a:lnTo>
                  <a:cubicBezTo>
                    <a:pt x="430" y="74"/>
                    <a:pt x="323" y="0"/>
                    <a:pt x="215" y="0"/>
                  </a:cubicBezTo>
                  <a:close/>
                </a:path>
              </a:pathLst>
            </a:custGeom>
            <a:solidFill>
              <a:srgbClr val="213B55"/>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461;p73">
              <a:extLst>
                <a:ext uri="{FF2B5EF4-FFF2-40B4-BE49-F238E27FC236}">
                  <a16:creationId xmlns:a16="http://schemas.microsoft.com/office/drawing/2014/main" id="{38D1F1ED-B5B3-4B4A-A946-AF55EBFAC2A9}"/>
                </a:ext>
              </a:extLst>
            </p:cNvPr>
            <p:cNvSpPr/>
            <p:nvPr/>
          </p:nvSpPr>
          <p:spPr>
            <a:xfrm>
              <a:off x="7718714" y="2573598"/>
              <a:ext cx="50720" cy="17334"/>
            </a:xfrm>
            <a:custGeom>
              <a:avLst/>
              <a:gdLst/>
              <a:ahLst/>
              <a:cxnLst/>
              <a:rect l="l" t="t" r="r" b="b"/>
              <a:pathLst>
                <a:path w="1937" h="662" extrusionOk="0">
                  <a:moveTo>
                    <a:pt x="314" y="0"/>
                  </a:moveTo>
                  <a:cubicBezTo>
                    <a:pt x="144" y="0"/>
                    <a:pt x="0" y="221"/>
                    <a:pt x="154" y="375"/>
                  </a:cubicBezTo>
                  <a:cubicBezTo>
                    <a:pt x="372" y="566"/>
                    <a:pt x="643" y="662"/>
                    <a:pt x="924" y="662"/>
                  </a:cubicBezTo>
                  <a:cubicBezTo>
                    <a:pt x="938" y="662"/>
                    <a:pt x="951" y="662"/>
                    <a:pt x="965" y="661"/>
                  </a:cubicBezTo>
                  <a:cubicBezTo>
                    <a:pt x="978" y="662"/>
                    <a:pt x="991" y="662"/>
                    <a:pt x="1005" y="662"/>
                  </a:cubicBezTo>
                  <a:cubicBezTo>
                    <a:pt x="1286" y="662"/>
                    <a:pt x="1557" y="566"/>
                    <a:pt x="1775" y="375"/>
                  </a:cubicBezTo>
                  <a:cubicBezTo>
                    <a:pt x="1936" y="221"/>
                    <a:pt x="1789" y="0"/>
                    <a:pt x="1621" y="0"/>
                  </a:cubicBezTo>
                  <a:cubicBezTo>
                    <a:pt x="1570" y="0"/>
                    <a:pt x="1517" y="21"/>
                    <a:pt x="1470" y="70"/>
                  </a:cubicBezTo>
                  <a:cubicBezTo>
                    <a:pt x="1318" y="170"/>
                    <a:pt x="1141" y="220"/>
                    <a:pt x="966" y="220"/>
                  </a:cubicBezTo>
                  <a:cubicBezTo>
                    <a:pt x="790" y="220"/>
                    <a:pt x="616" y="170"/>
                    <a:pt x="469" y="70"/>
                  </a:cubicBezTo>
                  <a:cubicBezTo>
                    <a:pt x="420" y="21"/>
                    <a:pt x="365" y="0"/>
                    <a:pt x="314" y="0"/>
                  </a:cubicBezTo>
                  <a:close/>
                </a:path>
              </a:pathLst>
            </a:custGeom>
            <a:solidFill>
              <a:srgbClr val="DAE2E7"/>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462;p73">
              <a:extLst>
                <a:ext uri="{FF2B5EF4-FFF2-40B4-BE49-F238E27FC236}">
                  <a16:creationId xmlns:a16="http://schemas.microsoft.com/office/drawing/2014/main" id="{E9831ECA-06C3-482A-8A89-EA880DF3269D}"/>
                </a:ext>
              </a:extLst>
            </p:cNvPr>
            <p:cNvSpPr/>
            <p:nvPr/>
          </p:nvSpPr>
          <p:spPr>
            <a:xfrm>
              <a:off x="7696483" y="2516463"/>
              <a:ext cx="26525" cy="11521"/>
            </a:xfrm>
            <a:custGeom>
              <a:avLst/>
              <a:gdLst/>
              <a:ahLst/>
              <a:cxnLst/>
              <a:rect l="l" t="t" r="r" b="b"/>
              <a:pathLst>
                <a:path w="1013" h="440" extrusionOk="0">
                  <a:moveTo>
                    <a:pt x="287" y="0"/>
                  </a:moveTo>
                  <a:cubicBezTo>
                    <a:pt x="1" y="0"/>
                    <a:pt x="1" y="439"/>
                    <a:pt x="287" y="439"/>
                  </a:cubicBezTo>
                  <a:lnTo>
                    <a:pt x="726" y="439"/>
                  </a:lnTo>
                  <a:cubicBezTo>
                    <a:pt x="1012" y="439"/>
                    <a:pt x="1012" y="0"/>
                    <a:pt x="726" y="0"/>
                  </a:cubicBezTo>
                  <a:close/>
                </a:path>
              </a:pathLst>
            </a:custGeom>
            <a:solidFill>
              <a:srgbClr val="D4DDE3"/>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463;p73">
              <a:extLst>
                <a:ext uri="{FF2B5EF4-FFF2-40B4-BE49-F238E27FC236}">
                  <a16:creationId xmlns:a16="http://schemas.microsoft.com/office/drawing/2014/main" id="{380CDDCC-8CDD-4365-A9D7-28864BCE9610}"/>
                </a:ext>
              </a:extLst>
            </p:cNvPr>
            <p:cNvSpPr/>
            <p:nvPr/>
          </p:nvSpPr>
          <p:spPr>
            <a:xfrm>
              <a:off x="7764931" y="2516463"/>
              <a:ext cx="26761" cy="11521"/>
            </a:xfrm>
            <a:custGeom>
              <a:avLst/>
              <a:gdLst/>
              <a:ahLst/>
              <a:cxnLst/>
              <a:rect l="l" t="t" r="r" b="b"/>
              <a:pathLst>
                <a:path w="1022" h="440" extrusionOk="0">
                  <a:moveTo>
                    <a:pt x="297" y="0"/>
                  </a:moveTo>
                  <a:cubicBezTo>
                    <a:pt x="1" y="0"/>
                    <a:pt x="1" y="439"/>
                    <a:pt x="297" y="439"/>
                  </a:cubicBezTo>
                  <a:lnTo>
                    <a:pt x="726" y="439"/>
                  </a:lnTo>
                  <a:cubicBezTo>
                    <a:pt x="1022" y="439"/>
                    <a:pt x="1022" y="0"/>
                    <a:pt x="726" y="0"/>
                  </a:cubicBezTo>
                  <a:close/>
                </a:path>
              </a:pathLst>
            </a:custGeom>
            <a:solidFill>
              <a:srgbClr val="D4DDE3"/>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464;p73">
              <a:extLst>
                <a:ext uri="{FF2B5EF4-FFF2-40B4-BE49-F238E27FC236}">
                  <a16:creationId xmlns:a16="http://schemas.microsoft.com/office/drawing/2014/main" id="{F304EE36-3F63-427D-B002-2478FD715EC2}"/>
                </a:ext>
              </a:extLst>
            </p:cNvPr>
            <p:cNvSpPr/>
            <p:nvPr/>
          </p:nvSpPr>
          <p:spPr>
            <a:xfrm>
              <a:off x="7772681" y="2419290"/>
              <a:ext cx="68474" cy="68709"/>
            </a:xfrm>
            <a:custGeom>
              <a:avLst/>
              <a:gdLst/>
              <a:ahLst/>
              <a:cxnLst/>
              <a:rect l="l" t="t" r="r" b="b"/>
              <a:pathLst>
                <a:path w="2615" h="2624" extrusionOk="0">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rgbClr val="D4DDE3"/>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5;p73">
              <a:extLst>
                <a:ext uri="{FF2B5EF4-FFF2-40B4-BE49-F238E27FC236}">
                  <a16:creationId xmlns:a16="http://schemas.microsoft.com/office/drawing/2014/main" id="{93787E68-B4F6-4EF1-8C80-2AEA172065D9}"/>
                </a:ext>
              </a:extLst>
            </p:cNvPr>
            <p:cNvSpPr/>
            <p:nvPr/>
          </p:nvSpPr>
          <p:spPr>
            <a:xfrm>
              <a:off x="7749717" y="2447753"/>
              <a:ext cx="34224" cy="34512"/>
            </a:xfrm>
            <a:custGeom>
              <a:avLst/>
              <a:gdLst/>
              <a:ahLst/>
              <a:cxnLst/>
              <a:rect l="l" t="t" r="r" b="b"/>
              <a:pathLst>
                <a:path w="1307" h="1318" extrusionOk="0">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rgbClr val="D4DDE3"/>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66;p73">
              <a:extLst>
                <a:ext uri="{FF2B5EF4-FFF2-40B4-BE49-F238E27FC236}">
                  <a16:creationId xmlns:a16="http://schemas.microsoft.com/office/drawing/2014/main" id="{3D5AC6FE-E8F6-4926-BE70-31DF4CDE0E00}"/>
                </a:ext>
              </a:extLst>
            </p:cNvPr>
            <p:cNvSpPr/>
            <p:nvPr/>
          </p:nvSpPr>
          <p:spPr>
            <a:xfrm>
              <a:off x="7654770" y="2667576"/>
              <a:ext cx="178398" cy="77717"/>
            </a:xfrm>
            <a:custGeom>
              <a:avLst/>
              <a:gdLst/>
              <a:ahLst/>
              <a:cxnLst/>
              <a:rect l="l" t="t" r="r" b="b"/>
              <a:pathLst>
                <a:path w="6813" h="2968" extrusionOk="0">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rgbClr val="DAE2E7"/>
            </a:solidFill>
            <a:ln>
              <a:solidFill>
                <a:schemeClr val="accent3">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467;p73">
            <a:extLst>
              <a:ext uri="{FF2B5EF4-FFF2-40B4-BE49-F238E27FC236}">
                <a16:creationId xmlns:a16="http://schemas.microsoft.com/office/drawing/2014/main" id="{8762865D-C8CB-4D55-97D8-F2F85381CC77}"/>
              </a:ext>
            </a:extLst>
          </p:cNvPr>
          <p:cNvGrpSpPr/>
          <p:nvPr/>
        </p:nvGrpSpPr>
        <p:grpSpPr>
          <a:xfrm>
            <a:off x="1459213" y="318270"/>
            <a:ext cx="263316" cy="354728"/>
            <a:chOff x="8062968" y="2419290"/>
            <a:chExt cx="263316" cy="354728"/>
          </a:xfrm>
        </p:grpSpPr>
        <p:sp>
          <p:nvSpPr>
            <p:cNvPr id="22" name="Google Shape;7468;p73">
              <a:extLst>
                <a:ext uri="{FF2B5EF4-FFF2-40B4-BE49-F238E27FC236}">
                  <a16:creationId xmlns:a16="http://schemas.microsoft.com/office/drawing/2014/main" id="{0F24185C-8BE8-486B-A88D-A78F87F36513}"/>
                </a:ext>
              </a:extLst>
            </p:cNvPr>
            <p:cNvSpPr/>
            <p:nvPr/>
          </p:nvSpPr>
          <p:spPr>
            <a:xfrm>
              <a:off x="8080198" y="2436520"/>
              <a:ext cx="97434" cy="257320"/>
            </a:xfrm>
            <a:custGeom>
              <a:avLst/>
              <a:gdLst/>
              <a:ahLst/>
              <a:cxnLst/>
              <a:rect l="l" t="t" r="r" b="b"/>
              <a:pathLst>
                <a:path w="3721" h="9827" extrusionOk="0">
                  <a:moveTo>
                    <a:pt x="2404" y="1"/>
                  </a:moveTo>
                  <a:cubicBezTo>
                    <a:pt x="878" y="869"/>
                    <a:pt x="0" y="2338"/>
                    <a:pt x="0" y="3988"/>
                  </a:cubicBezTo>
                  <a:cubicBezTo>
                    <a:pt x="0" y="6946"/>
                    <a:pt x="1527" y="9827"/>
                    <a:pt x="1527" y="9827"/>
                  </a:cubicBezTo>
                  <a:lnTo>
                    <a:pt x="3721" y="9827"/>
                  </a:lnTo>
                  <a:lnTo>
                    <a:pt x="3721" y="1"/>
                  </a:lnTo>
                  <a:close/>
                </a:path>
              </a:pathLst>
            </a:custGeom>
            <a:solidFill>
              <a:srgbClr val="445D73"/>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469;p73">
              <a:extLst>
                <a:ext uri="{FF2B5EF4-FFF2-40B4-BE49-F238E27FC236}">
                  <a16:creationId xmlns:a16="http://schemas.microsoft.com/office/drawing/2014/main" id="{D5EE86D7-CBFC-4BC7-BC41-683AA4B6D94C}"/>
                </a:ext>
              </a:extLst>
            </p:cNvPr>
            <p:cNvSpPr/>
            <p:nvPr/>
          </p:nvSpPr>
          <p:spPr>
            <a:xfrm>
              <a:off x="8131652" y="2419290"/>
              <a:ext cx="183138" cy="268815"/>
            </a:xfrm>
            <a:custGeom>
              <a:avLst/>
              <a:gdLst/>
              <a:ahLst/>
              <a:cxnLst/>
              <a:rect l="l" t="t" r="r" b="b"/>
              <a:pathLst>
                <a:path w="6994" h="10266" extrusionOk="0">
                  <a:moveTo>
                    <a:pt x="1966" y="0"/>
                  </a:moveTo>
                  <a:cubicBezTo>
                    <a:pt x="878" y="0"/>
                    <a:pt x="1" y="687"/>
                    <a:pt x="1" y="1527"/>
                  </a:cubicBezTo>
                  <a:cubicBezTo>
                    <a:pt x="1" y="2013"/>
                    <a:pt x="392" y="2404"/>
                    <a:pt x="878" y="2404"/>
                  </a:cubicBezTo>
                  <a:lnTo>
                    <a:pt x="1756" y="2404"/>
                  </a:lnTo>
                  <a:lnTo>
                    <a:pt x="1756" y="10265"/>
                  </a:lnTo>
                  <a:lnTo>
                    <a:pt x="5248" y="10265"/>
                  </a:lnTo>
                  <a:cubicBezTo>
                    <a:pt x="5248" y="10265"/>
                    <a:pt x="6993" y="7432"/>
                    <a:pt x="6993" y="4589"/>
                  </a:cubicBezTo>
                  <a:cubicBezTo>
                    <a:pt x="6993" y="2051"/>
                    <a:pt x="4942" y="0"/>
                    <a:pt x="2405" y="0"/>
                  </a:cubicBezTo>
                  <a:close/>
                </a:path>
              </a:pathLst>
            </a:custGeom>
            <a:solidFill>
              <a:srgbClr val="576D81"/>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470;p73">
              <a:extLst>
                <a:ext uri="{FF2B5EF4-FFF2-40B4-BE49-F238E27FC236}">
                  <a16:creationId xmlns:a16="http://schemas.microsoft.com/office/drawing/2014/main" id="{B8ADC2A3-BE99-4C89-971A-65E46B625835}"/>
                </a:ext>
              </a:extLst>
            </p:cNvPr>
            <p:cNvSpPr/>
            <p:nvPr/>
          </p:nvSpPr>
          <p:spPr>
            <a:xfrm>
              <a:off x="8103188" y="2562182"/>
              <a:ext cx="22755" cy="45928"/>
            </a:xfrm>
            <a:custGeom>
              <a:avLst/>
              <a:gdLst/>
              <a:ahLst/>
              <a:cxnLst/>
              <a:rect l="l" t="t" r="r" b="b"/>
              <a:pathLst>
                <a:path w="869" h="1754" extrusionOk="0">
                  <a:moveTo>
                    <a:pt x="429" y="0"/>
                  </a:moveTo>
                  <a:cubicBezTo>
                    <a:pt x="429" y="0"/>
                    <a:pt x="0" y="878"/>
                    <a:pt x="0" y="1317"/>
                  </a:cubicBezTo>
                  <a:cubicBezTo>
                    <a:pt x="0" y="1608"/>
                    <a:pt x="217" y="1753"/>
                    <a:pt x="434" y="1753"/>
                  </a:cubicBezTo>
                  <a:cubicBezTo>
                    <a:pt x="651" y="1753"/>
                    <a:pt x="868" y="1608"/>
                    <a:pt x="868" y="1317"/>
                  </a:cubicBezTo>
                  <a:cubicBezTo>
                    <a:pt x="868" y="878"/>
                    <a:pt x="429" y="0"/>
                    <a:pt x="429" y="0"/>
                  </a:cubicBezTo>
                  <a:close/>
                </a:path>
              </a:pathLst>
            </a:custGeom>
            <a:solidFill>
              <a:srgbClr val="F4F7F8"/>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471;p73">
              <a:extLst>
                <a:ext uri="{FF2B5EF4-FFF2-40B4-BE49-F238E27FC236}">
                  <a16:creationId xmlns:a16="http://schemas.microsoft.com/office/drawing/2014/main" id="{3A084653-B9E4-4B1A-B979-E8B102567847}"/>
                </a:ext>
              </a:extLst>
            </p:cNvPr>
            <p:cNvSpPr/>
            <p:nvPr/>
          </p:nvSpPr>
          <p:spPr>
            <a:xfrm>
              <a:off x="8103188" y="2562182"/>
              <a:ext cx="11495" cy="45981"/>
            </a:xfrm>
            <a:custGeom>
              <a:avLst/>
              <a:gdLst/>
              <a:ahLst/>
              <a:cxnLst/>
              <a:rect l="l" t="t" r="r" b="b"/>
              <a:pathLst>
                <a:path w="439" h="1756" extrusionOk="0">
                  <a:moveTo>
                    <a:pt x="439" y="0"/>
                  </a:moveTo>
                  <a:cubicBezTo>
                    <a:pt x="439" y="0"/>
                    <a:pt x="0" y="878"/>
                    <a:pt x="0" y="1317"/>
                  </a:cubicBezTo>
                  <a:cubicBezTo>
                    <a:pt x="0" y="1555"/>
                    <a:pt x="191" y="1755"/>
                    <a:pt x="439" y="1755"/>
                  </a:cubicBezTo>
                  <a:lnTo>
                    <a:pt x="439" y="0"/>
                  </a:lnTo>
                  <a:close/>
                </a:path>
              </a:pathLst>
            </a:custGeom>
            <a:solidFill>
              <a:srgbClr val="F1F4F6"/>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472;p73">
              <a:extLst>
                <a:ext uri="{FF2B5EF4-FFF2-40B4-BE49-F238E27FC236}">
                  <a16:creationId xmlns:a16="http://schemas.microsoft.com/office/drawing/2014/main" id="{2DBD79E6-B7DC-4A61-80AA-75E2F74298CC}"/>
                </a:ext>
              </a:extLst>
            </p:cNvPr>
            <p:cNvSpPr/>
            <p:nvPr/>
          </p:nvSpPr>
          <p:spPr>
            <a:xfrm>
              <a:off x="8263310" y="2562182"/>
              <a:ext cx="22755" cy="45928"/>
            </a:xfrm>
            <a:custGeom>
              <a:avLst/>
              <a:gdLst/>
              <a:ahLst/>
              <a:cxnLst/>
              <a:rect l="l" t="t" r="r" b="b"/>
              <a:pathLst>
                <a:path w="869" h="1754" extrusionOk="0">
                  <a:moveTo>
                    <a:pt x="439" y="0"/>
                  </a:moveTo>
                  <a:cubicBezTo>
                    <a:pt x="439" y="0"/>
                    <a:pt x="0" y="878"/>
                    <a:pt x="0" y="1317"/>
                  </a:cubicBezTo>
                  <a:cubicBezTo>
                    <a:pt x="0" y="1608"/>
                    <a:pt x="217" y="1753"/>
                    <a:pt x="434" y="1753"/>
                  </a:cubicBezTo>
                  <a:cubicBezTo>
                    <a:pt x="651" y="1753"/>
                    <a:pt x="868" y="1608"/>
                    <a:pt x="868" y="1317"/>
                  </a:cubicBezTo>
                  <a:cubicBezTo>
                    <a:pt x="868" y="878"/>
                    <a:pt x="439" y="0"/>
                    <a:pt x="439" y="0"/>
                  </a:cubicBezTo>
                  <a:close/>
                </a:path>
              </a:pathLst>
            </a:custGeom>
            <a:solidFill>
              <a:srgbClr val="F4F7F8"/>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473;p73">
              <a:extLst>
                <a:ext uri="{FF2B5EF4-FFF2-40B4-BE49-F238E27FC236}">
                  <a16:creationId xmlns:a16="http://schemas.microsoft.com/office/drawing/2014/main" id="{2BC1C76F-B3AC-4E78-A965-8D9ACFF4397C}"/>
                </a:ext>
              </a:extLst>
            </p:cNvPr>
            <p:cNvSpPr/>
            <p:nvPr/>
          </p:nvSpPr>
          <p:spPr>
            <a:xfrm>
              <a:off x="8263310" y="2562182"/>
              <a:ext cx="11495" cy="45981"/>
            </a:xfrm>
            <a:custGeom>
              <a:avLst/>
              <a:gdLst/>
              <a:ahLst/>
              <a:cxnLst/>
              <a:rect l="l" t="t" r="r" b="b"/>
              <a:pathLst>
                <a:path w="439" h="1756" extrusionOk="0">
                  <a:moveTo>
                    <a:pt x="439" y="0"/>
                  </a:moveTo>
                  <a:cubicBezTo>
                    <a:pt x="439" y="0"/>
                    <a:pt x="0" y="878"/>
                    <a:pt x="0" y="1317"/>
                  </a:cubicBezTo>
                  <a:cubicBezTo>
                    <a:pt x="0" y="1555"/>
                    <a:pt x="191" y="1755"/>
                    <a:pt x="439" y="1755"/>
                  </a:cubicBezTo>
                  <a:lnTo>
                    <a:pt x="439" y="0"/>
                  </a:lnTo>
                  <a:close/>
                </a:path>
              </a:pathLst>
            </a:custGeom>
            <a:solidFill>
              <a:srgbClr val="F1F4F6"/>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474;p73">
              <a:extLst>
                <a:ext uri="{FF2B5EF4-FFF2-40B4-BE49-F238E27FC236}">
                  <a16:creationId xmlns:a16="http://schemas.microsoft.com/office/drawing/2014/main" id="{7763109B-C582-42CA-900A-DDF0769B3D02}"/>
                </a:ext>
              </a:extLst>
            </p:cNvPr>
            <p:cNvSpPr/>
            <p:nvPr/>
          </p:nvSpPr>
          <p:spPr>
            <a:xfrm>
              <a:off x="8062968" y="2625131"/>
              <a:ext cx="263316" cy="148888"/>
            </a:xfrm>
            <a:custGeom>
              <a:avLst/>
              <a:gdLst/>
              <a:ahLst/>
              <a:cxnLst/>
              <a:rect l="l" t="t" r="r" b="b"/>
              <a:pathLst>
                <a:path w="10056" h="5686" extrusionOk="0">
                  <a:moveTo>
                    <a:pt x="3711" y="0"/>
                  </a:moveTo>
                  <a:lnTo>
                    <a:pt x="3711" y="1135"/>
                  </a:lnTo>
                  <a:cubicBezTo>
                    <a:pt x="3711" y="1498"/>
                    <a:pt x="3482" y="1832"/>
                    <a:pt x="3129" y="1956"/>
                  </a:cubicBezTo>
                  <a:lnTo>
                    <a:pt x="878" y="2748"/>
                  </a:lnTo>
                  <a:cubicBezTo>
                    <a:pt x="353" y="2938"/>
                    <a:pt x="0" y="3435"/>
                    <a:pt x="0" y="3988"/>
                  </a:cubicBezTo>
                  <a:lnTo>
                    <a:pt x="0" y="5028"/>
                  </a:lnTo>
                  <a:cubicBezTo>
                    <a:pt x="0" y="5390"/>
                    <a:pt x="296" y="5686"/>
                    <a:pt x="658" y="5686"/>
                  </a:cubicBezTo>
                  <a:lnTo>
                    <a:pt x="9397" y="5686"/>
                  </a:lnTo>
                  <a:cubicBezTo>
                    <a:pt x="9759" y="5686"/>
                    <a:pt x="10055" y="5390"/>
                    <a:pt x="10055" y="5028"/>
                  </a:cubicBezTo>
                  <a:lnTo>
                    <a:pt x="10055" y="3988"/>
                  </a:lnTo>
                  <a:cubicBezTo>
                    <a:pt x="10046" y="3435"/>
                    <a:pt x="9702" y="2938"/>
                    <a:pt x="9178" y="2748"/>
                  </a:cubicBezTo>
                  <a:lnTo>
                    <a:pt x="6917" y="1956"/>
                  </a:lnTo>
                  <a:cubicBezTo>
                    <a:pt x="6573" y="1832"/>
                    <a:pt x="6335" y="1498"/>
                    <a:pt x="6335" y="1135"/>
                  </a:cubicBezTo>
                  <a:lnTo>
                    <a:pt x="6335" y="0"/>
                  </a:lnTo>
                  <a:close/>
                </a:path>
              </a:pathLst>
            </a:custGeom>
            <a:solidFill>
              <a:srgbClr val="E7ECF0"/>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475;p73">
              <a:extLst>
                <a:ext uri="{FF2B5EF4-FFF2-40B4-BE49-F238E27FC236}">
                  <a16:creationId xmlns:a16="http://schemas.microsoft.com/office/drawing/2014/main" id="{F2E6DE84-E1B9-4EC1-B63D-546844C8BF8A}"/>
                </a:ext>
              </a:extLst>
            </p:cNvPr>
            <p:cNvSpPr/>
            <p:nvPr/>
          </p:nvSpPr>
          <p:spPr>
            <a:xfrm>
              <a:off x="8160376" y="2625131"/>
              <a:ext cx="68736" cy="22990"/>
            </a:xfrm>
            <a:custGeom>
              <a:avLst/>
              <a:gdLst/>
              <a:ahLst/>
              <a:cxnLst/>
              <a:rect l="l" t="t" r="r" b="b"/>
              <a:pathLst>
                <a:path w="2625" h="878" extrusionOk="0">
                  <a:moveTo>
                    <a:pt x="1" y="0"/>
                  </a:moveTo>
                  <a:lnTo>
                    <a:pt x="1" y="601"/>
                  </a:lnTo>
                  <a:cubicBezTo>
                    <a:pt x="411" y="782"/>
                    <a:pt x="859" y="878"/>
                    <a:pt x="1308" y="878"/>
                  </a:cubicBezTo>
                  <a:cubicBezTo>
                    <a:pt x="1756" y="878"/>
                    <a:pt x="2204" y="782"/>
                    <a:pt x="2624" y="601"/>
                  </a:cubicBezTo>
                  <a:lnTo>
                    <a:pt x="2624" y="0"/>
                  </a:lnTo>
                  <a:close/>
                </a:path>
              </a:pathLst>
            </a:custGeom>
            <a:solidFill>
              <a:srgbClr val="E3E9ED"/>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476;p73">
              <a:extLst>
                <a:ext uri="{FF2B5EF4-FFF2-40B4-BE49-F238E27FC236}">
                  <a16:creationId xmlns:a16="http://schemas.microsoft.com/office/drawing/2014/main" id="{1A61EE89-2DAE-4244-96DF-880BD5AA2383}"/>
                </a:ext>
              </a:extLst>
            </p:cNvPr>
            <p:cNvSpPr/>
            <p:nvPr/>
          </p:nvSpPr>
          <p:spPr>
            <a:xfrm>
              <a:off x="8098187" y="2482239"/>
              <a:ext cx="192617" cy="154387"/>
            </a:xfrm>
            <a:custGeom>
              <a:avLst/>
              <a:gdLst/>
              <a:ahLst/>
              <a:cxnLst/>
              <a:rect l="l" t="t" r="r" b="b"/>
              <a:pathLst>
                <a:path w="7356" h="5896" extrusionOk="0">
                  <a:moveTo>
                    <a:pt x="2156" y="0"/>
                  </a:moveTo>
                  <a:cubicBezTo>
                    <a:pt x="1431" y="0"/>
                    <a:pt x="840" y="582"/>
                    <a:pt x="840" y="1307"/>
                  </a:cubicBezTo>
                  <a:lnTo>
                    <a:pt x="840" y="2185"/>
                  </a:lnTo>
                  <a:lnTo>
                    <a:pt x="735" y="2185"/>
                  </a:lnTo>
                  <a:cubicBezTo>
                    <a:pt x="0" y="2185"/>
                    <a:pt x="0" y="3273"/>
                    <a:pt x="735" y="3273"/>
                  </a:cubicBezTo>
                  <a:lnTo>
                    <a:pt x="849" y="3273"/>
                  </a:lnTo>
                  <a:cubicBezTo>
                    <a:pt x="964" y="4751"/>
                    <a:pt x="2194" y="5896"/>
                    <a:pt x="3683" y="5896"/>
                  </a:cubicBezTo>
                  <a:cubicBezTo>
                    <a:pt x="5161" y="5896"/>
                    <a:pt x="6392" y="4751"/>
                    <a:pt x="6506" y="3273"/>
                  </a:cubicBezTo>
                  <a:lnTo>
                    <a:pt x="6630" y="3273"/>
                  </a:lnTo>
                  <a:cubicBezTo>
                    <a:pt x="7356" y="3273"/>
                    <a:pt x="7356" y="2185"/>
                    <a:pt x="6630" y="2185"/>
                  </a:cubicBezTo>
                  <a:lnTo>
                    <a:pt x="6526" y="2185"/>
                  </a:lnTo>
                  <a:lnTo>
                    <a:pt x="6526" y="1307"/>
                  </a:lnTo>
                  <a:cubicBezTo>
                    <a:pt x="6526" y="582"/>
                    <a:pt x="5934" y="0"/>
                    <a:pt x="5209" y="0"/>
                  </a:cubicBezTo>
                  <a:close/>
                </a:path>
              </a:pathLst>
            </a:custGeom>
            <a:solidFill>
              <a:srgbClr val="ECF0F3"/>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477;p73">
              <a:extLst>
                <a:ext uri="{FF2B5EF4-FFF2-40B4-BE49-F238E27FC236}">
                  <a16:creationId xmlns:a16="http://schemas.microsoft.com/office/drawing/2014/main" id="{9B795E38-B65B-4A44-8EAB-5A208E31428C}"/>
                </a:ext>
              </a:extLst>
            </p:cNvPr>
            <p:cNvSpPr/>
            <p:nvPr/>
          </p:nvSpPr>
          <p:spPr>
            <a:xfrm>
              <a:off x="8154642" y="2539872"/>
              <a:ext cx="11521" cy="17334"/>
            </a:xfrm>
            <a:custGeom>
              <a:avLst/>
              <a:gdLst/>
              <a:ahLst/>
              <a:cxnLst/>
              <a:rect l="l" t="t" r="r" b="b"/>
              <a:pathLst>
                <a:path w="440" h="662" extrusionOk="0">
                  <a:moveTo>
                    <a:pt x="220" y="1"/>
                  </a:moveTo>
                  <a:cubicBezTo>
                    <a:pt x="110" y="1"/>
                    <a:pt x="0" y="75"/>
                    <a:pt x="0" y="222"/>
                  </a:cubicBezTo>
                  <a:lnTo>
                    <a:pt x="0" y="442"/>
                  </a:lnTo>
                  <a:cubicBezTo>
                    <a:pt x="0" y="556"/>
                    <a:pt x="96" y="661"/>
                    <a:pt x="220" y="661"/>
                  </a:cubicBezTo>
                  <a:cubicBezTo>
                    <a:pt x="334" y="652"/>
                    <a:pt x="439" y="556"/>
                    <a:pt x="439" y="442"/>
                  </a:cubicBezTo>
                  <a:lnTo>
                    <a:pt x="439" y="222"/>
                  </a:lnTo>
                  <a:cubicBezTo>
                    <a:pt x="439" y="75"/>
                    <a:pt x="329" y="1"/>
                    <a:pt x="220" y="1"/>
                  </a:cubicBezTo>
                  <a:close/>
                </a:path>
              </a:pathLst>
            </a:custGeom>
            <a:solidFill>
              <a:srgbClr val="213B55"/>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478;p73">
              <a:extLst>
                <a:ext uri="{FF2B5EF4-FFF2-40B4-BE49-F238E27FC236}">
                  <a16:creationId xmlns:a16="http://schemas.microsoft.com/office/drawing/2014/main" id="{188C801C-4741-420C-84CB-EB0E64F58EEB}"/>
                </a:ext>
              </a:extLst>
            </p:cNvPr>
            <p:cNvSpPr/>
            <p:nvPr/>
          </p:nvSpPr>
          <p:spPr>
            <a:xfrm>
              <a:off x="8223325" y="2539872"/>
              <a:ext cx="11286" cy="17334"/>
            </a:xfrm>
            <a:custGeom>
              <a:avLst/>
              <a:gdLst/>
              <a:ahLst/>
              <a:cxnLst/>
              <a:rect l="l" t="t" r="r" b="b"/>
              <a:pathLst>
                <a:path w="431" h="662" extrusionOk="0">
                  <a:moveTo>
                    <a:pt x="215" y="1"/>
                  </a:moveTo>
                  <a:cubicBezTo>
                    <a:pt x="108" y="1"/>
                    <a:pt x="1" y="75"/>
                    <a:pt x="1" y="222"/>
                  </a:cubicBezTo>
                  <a:lnTo>
                    <a:pt x="1" y="442"/>
                  </a:lnTo>
                  <a:cubicBezTo>
                    <a:pt x="1" y="556"/>
                    <a:pt x="96" y="661"/>
                    <a:pt x="220" y="661"/>
                  </a:cubicBezTo>
                  <a:cubicBezTo>
                    <a:pt x="335" y="652"/>
                    <a:pt x="430" y="556"/>
                    <a:pt x="430" y="442"/>
                  </a:cubicBezTo>
                  <a:lnTo>
                    <a:pt x="430" y="222"/>
                  </a:lnTo>
                  <a:cubicBezTo>
                    <a:pt x="430" y="75"/>
                    <a:pt x="323" y="1"/>
                    <a:pt x="215" y="1"/>
                  </a:cubicBezTo>
                  <a:close/>
                </a:path>
              </a:pathLst>
            </a:custGeom>
            <a:solidFill>
              <a:srgbClr val="213B55"/>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479;p73">
              <a:extLst>
                <a:ext uri="{FF2B5EF4-FFF2-40B4-BE49-F238E27FC236}">
                  <a16:creationId xmlns:a16="http://schemas.microsoft.com/office/drawing/2014/main" id="{45F9D792-2418-4426-B724-F26F691F930D}"/>
                </a:ext>
              </a:extLst>
            </p:cNvPr>
            <p:cNvSpPr/>
            <p:nvPr/>
          </p:nvSpPr>
          <p:spPr>
            <a:xfrm>
              <a:off x="8169358" y="2585094"/>
              <a:ext cx="50720" cy="17334"/>
            </a:xfrm>
            <a:custGeom>
              <a:avLst/>
              <a:gdLst/>
              <a:ahLst/>
              <a:cxnLst/>
              <a:rect l="l" t="t" r="r" b="b"/>
              <a:pathLst>
                <a:path w="1937" h="662" extrusionOk="0">
                  <a:moveTo>
                    <a:pt x="310" y="0"/>
                  </a:moveTo>
                  <a:cubicBezTo>
                    <a:pt x="144" y="0"/>
                    <a:pt x="0" y="221"/>
                    <a:pt x="154" y="375"/>
                  </a:cubicBezTo>
                  <a:cubicBezTo>
                    <a:pt x="373" y="558"/>
                    <a:pt x="645" y="662"/>
                    <a:pt x="928" y="662"/>
                  </a:cubicBezTo>
                  <a:cubicBezTo>
                    <a:pt x="940" y="662"/>
                    <a:pt x="952" y="661"/>
                    <a:pt x="965" y="661"/>
                  </a:cubicBezTo>
                  <a:cubicBezTo>
                    <a:pt x="977" y="661"/>
                    <a:pt x="989" y="662"/>
                    <a:pt x="1002" y="662"/>
                  </a:cubicBezTo>
                  <a:cubicBezTo>
                    <a:pt x="1284" y="662"/>
                    <a:pt x="1556" y="558"/>
                    <a:pt x="1776" y="375"/>
                  </a:cubicBezTo>
                  <a:cubicBezTo>
                    <a:pt x="1936" y="221"/>
                    <a:pt x="1789" y="0"/>
                    <a:pt x="1621" y="0"/>
                  </a:cubicBezTo>
                  <a:cubicBezTo>
                    <a:pt x="1570" y="0"/>
                    <a:pt x="1517" y="21"/>
                    <a:pt x="1470" y="70"/>
                  </a:cubicBezTo>
                  <a:cubicBezTo>
                    <a:pt x="1318" y="170"/>
                    <a:pt x="1141" y="220"/>
                    <a:pt x="965" y="220"/>
                  </a:cubicBezTo>
                  <a:cubicBezTo>
                    <a:pt x="788" y="220"/>
                    <a:pt x="612" y="170"/>
                    <a:pt x="459" y="70"/>
                  </a:cubicBezTo>
                  <a:cubicBezTo>
                    <a:pt x="412" y="21"/>
                    <a:pt x="360" y="0"/>
                    <a:pt x="310" y="0"/>
                  </a:cubicBezTo>
                  <a:close/>
                </a:path>
              </a:pathLst>
            </a:custGeom>
            <a:solidFill>
              <a:srgbClr val="DAE2E7"/>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480;p73">
              <a:extLst>
                <a:ext uri="{FF2B5EF4-FFF2-40B4-BE49-F238E27FC236}">
                  <a16:creationId xmlns:a16="http://schemas.microsoft.com/office/drawing/2014/main" id="{3444AE82-2AAA-4DE1-8699-08184D6D9220}"/>
                </a:ext>
              </a:extLst>
            </p:cNvPr>
            <p:cNvSpPr/>
            <p:nvPr/>
          </p:nvSpPr>
          <p:spPr>
            <a:xfrm>
              <a:off x="8146734" y="2519317"/>
              <a:ext cx="23017" cy="14664"/>
            </a:xfrm>
            <a:custGeom>
              <a:avLst/>
              <a:gdLst/>
              <a:ahLst/>
              <a:cxnLst/>
              <a:rect l="l" t="t" r="r" b="b"/>
              <a:pathLst>
                <a:path w="879" h="560" extrusionOk="0">
                  <a:moveTo>
                    <a:pt x="566" y="1"/>
                  </a:moveTo>
                  <a:cubicBezTo>
                    <a:pt x="534" y="1"/>
                    <a:pt x="500" y="8"/>
                    <a:pt x="464" y="25"/>
                  </a:cubicBezTo>
                  <a:lnTo>
                    <a:pt x="207" y="149"/>
                  </a:lnTo>
                  <a:cubicBezTo>
                    <a:pt x="0" y="243"/>
                    <a:pt x="62" y="559"/>
                    <a:pt x="292" y="559"/>
                  </a:cubicBezTo>
                  <a:cubicBezTo>
                    <a:pt x="295" y="559"/>
                    <a:pt x="299" y="559"/>
                    <a:pt x="302" y="559"/>
                  </a:cubicBezTo>
                  <a:cubicBezTo>
                    <a:pt x="331" y="559"/>
                    <a:pt x="369" y="550"/>
                    <a:pt x="398" y="540"/>
                  </a:cubicBezTo>
                  <a:lnTo>
                    <a:pt x="655" y="426"/>
                  </a:lnTo>
                  <a:cubicBezTo>
                    <a:pt x="878" y="310"/>
                    <a:pt x="772" y="1"/>
                    <a:pt x="566" y="1"/>
                  </a:cubicBezTo>
                  <a:close/>
                </a:path>
              </a:pathLst>
            </a:custGeom>
            <a:solidFill>
              <a:srgbClr val="D4DDE3"/>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481;p73">
              <a:extLst>
                <a:ext uri="{FF2B5EF4-FFF2-40B4-BE49-F238E27FC236}">
                  <a16:creationId xmlns:a16="http://schemas.microsoft.com/office/drawing/2014/main" id="{AC8530D2-508D-4EAF-83E5-15D2134D735F}"/>
                </a:ext>
              </a:extLst>
            </p:cNvPr>
            <p:cNvSpPr/>
            <p:nvPr/>
          </p:nvSpPr>
          <p:spPr>
            <a:xfrm>
              <a:off x="8219476" y="2519317"/>
              <a:ext cx="23278" cy="14664"/>
            </a:xfrm>
            <a:custGeom>
              <a:avLst/>
              <a:gdLst/>
              <a:ahLst/>
              <a:cxnLst/>
              <a:rect l="l" t="t" r="r" b="b"/>
              <a:pathLst>
                <a:path w="889" h="560" extrusionOk="0">
                  <a:moveTo>
                    <a:pt x="313" y="1"/>
                  </a:moveTo>
                  <a:cubicBezTo>
                    <a:pt x="107" y="1"/>
                    <a:pt x="1" y="310"/>
                    <a:pt x="224" y="426"/>
                  </a:cubicBezTo>
                  <a:lnTo>
                    <a:pt x="491" y="540"/>
                  </a:lnTo>
                  <a:cubicBezTo>
                    <a:pt x="520" y="550"/>
                    <a:pt x="548" y="559"/>
                    <a:pt x="577" y="559"/>
                  </a:cubicBezTo>
                  <a:cubicBezTo>
                    <a:pt x="580" y="559"/>
                    <a:pt x="584" y="559"/>
                    <a:pt x="587" y="559"/>
                  </a:cubicBezTo>
                  <a:cubicBezTo>
                    <a:pt x="818" y="559"/>
                    <a:pt x="889" y="243"/>
                    <a:pt x="672" y="149"/>
                  </a:cubicBezTo>
                  <a:lnTo>
                    <a:pt x="415" y="25"/>
                  </a:lnTo>
                  <a:cubicBezTo>
                    <a:pt x="379" y="8"/>
                    <a:pt x="345" y="1"/>
                    <a:pt x="313" y="1"/>
                  </a:cubicBezTo>
                  <a:close/>
                </a:path>
              </a:pathLst>
            </a:custGeom>
            <a:solidFill>
              <a:srgbClr val="D4DDE3"/>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482;p73">
              <a:extLst>
                <a:ext uri="{FF2B5EF4-FFF2-40B4-BE49-F238E27FC236}">
                  <a16:creationId xmlns:a16="http://schemas.microsoft.com/office/drawing/2014/main" id="{E582C60E-9916-41F9-8855-FB2731874C64}"/>
                </a:ext>
              </a:extLst>
            </p:cNvPr>
            <p:cNvSpPr/>
            <p:nvPr/>
          </p:nvSpPr>
          <p:spPr>
            <a:xfrm>
              <a:off x="8062968" y="2692321"/>
              <a:ext cx="263316" cy="81697"/>
            </a:xfrm>
            <a:custGeom>
              <a:avLst/>
              <a:gdLst/>
              <a:ahLst/>
              <a:cxnLst/>
              <a:rect l="l" t="t" r="r" b="b"/>
              <a:pathLst>
                <a:path w="10056" h="3120" extrusionOk="0">
                  <a:moveTo>
                    <a:pt x="1393" y="0"/>
                  </a:moveTo>
                  <a:lnTo>
                    <a:pt x="878" y="182"/>
                  </a:lnTo>
                  <a:cubicBezTo>
                    <a:pt x="353" y="372"/>
                    <a:pt x="0" y="869"/>
                    <a:pt x="0" y="1422"/>
                  </a:cubicBezTo>
                  <a:lnTo>
                    <a:pt x="0" y="2462"/>
                  </a:lnTo>
                  <a:cubicBezTo>
                    <a:pt x="0" y="2824"/>
                    <a:pt x="296" y="3120"/>
                    <a:pt x="658" y="3120"/>
                  </a:cubicBezTo>
                  <a:lnTo>
                    <a:pt x="9397" y="3120"/>
                  </a:lnTo>
                  <a:cubicBezTo>
                    <a:pt x="9759" y="3120"/>
                    <a:pt x="10055" y="2824"/>
                    <a:pt x="10055" y="2462"/>
                  </a:cubicBezTo>
                  <a:lnTo>
                    <a:pt x="10055" y="1422"/>
                  </a:lnTo>
                  <a:cubicBezTo>
                    <a:pt x="10055" y="869"/>
                    <a:pt x="9702" y="372"/>
                    <a:pt x="9178" y="182"/>
                  </a:cubicBezTo>
                  <a:lnTo>
                    <a:pt x="8662" y="0"/>
                  </a:lnTo>
                  <a:cubicBezTo>
                    <a:pt x="7747" y="1202"/>
                    <a:pt x="6387" y="1803"/>
                    <a:pt x="5028" y="1803"/>
                  </a:cubicBezTo>
                  <a:cubicBezTo>
                    <a:pt x="3668" y="1803"/>
                    <a:pt x="2309" y="1202"/>
                    <a:pt x="1393" y="0"/>
                  </a:cubicBezTo>
                  <a:close/>
                </a:path>
              </a:pathLst>
            </a:custGeom>
            <a:solidFill>
              <a:srgbClr val="E1E7EB"/>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483;p73">
              <a:extLst>
                <a:ext uri="{FF2B5EF4-FFF2-40B4-BE49-F238E27FC236}">
                  <a16:creationId xmlns:a16="http://schemas.microsoft.com/office/drawing/2014/main" id="{3580367E-271E-4A57-9B94-D5B3518C5322}"/>
                </a:ext>
              </a:extLst>
            </p:cNvPr>
            <p:cNvSpPr/>
            <p:nvPr/>
          </p:nvSpPr>
          <p:spPr>
            <a:xfrm>
              <a:off x="8087949" y="2692557"/>
              <a:ext cx="213355" cy="58550"/>
            </a:xfrm>
            <a:custGeom>
              <a:avLst/>
              <a:gdLst/>
              <a:ahLst/>
              <a:cxnLst/>
              <a:rect l="l" t="t" r="r" b="b"/>
              <a:pathLst>
                <a:path w="8148" h="2236" extrusionOk="0">
                  <a:moveTo>
                    <a:pt x="439" y="1"/>
                  </a:moveTo>
                  <a:lnTo>
                    <a:pt x="0" y="154"/>
                  </a:lnTo>
                  <a:cubicBezTo>
                    <a:pt x="1002" y="1542"/>
                    <a:pt x="2538" y="2236"/>
                    <a:pt x="4074" y="2236"/>
                  </a:cubicBezTo>
                  <a:cubicBezTo>
                    <a:pt x="5610" y="2236"/>
                    <a:pt x="7146" y="1542"/>
                    <a:pt x="8147" y="154"/>
                  </a:cubicBezTo>
                  <a:lnTo>
                    <a:pt x="7708" y="1"/>
                  </a:lnTo>
                  <a:cubicBezTo>
                    <a:pt x="6850" y="1127"/>
                    <a:pt x="5505" y="1794"/>
                    <a:pt x="4074" y="1794"/>
                  </a:cubicBezTo>
                  <a:cubicBezTo>
                    <a:pt x="2652" y="1794"/>
                    <a:pt x="1307" y="1127"/>
                    <a:pt x="439" y="1"/>
                  </a:cubicBezTo>
                  <a:close/>
                </a:path>
              </a:pathLst>
            </a:custGeom>
            <a:solidFill>
              <a:srgbClr val="DBE2E7"/>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484;p73">
              <a:extLst>
                <a:ext uri="{FF2B5EF4-FFF2-40B4-BE49-F238E27FC236}">
                  <a16:creationId xmlns:a16="http://schemas.microsoft.com/office/drawing/2014/main" id="{60EBD4FC-75E0-4736-96E2-155DF842B41F}"/>
                </a:ext>
              </a:extLst>
            </p:cNvPr>
            <p:cNvSpPr/>
            <p:nvPr/>
          </p:nvSpPr>
          <p:spPr>
            <a:xfrm>
              <a:off x="8102429" y="2482239"/>
              <a:ext cx="138152" cy="154387"/>
            </a:xfrm>
            <a:custGeom>
              <a:avLst/>
              <a:gdLst/>
              <a:ahLst/>
              <a:cxnLst/>
              <a:rect l="l" t="t" r="r" b="b"/>
              <a:pathLst>
                <a:path w="5276" h="5896" extrusionOk="0">
                  <a:moveTo>
                    <a:pt x="1994" y="0"/>
                  </a:moveTo>
                  <a:cubicBezTo>
                    <a:pt x="1269" y="0"/>
                    <a:pt x="678" y="582"/>
                    <a:pt x="678" y="1307"/>
                  </a:cubicBezTo>
                  <a:lnTo>
                    <a:pt x="678" y="2185"/>
                  </a:lnTo>
                  <a:lnTo>
                    <a:pt x="611" y="2185"/>
                  </a:lnTo>
                  <a:cubicBezTo>
                    <a:pt x="604" y="2185"/>
                    <a:pt x="598" y="2185"/>
                    <a:pt x="592" y="2185"/>
                  </a:cubicBezTo>
                  <a:cubicBezTo>
                    <a:pt x="304" y="2185"/>
                    <a:pt x="66" y="2392"/>
                    <a:pt x="29" y="2672"/>
                  </a:cubicBezTo>
                  <a:cubicBezTo>
                    <a:pt x="0" y="2996"/>
                    <a:pt x="248" y="3273"/>
                    <a:pt x="573" y="3273"/>
                  </a:cubicBezTo>
                  <a:lnTo>
                    <a:pt x="697" y="3273"/>
                  </a:lnTo>
                  <a:cubicBezTo>
                    <a:pt x="800" y="4776"/>
                    <a:pt x="2054" y="5895"/>
                    <a:pt x="3501" y="5895"/>
                  </a:cubicBezTo>
                  <a:cubicBezTo>
                    <a:pt x="3652" y="5895"/>
                    <a:pt x="3805" y="5883"/>
                    <a:pt x="3959" y="5858"/>
                  </a:cubicBezTo>
                  <a:cubicBezTo>
                    <a:pt x="2576" y="5648"/>
                    <a:pt x="1555" y="4455"/>
                    <a:pt x="1555" y="3053"/>
                  </a:cubicBezTo>
                  <a:lnTo>
                    <a:pt x="1555" y="1307"/>
                  </a:lnTo>
                  <a:cubicBezTo>
                    <a:pt x="1555" y="830"/>
                    <a:pt x="1947" y="439"/>
                    <a:pt x="2433" y="439"/>
                  </a:cubicBezTo>
                  <a:lnTo>
                    <a:pt x="4837" y="439"/>
                  </a:lnTo>
                  <a:cubicBezTo>
                    <a:pt x="5076" y="439"/>
                    <a:pt x="5276" y="239"/>
                    <a:pt x="5276" y="0"/>
                  </a:cubicBezTo>
                  <a:close/>
                </a:path>
              </a:pathLst>
            </a:custGeom>
            <a:solidFill>
              <a:srgbClr val="E7ECF0"/>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9" name="Picture 38">
            <a:extLst>
              <a:ext uri="{FF2B5EF4-FFF2-40B4-BE49-F238E27FC236}">
                <a16:creationId xmlns:a16="http://schemas.microsoft.com/office/drawing/2014/main" id="{B8098C0C-250E-4508-8832-3B0EBEAE4C9C}"/>
              </a:ext>
            </a:extLst>
          </p:cNvPr>
          <p:cNvPicPr>
            <a:picLocks noChangeAspect="1"/>
          </p:cNvPicPr>
          <p:nvPr/>
        </p:nvPicPr>
        <p:blipFill>
          <a:blip r:embed="rId3"/>
          <a:stretch>
            <a:fillRect/>
          </a:stretch>
        </p:blipFill>
        <p:spPr>
          <a:xfrm>
            <a:off x="5413294" y="4620280"/>
            <a:ext cx="2893102" cy="523220"/>
          </a:xfrm>
          <a:prstGeom prst="rect">
            <a:avLst/>
          </a:prstGeom>
        </p:spPr>
      </p:pic>
    </p:spTree>
    <p:extLst>
      <p:ext uri="{BB962C8B-B14F-4D97-AF65-F5344CB8AC3E}">
        <p14:creationId xmlns:p14="http://schemas.microsoft.com/office/powerpoint/2010/main" val="10816610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AAAA-EB56-4C45-AACA-81F252EBF2BC}"/>
              </a:ext>
            </a:extLst>
          </p:cNvPr>
          <p:cNvSpPr>
            <a:spLocks noGrp="1"/>
          </p:cNvSpPr>
          <p:nvPr>
            <p:ph type="title" idx="4294967295"/>
          </p:nvPr>
        </p:nvSpPr>
        <p:spPr>
          <a:xfrm>
            <a:off x="1419225" y="166688"/>
            <a:ext cx="7724775" cy="471487"/>
          </a:xfrm>
        </p:spPr>
        <p:txBody>
          <a:bodyPr/>
          <a:lstStyle/>
          <a:p>
            <a:r>
              <a:rPr lang="en-IN" dirty="0"/>
              <a:t>10</a:t>
            </a:r>
            <a:r>
              <a:rPr lang="en-IN" baseline="30000" dirty="0"/>
              <a:t>th</a:t>
            </a:r>
            <a:r>
              <a:rPr lang="en-IN" dirty="0"/>
              <a:t> &amp; 12</a:t>
            </a:r>
            <a:r>
              <a:rPr lang="en-IN" baseline="30000" dirty="0"/>
              <a:t>th</a:t>
            </a:r>
            <a:r>
              <a:rPr lang="en-IN" dirty="0"/>
              <a:t> percentage</a:t>
            </a:r>
          </a:p>
        </p:txBody>
      </p:sp>
      <p:pic>
        <p:nvPicPr>
          <p:cNvPr id="3" name="Picture 2">
            <a:extLst>
              <a:ext uri="{FF2B5EF4-FFF2-40B4-BE49-F238E27FC236}">
                <a16:creationId xmlns:a16="http://schemas.microsoft.com/office/drawing/2014/main" id="{C1831BBB-A643-4970-9631-63BF1E6DE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552" y="654729"/>
            <a:ext cx="3362325" cy="3352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1E74A96-0A7D-4172-BF3A-2B6CBAFA4BFB}"/>
              </a:ext>
            </a:extLst>
          </p:cNvPr>
          <p:cNvSpPr txBox="1"/>
          <p:nvPr/>
        </p:nvSpPr>
        <p:spPr>
          <a:xfrm>
            <a:off x="378436" y="3973949"/>
            <a:ext cx="2940802" cy="1169551"/>
          </a:xfrm>
          <a:prstGeom prst="rect">
            <a:avLst/>
          </a:prstGeom>
          <a:noFill/>
        </p:spPr>
        <p:txBody>
          <a:bodyPr wrap="square">
            <a:spAutoFit/>
          </a:bodyPr>
          <a:lstStyle/>
          <a:p>
            <a:pPr algn="l"/>
            <a:r>
              <a:rPr lang="en-US" dirty="0">
                <a:effectLst/>
                <a:latin typeface="var(--jp-content-font-family)"/>
              </a:rPr>
              <a:t>Almost all candidates gets salary between 0 and 10,00,000 except some outliers which are also the one who scored more than 60% in 12th.</a:t>
            </a:r>
          </a:p>
          <a:p>
            <a:pPr algn="r"/>
            <a:endParaRPr lang="en-US" b="0" i="0" dirty="0">
              <a:effectLst/>
              <a:latin typeface="var(--jp-cell-prompt-font-family)"/>
            </a:endParaRPr>
          </a:p>
        </p:txBody>
      </p:sp>
      <p:pic>
        <p:nvPicPr>
          <p:cNvPr id="6" name="Picture 5">
            <a:extLst>
              <a:ext uri="{FF2B5EF4-FFF2-40B4-BE49-F238E27FC236}">
                <a16:creationId xmlns:a16="http://schemas.microsoft.com/office/drawing/2014/main" id="{E49F96FF-C701-4BC4-AF4C-BC012313640A}"/>
              </a:ext>
            </a:extLst>
          </p:cNvPr>
          <p:cNvPicPr>
            <a:picLocks noChangeAspect="1"/>
          </p:cNvPicPr>
          <p:nvPr/>
        </p:nvPicPr>
        <p:blipFill>
          <a:blip r:embed="rId3"/>
          <a:stretch>
            <a:fillRect/>
          </a:stretch>
        </p:blipFill>
        <p:spPr>
          <a:xfrm>
            <a:off x="0" y="0"/>
            <a:ext cx="2893102" cy="523220"/>
          </a:xfrm>
          <a:prstGeom prst="rect">
            <a:avLst/>
          </a:prstGeom>
        </p:spPr>
      </p:pic>
      <p:pic>
        <p:nvPicPr>
          <p:cNvPr id="7" name="Picture 2">
            <a:extLst>
              <a:ext uri="{FF2B5EF4-FFF2-40B4-BE49-F238E27FC236}">
                <a16:creationId xmlns:a16="http://schemas.microsoft.com/office/drawing/2014/main" id="{F1794A43-9B4B-4CAF-AA20-A8EDC90BE0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0843" y="654729"/>
            <a:ext cx="3376523" cy="3352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E1D4747-684F-477A-B1A5-21FCF547ACFD}"/>
              </a:ext>
            </a:extLst>
          </p:cNvPr>
          <p:cNvSpPr txBox="1"/>
          <p:nvPr/>
        </p:nvSpPr>
        <p:spPr>
          <a:xfrm>
            <a:off x="3319238" y="4040761"/>
            <a:ext cx="3116505" cy="1070486"/>
          </a:xfrm>
          <a:prstGeom prst="rect">
            <a:avLst/>
          </a:prstGeom>
          <a:noFill/>
        </p:spPr>
        <p:txBody>
          <a:bodyPr wrap="square">
            <a:spAutoFit/>
          </a:bodyPr>
          <a:lstStyle/>
          <a:p>
            <a:pPr>
              <a:lnSpc>
                <a:spcPct val="107000"/>
              </a:lnSpc>
              <a:spcAft>
                <a:spcPts val="800"/>
              </a:spcAft>
            </a:pPr>
            <a:r>
              <a:rPr lang="en-IN" sz="12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10</a:t>
            </a:r>
            <a:r>
              <a:rPr lang="en-IN" sz="1200" baseline="300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th</a:t>
            </a:r>
            <a:r>
              <a:rPr lang="en-IN" sz="12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percentage = There are very less students with low % and the majority of the students scored b/w 75% - 90%. Maximum number of students scored 78% and on average the score was 77%.</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317BE484-8566-4B76-9B78-42DAD6178F9C}"/>
              </a:ext>
            </a:extLst>
          </p:cNvPr>
          <p:cNvSpPr txBox="1"/>
          <p:nvPr/>
        </p:nvSpPr>
        <p:spPr>
          <a:xfrm>
            <a:off x="6260040" y="3973949"/>
            <a:ext cx="2952427" cy="1070486"/>
          </a:xfrm>
          <a:prstGeom prst="rect">
            <a:avLst/>
          </a:prstGeom>
          <a:noFill/>
        </p:spPr>
        <p:txBody>
          <a:bodyPr wrap="square">
            <a:spAutoFit/>
          </a:bodyPr>
          <a:lstStyle/>
          <a:p>
            <a:pPr>
              <a:lnSpc>
                <a:spcPct val="107000"/>
              </a:lnSpc>
              <a:spcAft>
                <a:spcPts val="800"/>
              </a:spcAft>
            </a:pPr>
            <a:r>
              <a:rPr lang="en-IN" sz="12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12</a:t>
            </a:r>
            <a:r>
              <a:rPr lang="en-IN" sz="1200" baseline="300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th</a:t>
            </a:r>
            <a:r>
              <a:rPr lang="en-IN" sz="12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percentage = There are very less students with low % and the majority of the students scored b/w 69% - 84%. Maximum number of students scored 70% and on average the score was 74%.</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92813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41"/>
        <p:cNvGrpSpPr/>
        <p:nvPr/>
      </p:nvGrpSpPr>
      <p:grpSpPr>
        <a:xfrm>
          <a:off x="0" y="0"/>
          <a:ext cx="0" cy="0"/>
          <a:chOff x="0" y="0"/>
          <a:chExt cx="0" cy="0"/>
        </a:xfrm>
      </p:grpSpPr>
      <p:sp>
        <p:nvSpPr>
          <p:cNvPr id="1242" name="Google Shape;1242;p41"/>
          <p:cNvSpPr txBox="1">
            <a:spLocks noGrp="1"/>
          </p:cNvSpPr>
          <p:nvPr>
            <p:ph type="title"/>
          </p:nvPr>
        </p:nvSpPr>
        <p:spPr>
          <a:xfrm>
            <a:off x="4174404" y="661536"/>
            <a:ext cx="3609900" cy="406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6000" u="sng" dirty="0"/>
              <a:t>Amcat</a:t>
            </a:r>
            <a:br>
              <a:rPr lang="en-IN" sz="6000" u="sng" dirty="0"/>
            </a:br>
            <a:r>
              <a:rPr lang="en-IN" sz="6000" dirty="0"/>
              <a:t>Exploratory Data analysis</a:t>
            </a:r>
            <a:endParaRPr sz="6000" dirty="0"/>
          </a:p>
        </p:txBody>
      </p:sp>
      <p:pic>
        <p:nvPicPr>
          <p:cNvPr id="3" name="Picture 2">
            <a:extLst>
              <a:ext uri="{FF2B5EF4-FFF2-40B4-BE49-F238E27FC236}">
                <a16:creationId xmlns:a16="http://schemas.microsoft.com/office/drawing/2014/main" id="{6290E573-C844-4F46-98F3-EAC6A5FC70D4}"/>
              </a:ext>
            </a:extLst>
          </p:cNvPr>
          <p:cNvPicPr>
            <a:picLocks noChangeAspect="1"/>
          </p:cNvPicPr>
          <p:nvPr/>
        </p:nvPicPr>
        <p:blipFill>
          <a:blip r:embed="rId4"/>
          <a:stretch>
            <a:fillRect/>
          </a:stretch>
        </p:blipFill>
        <p:spPr>
          <a:xfrm>
            <a:off x="5371948" y="0"/>
            <a:ext cx="2311916" cy="5232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42"/>
                                        </p:tgtEl>
                                        <p:attrNameLst>
                                          <p:attrName>style.visibility</p:attrName>
                                        </p:attrNameLst>
                                      </p:cBhvr>
                                      <p:to>
                                        <p:strVal val="visible"/>
                                      </p:to>
                                    </p:set>
                                    <p:animEffect transition="in" filter="circle(in)">
                                      <p:cBhvr>
                                        <p:cTn id="7" dur="2000"/>
                                        <p:tgtEl>
                                          <p:spTgt spid="1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A08F-4661-4549-A688-8CF5E60EB93D}"/>
              </a:ext>
            </a:extLst>
          </p:cNvPr>
          <p:cNvSpPr>
            <a:spLocks noGrp="1"/>
          </p:cNvSpPr>
          <p:nvPr>
            <p:ph type="title"/>
          </p:nvPr>
        </p:nvSpPr>
        <p:spPr>
          <a:xfrm>
            <a:off x="810089" y="227584"/>
            <a:ext cx="7725300" cy="471000"/>
          </a:xfrm>
        </p:spPr>
        <p:txBody>
          <a:bodyPr/>
          <a:lstStyle/>
          <a:p>
            <a:r>
              <a:rPr lang="en-US" dirty="0"/>
              <a:t>Average salary </a:t>
            </a:r>
            <a:endParaRPr lang="en-IN" dirty="0"/>
          </a:p>
        </p:txBody>
      </p:sp>
      <p:pic>
        <p:nvPicPr>
          <p:cNvPr id="3" name="Picture 2">
            <a:extLst>
              <a:ext uri="{FF2B5EF4-FFF2-40B4-BE49-F238E27FC236}">
                <a16:creationId xmlns:a16="http://schemas.microsoft.com/office/drawing/2014/main" id="{E2AB474D-AFFD-4C83-A1B5-96CB57E7B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328" y="698584"/>
            <a:ext cx="7613583" cy="31926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0FE9C6E1-A813-4A86-97BB-D21D9CBE439B}"/>
              </a:ext>
            </a:extLst>
          </p:cNvPr>
          <p:cNvSpPr txBox="1"/>
          <p:nvPr/>
        </p:nvSpPr>
        <p:spPr>
          <a:xfrm>
            <a:off x="511444" y="3961622"/>
            <a:ext cx="7462434" cy="646331"/>
          </a:xfrm>
          <a:prstGeom prst="rect">
            <a:avLst/>
          </a:prstGeom>
          <a:noFill/>
        </p:spPr>
        <p:txBody>
          <a:bodyPr wrap="square">
            <a:spAutoFit/>
          </a:bodyPr>
          <a:lstStyle/>
          <a:p>
            <a:pPr algn="l"/>
            <a:r>
              <a:rPr lang="en-US" sz="1800" dirty="0">
                <a:effectLst/>
                <a:latin typeface="Arial (Headings)"/>
              </a:rPr>
              <a:t>B.Tech./B.E. students get the most salary but median says MTech have more average salary.</a:t>
            </a:r>
          </a:p>
        </p:txBody>
      </p:sp>
      <p:pic>
        <p:nvPicPr>
          <p:cNvPr id="6" name="Picture 5">
            <a:extLst>
              <a:ext uri="{FF2B5EF4-FFF2-40B4-BE49-F238E27FC236}">
                <a16:creationId xmlns:a16="http://schemas.microsoft.com/office/drawing/2014/main" id="{F54BD27A-561F-4998-B08B-E405DC71B232}"/>
              </a:ext>
            </a:extLst>
          </p:cNvPr>
          <p:cNvPicPr>
            <a:picLocks noChangeAspect="1"/>
          </p:cNvPicPr>
          <p:nvPr/>
        </p:nvPicPr>
        <p:blipFill>
          <a:blip r:embed="rId3"/>
          <a:stretch>
            <a:fillRect/>
          </a:stretch>
        </p:blipFill>
        <p:spPr>
          <a:xfrm>
            <a:off x="5148020" y="4411628"/>
            <a:ext cx="2893102" cy="523220"/>
          </a:xfrm>
          <a:prstGeom prst="rect">
            <a:avLst/>
          </a:prstGeom>
        </p:spPr>
      </p:pic>
    </p:spTree>
    <p:extLst>
      <p:ext uri="{BB962C8B-B14F-4D97-AF65-F5344CB8AC3E}">
        <p14:creationId xmlns:p14="http://schemas.microsoft.com/office/powerpoint/2010/main" val="20840624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28B23C-90B4-470C-AC66-4D76F40374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4772" y="502718"/>
            <a:ext cx="5073706" cy="46407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4AD7A2C-A734-4AB8-96DC-49FED9C79F0C}"/>
              </a:ext>
            </a:extLst>
          </p:cNvPr>
          <p:cNvSpPr txBox="1"/>
          <p:nvPr/>
        </p:nvSpPr>
        <p:spPr>
          <a:xfrm>
            <a:off x="425279" y="1614897"/>
            <a:ext cx="3159493" cy="2677656"/>
          </a:xfrm>
          <a:prstGeom prst="rect">
            <a:avLst/>
          </a:prstGeom>
          <a:noFill/>
        </p:spPr>
        <p:txBody>
          <a:bodyPr wrap="square">
            <a:spAutoFit/>
          </a:bodyPr>
          <a:lstStyle/>
          <a:p>
            <a:pPr algn="l">
              <a:buFont typeface="+mj-lt"/>
              <a:buAutoNum type="arabicPeriod"/>
            </a:pPr>
            <a:r>
              <a:rPr lang="en-IN" b="0" i="0" dirty="0">
                <a:effectLst/>
                <a:latin typeface="-apple-system"/>
              </a:rPr>
              <a:t>12thgraduation &amp; Id</a:t>
            </a:r>
          </a:p>
          <a:p>
            <a:pPr algn="l">
              <a:buFont typeface="+mj-lt"/>
              <a:buAutoNum type="arabicPeriod"/>
            </a:pPr>
            <a:r>
              <a:rPr lang="en-IN" b="0" i="0" dirty="0">
                <a:effectLst/>
                <a:latin typeface="-apple-system"/>
              </a:rPr>
              <a:t>10percentage &amp; 12thpercentage</a:t>
            </a:r>
          </a:p>
          <a:p>
            <a:pPr algn="l">
              <a:buFont typeface="+mj-lt"/>
              <a:buAutoNum type="arabicPeriod"/>
            </a:pPr>
            <a:r>
              <a:rPr lang="en-IN" b="0" i="0" dirty="0">
                <a:effectLst/>
                <a:latin typeface="-apple-system"/>
              </a:rPr>
              <a:t>Computer Science &amp; ID</a:t>
            </a:r>
          </a:p>
          <a:p>
            <a:pPr algn="l">
              <a:buFont typeface="+mj-lt"/>
              <a:buAutoNum type="arabicPeriod"/>
            </a:pPr>
            <a:r>
              <a:rPr lang="en-IN" b="0" i="0" dirty="0">
                <a:effectLst/>
                <a:latin typeface="-apple-system"/>
              </a:rPr>
              <a:t>CollegeCityID &amp; CollegeId</a:t>
            </a:r>
          </a:p>
          <a:p>
            <a:pPr algn="l">
              <a:buFont typeface="+mj-lt"/>
              <a:buAutoNum type="arabicPeriod"/>
            </a:pPr>
            <a:r>
              <a:rPr lang="en-IN" b="0" i="0" dirty="0">
                <a:effectLst/>
                <a:latin typeface="-apple-system"/>
              </a:rPr>
              <a:t>Logical &amp; English</a:t>
            </a:r>
          </a:p>
          <a:p>
            <a:pPr algn="l">
              <a:buFont typeface="+mj-lt"/>
              <a:buAutoNum type="arabicPeriod"/>
            </a:pPr>
            <a:r>
              <a:rPr lang="en-IN" b="0" i="0" dirty="0">
                <a:effectLst/>
                <a:latin typeface="-apple-system"/>
              </a:rPr>
              <a:t>Quant &amp; English</a:t>
            </a:r>
          </a:p>
          <a:p>
            <a:pPr algn="l">
              <a:buFont typeface="+mj-lt"/>
              <a:buAutoNum type="arabicPeriod"/>
            </a:pPr>
            <a:r>
              <a:rPr lang="en-IN" b="0" i="0" dirty="0">
                <a:effectLst/>
                <a:latin typeface="-apple-system"/>
              </a:rPr>
              <a:t>Quant &amp; Logical</a:t>
            </a:r>
          </a:p>
          <a:p>
            <a:pPr algn="l">
              <a:buFont typeface="+mj-lt"/>
              <a:buAutoNum type="arabicPeriod"/>
            </a:pPr>
            <a:r>
              <a:rPr lang="en-IN" b="0" i="0" dirty="0">
                <a:effectLst/>
                <a:latin typeface="-apple-system"/>
              </a:rPr>
              <a:t>agreeableness &amp; conscientiousness</a:t>
            </a:r>
          </a:p>
          <a:p>
            <a:pPr algn="l">
              <a:buFont typeface="+mj-lt"/>
              <a:buAutoNum type="arabicPeriod"/>
            </a:pPr>
            <a:r>
              <a:rPr lang="en-IN" b="0" i="0" dirty="0">
                <a:effectLst/>
                <a:latin typeface="-apple-system"/>
              </a:rPr>
              <a:t>agreeableness &amp; extraversion</a:t>
            </a:r>
          </a:p>
          <a:p>
            <a:pPr algn="l">
              <a:buFont typeface="+mj-lt"/>
              <a:buAutoNum type="arabicPeriod"/>
            </a:pPr>
            <a:r>
              <a:rPr lang="en-IN" b="0" i="0" dirty="0">
                <a:effectLst/>
                <a:latin typeface="-apple-system"/>
              </a:rPr>
              <a:t>conscientiousness &amp; openess_to_exp</a:t>
            </a:r>
          </a:p>
          <a:p>
            <a:pPr algn="l">
              <a:buFont typeface="+mj-lt"/>
              <a:buAutoNum type="arabicPeriod"/>
            </a:pPr>
            <a:r>
              <a:rPr lang="en-IN" b="0" i="0" dirty="0">
                <a:effectLst/>
                <a:latin typeface="-apple-system"/>
              </a:rPr>
              <a:t>openess_to_exp &amp; extraversion</a:t>
            </a:r>
          </a:p>
          <a:p>
            <a:pPr algn="l">
              <a:buFont typeface="+mj-lt"/>
              <a:buAutoNum type="arabicPeriod"/>
            </a:pPr>
            <a:r>
              <a:rPr lang="en-IN" b="0" i="0" dirty="0">
                <a:effectLst/>
                <a:latin typeface="-apple-system"/>
              </a:rPr>
              <a:t>openess_to_exp &amp; agreeableness</a:t>
            </a:r>
          </a:p>
        </p:txBody>
      </p:sp>
      <p:sp>
        <p:nvSpPr>
          <p:cNvPr id="11" name="Rectangle 10">
            <a:extLst>
              <a:ext uri="{FF2B5EF4-FFF2-40B4-BE49-F238E27FC236}">
                <a16:creationId xmlns:a16="http://schemas.microsoft.com/office/drawing/2014/main" id="{C31BFA3A-72C4-4877-A174-F07D86E11992}"/>
              </a:ext>
            </a:extLst>
          </p:cNvPr>
          <p:cNvSpPr/>
          <p:nvPr/>
        </p:nvSpPr>
        <p:spPr>
          <a:xfrm>
            <a:off x="-93450" y="850947"/>
            <a:ext cx="4196950" cy="523220"/>
          </a:xfrm>
          <a:prstGeom prst="rect">
            <a:avLst/>
          </a:prstGeom>
          <a:noFill/>
        </p:spPr>
        <p:txBody>
          <a:bodyPr wrap="square" lIns="91440" tIns="45720" rIns="91440" bIns="45720">
            <a:spAutoFit/>
          </a:bodyPr>
          <a:lstStyle/>
          <a:p>
            <a:pPr algn="ctr"/>
            <a:r>
              <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Correlate columns</a:t>
            </a:r>
          </a:p>
        </p:txBody>
      </p:sp>
      <p:pic>
        <p:nvPicPr>
          <p:cNvPr id="12" name="Picture 11">
            <a:extLst>
              <a:ext uri="{FF2B5EF4-FFF2-40B4-BE49-F238E27FC236}">
                <a16:creationId xmlns:a16="http://schemas.microsoft.com/office/drawing/2014/main" id="{4FE2176F-0EA4-459D-B44B-96E5A8B82BB5}"/>
              </a:ext>
            </a:extLst>
          </p:cNvPr>
          <p:cNvPicPr>
            <a:picLocks noChangeAspect="1"/>
          </p:cNvPicPr>
          <p:nvPr/>
        </p:nvPicPr>
        <p:blipFill>
          <a:blip r:embed="rId3"/>
          <a:stretch>
            <a:fillRect/>
          </a:stretch>
        </p:blipFill>
        <p:spPr>
          <a:xfrm>
            <a:off x="5442488" y="-20502"/>
            <a:ext cx="2893102" cy="523220"/>
          </a:xfrm>
          <a:prstGeom prst="rect">
            <a:avLst/>
          </a:prstGeom>
        </p:spPr>
      </p:pic>
    </p:spTree>
    <p:extLst>
      <p:ext uri="{BB962C8B-B14F-4D97-AF65-F5344CB8AC3E}">
        <p14:creationId xmlns:p14="http://schemas.microsoft.com/office/powerpoint/2010/main" val="7940312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6"/>
        <p:cNvGrpSpPr/>
        <p:nvPr/>
      </p:nvGrpSpPr>
      <p:grpSpPr>
        <a:xfrm>
          <a:off x="0" y="0"/>
          <a:ext cx="0" cy="0"/>
          <a:chOff x="0" y="0"/>
          <a:chExt cx="0" cy="0"/>
        </a:xfrm>
      </p:grpSpPr>
      <p:sp>
        <p:nvSpPr>
          <p:cNvPr id="2177" name="Google Shape;2177;p63"/>
          <p:cNvSpPr txBox="1">
            <a:spLocks noGrp="1"/>
          </p:cNvSpPr>
          <p:nvPr>
            <p:ph type="title"/>
          </p:nvPr>
        </p:nvSpPr>
        <p:spPr>
          <a:xfrm>
            <a:off x="868100" y="288675"/>
            <a:ext cx="7725300" cy="4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Q</a:t>
            </a:r>
            <a:r>
              <a:rPr lang="en" dirty="0"/>
              <a:t>uestion &amp; answers </a:t>
            </a:r>
            <a:endParaRPr dirty="0"/>
          </a:p>
        </p:txBody>
      </p:sp>
      <p:sp>
        <p:nvSpPr>
          <p:cNvPr id="2178" name="Google Shape;2178;p63"/>
          <p:cNvSpPr txBox="1">
            <a:spLocks noGrp="1"/>
          </p:cNvSpPr>
          <p:nvPr>
            <p:ph type="body" idx="1"/>
          </p:nvPr>
        </p:nvSpPr>
        <p:spPr>
          <a:xfrm>
            <a:off x="798162" y="808818"/>
            <a:ext cx="8175356" cy="45177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Q. </a:t>
            </a:r>
            <a:r>
              <a:rPr lang="en-US" sz="1400" b="1" dirty="0"/>
              <a:t>Which  board has completed intermediate?</a:t>
            </a:r>
          </a:p>
          <a:p>
            <a:pPr marL="0" indent="0">
              <a:buNone/>
            </a:pPr>
            <a:r>
              <a:rPr lang="en-US" sz="1400" dirty="0"/>
              <a:t>A. Most of the students have completed their intermediate in State Board around 1140</a:t>
            </a:r>
          </a:p>
          <a:p>
            <a:pPr marL="0" indent="0">
              <a:buNone/>
            </a:pPr>
            <a:r>
              <a:rPr lang="en-US" sz="1400" dirty="0"/>
              <a:t>Q. </a:t>
            </a:r>
            <a:r>
              <a:rPr lang="en-US" sz="1400" b="1" dirty="0"/>
              <a:t>Which cities has higher chances of placements ?</a:t>
            </a:r>
            <a:endParaRPr lang="en-IN" sz="1400" b="1" dirty="0"/>
          </a:p>
          <a:p>
            <a:pPr marL="0" indent="0">
              <a:buNone/>
            </a:pPr>
            <a:r>
              <a:rPr lang="en-US" sz="1400" dirty="0"/>
              <a:t>A. Bangalore , Noida , Hyderabad , &amp; Pune</a:t>
            </a:r>
          </a:p>
          <a:p>
            <a:pPr marL="0" lvl="0" indent="0" algn="l" rtl="0">
              <a:spcBef>
                <a:spcPts val="0"/>
              </a:spcBef>
              <a:spcAft>
                <a:spcPts val="0"/>
              </a:spcAft>
              <a:buNone/>
            </a:pPr>
            <a:r>
              <a:rPr lang="en-US" sz="1400" dirty="0"/>
              <a:t>Q</a:t>
            </a:r>
            <a:r>
              <a:rPr lang="en-US" sz="1400" b="1" dirty="0"/>
              <a:t>. What is the minimum  and maximum of employees?</a:t>
            </a:r>
          </a:p>
          <a:p>
            <a:pPr marL="0" indent="0">
              <a:buNone/>
            </a:pPr>
            <a:r>
              <a:rPr lang="en-US" sz="1400" dirty="0"/>
              <a:t>A. Minimum salary 35000 to max 40,00,00 .</a:t>
            </a:r>
          </a:p>
          <a:p>
            <a:pPr marL="0" indent="0">
              <a:buNone/>
            </a:pPr>
            <a:r>
              <a:rPr lang="en-IN" sz="1400" dirty="0"/>
              <a:t>Q.  </a:t>
            </a:r>
            <a:r>
              <a:rPr lang="en-IN" sz="1400" b="1" dirty="0"/>
              <a:t>Which cities have highest salary package?</a:t>
            </a:r>
          </a:p>
          <a:p>
            <a:pPr marL="0" indent="0">
              <a:buNone/>
            </a:pPr>
            <a:r>
              <a:rPr lang="en-IN" sz="1400" dirty="0"/>
              <a:t>A. Mumbai,Bangalore,Pune and Hyderabad have the highest entry level mean salary while it is surprising to note that cities like Delhi and Kolkata have the lowest entry level salaries for engineering graduates.</a:t>
            </a:r>
          </a:p>
          <a:p>
            <a:pPr marL="0" indent="0">
              <a:buNone/>
            </a:pPr>
            <a:r>
              <a:rPr lang="en-IN" sz="1400" dirty="0"/>
              <a:t>Q. </a:t>
            </a:r>
            <a:r>
              <a:rPr lang="en-US" sz="1400" b="1" dirty="0"/>
              <a:t>In which year large no. of students got graduated?</a:t>
            </a:r>
          </a:p>
          <a:p>
            <a:pPr marL="0" indent="0">
              <a:buNone/>
            </a:pPr>
            <a:r>
              <a:rPr lang="en-US" sz="1400" dirty="0"/>
              <a:t>A. Maximum number of students were graduated in 2013 year 2014 and 2012.</a:t>
            </a:r>
          </a:p>
          <a:p>
            <a:pPr marL="0" indent="0">
              <a:buNone/>
            </a:pPr>
            <a:r>
              <a:rPr lang="en-US" sz="1400" dirty="0"/>
              <a:t>Q. </a:t>
            </a:r>
            <a:r>
              <a:rPr lang="en-US" sz="1400" b="1" dirty="0"/>
              <a:t>Which college tire is having highest salary?</a:t>
            </a:r>
          </a:p>
          <a:p>
            <a:pPr marL="0" indent="0">
              <a:buNone/>
            </a:pPr>
            <a:r>
              <a:rPr lang="en-US" sz="1400" dirty="0"/>
              <a:t>A. College Tier 1 has higher salary than college Tier 2 </a:t>
            </a:r>
          </a:p>
          <a:p>
            <a:pPr marL="0" indent="0">
              <a:buNone/>
            </a:pPr>
            <a:r>
              <a:rPr lang="en-US" sz="1400" dirty="0"/>
              <a:t>Q</a:t>
            </a:r>
            <a:r>
              <a:rPr lang="en-US" sz="1400" b="1" dirty="0"/>
              <a:t>. Which Tier prefer among following 4 Boards?</a:t>
            </a:r>
          </a:p>
          <a:p>
            <a:pPr marL="0" indent="0">
              <a:buNone/>
            </a:pPr>
            <a:r>
              <a:rPr lang="en-US" sz="1400" dirty="0"/>
              <a:t>A. Students in college tier 2 mostly prefer sate board</a:t>
            </a:r>
            <a:endParaRPr lang="en-IN" sz="1400" dirty="0"/>
          </a:p>
          <a:p>
            <a:pPr marL="0" indent="0">
              <a:buNone/>
            </a:pPr>
            <a:endParaRPr lang="en-IN" sz="14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400" dirty="0"/>
          </a:p>
        </p:txBody>
      </p:sp>
      <p:pic>
        <p:nvPicPr>
          <p:cNvPr id="4" name="Picture 3">
            <a:extLst>
              <a:ext uri="{FF2B5EF4-FFF2-40B4-BE49-F238E27FC236}">
                <a16:creationId xmlns:a16="http://schemas.microsoft.com/office/drawing/2014/main" id="{BD850EEB-EF57-45A3-BD37-086BC69E57CA}"/>
              </a:ext>
            </a:extLst>
          </p:cNvPr>
          <p:cNvPicPr>
            <a:picLocks noChangeAspect="1"/>
          </p:cNvPicPr>
          <p:nvPr/>
        </p:nvPicPr>
        <p:blipFill>
          <a:blip r:embed="rId3"/>
          <a:stretch>
            <a:fillRect/>
          </a:stretch>
        </p:blipFill>
        <p:spPr>
          <a:xfrm>
            <a:off x="5148020" y="4411628"/>
            <a:ext cx="2893102" cy="5232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253;p43">
            <a:extLst>
              <a:ext uri="{FF2B5EF4-FFF2-40B4-BE49-F238E27FC236}">
                <a16:creationId xmlns:a16="http://schemas.microsoft.com/office/drawing/2014/main" id="{E03823C1-EB95-4B66-AD65-5812ABCBE8A1}"/>
              </a:ext>
            </a:extLst>
          </p:cNvPr>
          <p:cNvSpPr txBox="1">
            <a:spLocks/>
          </p:cNvSpPr>
          <p:nvPr/>
        </p:nvSpPr>
        <p:spPr>
          <a:xfrm>
            <a:off x="2621700" y="1635072"/>
            <a:ext cx="3900600" cy="11546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8500"/>
              <a:buFont typeface="Bebas Neue"/>
              <a:buNone/>
              <a:defRPr sz="8500" b="0" i="0" u="none" strike="noStrike" cap="none">
                <a:solidFill>
                  <a:schemeClr val="dk1"/>
                </a:solidFill>
                <a:latin typeface="Bebas Neue"/>
                <a:ea typeface="Bebas Neue"/>
                <a:cs typeface="Bebas Neue"/>
                <a:sym typeface="Bebas Neue"/>
              </a:defRPr>
            </a:lvl1pPr>
            <a:lvl2pPr marR="0" lvl="1" algn="ctr" rtl="0">
              <a:lnSpc>
                <a:spcPct val="80000"/>
              </a:lnSpc>
              <a:spcBef>
                <a:spcPts val="0"/>
              </a:spcBef>
              <a:spcAft>
                <a:spcPts val="0"/>
              </a:spcAft>
              <a:buClr>
                <a:schemeClr val="dk1"/>
              </a:buClr>
              <a:buSzPts val="8500"/>
              <a:buFont typeface="Bebas Neue"/>
              <a:buNone/>
              <a:defRPr sz="8500" b="0" i="0" u="none" strike="noStrike" cap="none">
                <a:solidFill>
                  <a:schemeClr val="dk1"/>
                </a:solidFill>
                <a:latin typeface="Bebas Neue"/>
                <a:ea typeface="Bebas Neue"/>
                <a:cs typeface="Bebas Neue"/>
                <a:sym typeface="Bebas Neue"/>
              </a:defRPr>
            </a:lvl2pPr>
            <a:lvl3pPr marR="0" lvl="2" algn="ctr" rtl="0">
              <a:lnSpc>
                <a:spcPct val="80000"/>
              </a:lnSpc>
              <a:spcBef>
                <a:spcPts val="0"/>
              </a:spcBef>
              <a:spcAft>
                <a:spcPts val="0"/>
              </a:spcAft>
              <a:buClr>
                <a:schemeClr val="dk1"/>
              </a:buClr>
              <a:buSzPts val="8500"/>
              <a:buFont typeface="Bebas Neue"/>
              <a:buNone/>
              <a:defRPr sz="8500" b="0" i="0" u="none" strike="noStrike" cap="none">
                <a:solidFill>
                  <a:schemeClr val="dk1"/>
                </a:solidFill>
                <a:latin typeface="Bebas Neue"/>
                <a:ea typeface="Bebas Neue"/>
                <a:cs typeface="Bebas Neue"/>
                <a:sym typeface="Bebas Neue"/>
              </a:defRPr>
            </a:lvl3pPr>
            <a:lvl4pPr marR="0" lvl="3" algn="ctr" rtl="0">
              <a:lnSpc>
                <a:spcPct val="80000"/>
              </a:lnSpc>
              <a:spcBef>
                <a:spcPts val="0"/>
              </a:spcBef>
              <a:spcAft>
                <a:spcPts val="0"/>
              </a:spcAft>
              <a:buClr>
                <a:schemeClr val="dk1"/>
              </a:buClr>
              <a:buSzPts val="8500"/>
              <a:buFont typeface="Bebas Neue"/>
              <a:buNone/>
              <a:defRPr sz="8500" b="0" i="0" u="none" strike="noStrike" cap="none">
                <a:solidFill>
                  <a:schemeClr val="dk1"/>
                </a:solidFill>
                <a:latin typeface="Bebas Neue"/>
                <a:ea typeface="Bebas Neue"/>
                <a:cs typeface="Bebas Neue"/>
                <a:sym typeface="Bebas Neue"/>
              </a:defRPr>
            </a:lvl4pPr>
            <a:lvl5pPr marR="0" lvl="4" algn="ctr" rtl="0">
              <a:lnSpc>
                <a:spcPct val="80000"/>
              </a:lnSpc>
              <a:spcBef>
                <a:spcPts val="0"/>
              </a:spcBef>
              <a:spcAft>
                <a:spcPts val="0"/>
              </a:spcAft>
              <a:buClr>
                <a:schemeClr val="dk1"/>
              </a:buClr>
              <a:buSzPts val="8500"/>
              <a:buFont typeface="Bebas Neue"/>
              <a:buNone/>
              <a:defRPr sz="8500" b="0" i="0" u="none" strike="noStrike" cap="none">
                <a:solidFill>
                  <a:schemeClr val="dk1"/>
                </a:solidFill>
                <a:latin typeface="Bebas Neue"/>
                <a:ea typeface="Bebas Neue"/>
                <a:cs typeface="Bebas Neue"/>
                <a:sym typeface="Bebas Neue"/>
              </a:defRPr>
            </a:lvl5pPr>
            <a:lvl6pPr marR="0" lvl="5" algn="ctr" rtl="0">
              <a:lnSpc>
                <a:spcPct val="80000"/>
              </a:lnSpc>
              <a:spcBef>
                <a:spcPts val="0"/>
              </a:spcBef>
              <a:spcAft>
                <a:spcPts val="0"/>
              </a:spcAft>
              <a:buClr>
                <a:schemeClr val="dk1"/>
              </a:buClr>
              <a:buSzPts val="8500"/>
              <a:buFont typeface="Bebas Neue"/>
              <a:buNone/>
              <a:defRPr sz="8500" b="0" i="0" u="none" strike="noStrike" cap="none">
                <a:solidFill>
                  <a:schemeClr val="dk1"/>
                </a:solidFill>
                <a:latin typeface="Bebas Neue"/>
                <a:ea typeface="Bebas Neue"/>
                <a:cs typeface="Bebas Neue"/>
                <a:sym typeface="Bebas Neue"/>
              </a:defRPr>
            </a:lvl6pPr>
            <a:lvl7pPr marR="0" lvl="6" algn="ctr" rtl="0">
              <a:lnSpc>
                <a:spcPct val="80000"/>
              </a:lnSpc>
              <a:spcBef>
                <a:spcPts val="0"/>
              </a:spcBef>
              <a:spcAft>
                <a:spcPts val="0"/>
              </a:spcAft>
              <a:buClr>
                <a:schemeClr val="dk1"/>
              </a:buClr>
              <a:buSzPts val="8500"/>
              <a:buFont typeface="Bebas Neue"/>
              <a:buNone/>
              <a:defRPr sz="8500" b="0" i="0" u="none" strike="noStrike" cap="none">
                <a:solidFill>
                  <a:schemeClr val="dk1"/>
                </a:solidFill>
                <a:latin typeface="Bebas Neue"/>
                <a:ea typeface="Bebas Neue"/>
                <a:cs typeface="Bebas Neue"/>
                <a:sym typeface="Bebas Neue"/>
              </a:defRPr>
            </a:lvl7pPr>
            <a:lvl8pPr marR="0" lvl="7" algn="ctr" rtl="0">
              <a:lnSpc>
                <a:spcPct val="80000"/>
              </a:lnSpc>
              <a:spcBef>
                <a:spcPts val="0"/>
              </a:spcBef>
              <a:spcAft>
                <a:spcPts val="0"/>
              </a:spcAft>
              <a:buClr>
                <a:schemeClr val="dk1"/>
              </a:buClr>
              <a:buSzPts val="8500"/>
              <a:buFont typeface="Bebas Neue"/>
              <a:buNone/>
              <a:defRPr sz="8500" b="0" i="0" u="none" strike="noStrike" cap="none">
                <a:solidFill>
                  <a:schemeClr val="dk1"/>
                </a:solidFill>
                <a:latin typeface="Bebas Neue"/>
                <a:ea typeface="Bebas Neue"/>
                <a:cs typeface="Bebas Neue"/>
                <a:sym typeface="Bebas Neue"/>
              </a:defRPr>
            </a:lvl8pPr>
            <a:lvl9pPr marR="0" lvl="8" algn="ctr" rtl="0">
              <a:lnSpc>
                <a:spcPct val="80000"/>
              </a:lnSpc>
              <a:spcBef>
                <a:spcPts val="0"/>
              </a:spcBef>
              <a:spcAft>
                <a:spcPts val="0"/>
              </a:spcAft>
              <a:buClr>
                <a:schemeClr val="dk1"/>
              </a:buClr>
              <a:buSzPts val="8500"/>
              <a:buFont typeface="Bebas Neue"/>
              <a:buNone/>
              <a:defRPr sz="8500" b="0" i="0" u="none" strike="noStrike" cap="none">
                <a:solidFill>
                  <a:schemeClr val="dk1"/>
                </a:solidFill>
                <a:latin typeface="Bebas Neue"/>
                <a:ea typeface="Bebas Neue"/>
                <a:cs typeface="Bebas Neue"/>
                <a:sym typeface="Bebas Neue"/>
              </a:defRPr>
            </a:lvl9pPr>
          </a:lstStyle>
          <a:p>
            <a:r>
              <a:rPr lang="en-US" sz="7200" dirty="0"/>
              <a:t>conclusion</a:t>
            </a:r>
            <a:endParaRPr lang="en-IN" sz="7200" dirty="0"/>
          </a:p>
        </p:txBody>
      </p:sp>
      <p:sp>
        <p:nvSpPr>
          <p:cNvPr id="8" name="Title 2">
            <a:extLst>
              <a:ext uri="{FF2B5EF4-FFF2-40B4-BE49-F238E27FC236}">
                <a16:creationId xmlns:a16="http://schemas.microsoft.com/office/drawing/2014/main" id="{F0692544-B765-4401-A996-B89548249E03}"/>
              </a:ext>
            </a:extLst>
          </p:cNvPr>
          <p:cNvSpPr txBox="1">
            <a:spLocks/>
          </p:cNvSpPr>
          <p:nvPr/>
        </p:nvSpPr>
        <p:spPr>
          <a:xfrm>
            <a:off x="1968285" y="445300"/>
            <a:ext cx="4569738" cy="14459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accent1"/>
              </a:buClr>
              <a:buSzPts val="5000"/>
              <a:buFont typeface="Bebas Neue"/>
              <a:buNone/>
              <a:defRPr sz="5000" b="0" i="0" u="none" strike="noStrike" cap="none">
                <a:solidFill>
                  <a:schemeClr val="accent1"/>
                </a:solidFill>
                <a:latin typeface="Bebas Neue"/>
                <a:ea typeface="Bebas Neue"/>
                <a:cs typeface="Bebas Neue"/>
                <a:sym typeface="Bebas Neue"/>
              </a:defRPr>
            </a:lvl1pPr>
            <a:lvl2pPr marR="0" lvl="1" algn="ctr" rtl="0">
              <a:lnSpc>
                <a:spcPct val="80000"/>
              </a:lnSpc>
              <a:spcBef>
                <a:spcPts val="0"/>
              </a:spcBef>
              <a:spcAft>
                <a:spcPts val="0"/>
              </a:spcAft>
              <a:buClr>
                <a:schemeClr val="accent1"/>
              </a:buClr>
              <a:buSzPts val="5000"/>
              <a:buFont typeface="Bebas Neue"/>
              <a:buNone/>
              <a:defRPr sz="5000" b="0" i="0" u="none" strike="noStrike" cap="none">
                <a:solidFill>
                  <a:schemeClr val="accent1"/>
                </a:solidFill>
                <a:latin typeface="Bebas Neue"/>
                <a:ea typeface="Bebas Neue"/>
                <a:cs typeface="Bebas Neue"/>
                <a:sym typeface="Bebas Neue"/>
              </a:defRPr>
            </a:lvl2pPr>
            <a:lvl3pPr marR="0" lvl="2" algn="ctr" rtl="0">
              <a:lnSpc>
                <a:spcPct val="80000"/>
              </a:lnSpc>
              <a:spcBef>
                <a:spcPts val="0"/>
              </a:spcBef>
              <a:spcAft>
                <a:spcPts val="0"/>
              </a:spcAft>
              <a:buClr>
                <a:schemeClr val="accent1"/>
              </a:buClr>
              <a:buSzPts val="5000"/>
              <a:buFont typeface="Bebas Neue"/>
              <a:buNone/>
              <a:defRPr sz="5000" b="0" i="0" u="none" strike="noStrike" cap="none">
                <a:solidFill>
                  <a:schemeClr val="accent1"/>
                </a:solidFill>
                <a:latin typeface="Bebas Neue"/>
                <a:ea typeface="Bebas Neue"/>
                <a:cs typeface="Bebas Neue"/>
                <a:sym typeface="Bebas Neue"/>
              </a:defRPr>
            </a:lvl3pPr>
            <a:lvl4pPr marR="0" lvl="3" algn="ctr" rtl="0">
              <a:lnSpc>
                <a:spcPct val="80000"/>
              </a:lnSpc>
              <a:spcBef>
                <a:spcPts val="0"/>
              </a:spcBef>
              <a:spcAft>
                <a:spcPts val="0"/>
              </a:spcAft>
              <a:buClr>
                <a:schemeClr val="accent1"/>
              </a:buClr>
              <a:buSzPts val="5000"/>
              <a:buFont typeface="Bebas Neue"/>
              <a:buNone/>
              <a:defRPr sz="5000" b="0" i="0" u="none" strike="noStrike" cap="none">
                <a:solidFill>
                  <a:schemeClr val="accent1"/>
                </a:solidFill>
                <a:latin typeface="Bebas Neue"/>
                <a:ea typeface="Bebas Neue"/>
                <a:cs typeface="Bebas Neue"/>
                <a:sym typeface="Bebas Neue"/>
              </a:defRPr>
            </a:lvl4pPr>
            <a:lvl5pPr marR="0" lvl="4" algn="ctr" rtl="0">
              <a:lnSpc>
                <a:spcPct val="80000"/>
              </a:lnSpc>
              <a:spcBef>
                <a:spcPts val="0"/>
              </a:spcBef>
              <a:spcAft>
                <a:spcPts val="0"/>
              </a:spcAft>
              <a:buClr>
                <a:schemeClr val="accent1"/>
              </a:buClr>
              <a:buSzPts val="5000"/>
              <a:buFont typeface="Bebas Neue"/>
              <a:buNone/>
              <a:defRPr sz="5000" b="0" i="0" u="none" strike="noStrike" cap="none">
                <a:solidFill>
                  <a:schemeClr val="accent1"/>
                </a:solidFill>
                <a:latin typeface="Bebas Neue"/>
                <a:ea typeface="Bebas Neue"/>
                <a:cs typeface="Bebas Neue"/>
                <a:sym typeface="Bebas Neue"/>
              </a:defRPr>
            </a:lvl5pPr>
            <a:lvl6pPr marR="0" lvl="5" algn="ctr" rtl="0">
              <a:lnSpc>
                <a:spcPct val="80000"/>
              </a:lnSpc>
              <a:spcBef>
                <a:spcPts val="0"/>
              </a:spcBef>
              <a:spcAft>
                <a:spcPts val="0"/>
              </a:spcAft>
              <a:buClr>
                <a:schemeClr val="accent1"/>
              </a:buClr>
              <a:buSzPts val="5000"/>
              <a:buFont typeface="Bebas Neue"/>
              <a:buNone/>
              <a:defRPr sz="5000" b="0" i="0" u="none" strike="noStrike" cap="none">
                <a:solidFill>
                  <a:schemeClr val="accent1"/>
                </a:solidFill>
                <a:latin typeface="Bebas Neue"/>
                <a:ea typeface="Bebas Neue"/>
                <a:cs typeface="Bebas Neue"/>
                <a:sym typeface="Bebas Neue"/>
              </a:defRPr>
            </a:lvl6pPr>
            <a:lvl7pPr marR="0" lvl="6" algn="ctr" rtl="0">
              <a:lnSpc>
                <a:spcPct val="80000"/>
              </a:lnSpc>
              <a:spcBef>
                <a:spcPts val="0"/>
              </a:spcBef>
              <a:spcAft>
                <a:spcPts val="0"/>
              </a:spcAft>
              <a:buClr>
                <a:schemeClr val="accent1"/>
              </a:buClr>
              <a:buSzPts val="5000"/>
              <a:buFont typeface="Bebas Neue"/>
              <a:buNone/>
              <a:defRPr sz="5000" b="0" i="0" u="none" strike="noStrike" cap="none">
                <a:solidFill>
                  <a:schemeClr val="accent1"/>
                </a:solidFill>
                <a:latin typeface="Bebas Neue"/>
                <a:ea typeface="Bebas Neue"/>
                <a:cs typeface="Bebas Neue"/>
                <a:sym typeface="Bebas Neue"/>
              </a:defRPr>
            </a:lvl7pPr>
            <a:lvl8pPr marR="0" lvl="7" algn="ctr" rtl="0">
              <a:lnSpc>
                <a:spcPct val="80000"/>
              </a:lnSpc>
              <a:spcBef>
                <a:spcPts val="0"/>
              </a:spcBef>
              <a:spcAft>
                <a:spcPts val="0"/>
              </a:spcAft>
              <a:buClr>
                <a:schemeClr val="accent1"/>
              </a:buClr>
              <a:buSzPts val="5000"/>
              <a:buFont typeface="Bebas Neue"/>
              <a:buNone/>
              <a:defRPr sz="5000" b="0" i="0" u="none" strike="noStrike" cap="none">
                <a:solidFill>
                  <a:schemeClr val="accent1"/>
                </a:solidFill>
                <a:latin typeface="Bebas Neue"/>
                <a:ea typeface="Bebas Neue"/>
                <a:cs typeface="Bebas Neue"/>
                <a:sym typeface="Bebas Neue"/>
              </a:defRPr>
            </a:lvl8pPr>
            <a:lvl9pPr marR="0" lvl="8" algn="ctr" rtl="0">
              <a:lnSpc>
                <a:spcPct val="80000"/>
              </a:lnSpc>
              <a:spcBef>
                <a:spcPts val="0"/>
              </a:spcBef>
              <a:spcAft>
                <a:spcPts val="0"/>
              </a:spcAft>
              <a:buClr>
                <a:schemeClr val="accent1"/>
              </a:buClr>
              <a:buSzPts val="5000"/>
              <a:buFont typeface="Bebas Neue"/>
              <a:buNone/>
              <a:defRPr sz="5000" b="0" i="0" u="none" strike="noStrike" cap="none">
                <a:solidFill>
                  <a:schemeClr val="accent1"/>
                </a:solidFill>
                <a:latin typeface="Bebas Neue"/>
                <a:ea typeface="Bebas Neue"/>
                <a:cs typeface="Bebas Neue"/>
                <a:sym typeface="Bebas Neue"/>
              </a:defRPr>
            </a:lvl9pPr>
          </a:lstStyle>
          <a:p>
            <a:pPr>
              <a:lnSpc>
                <a:spcPct val="100000"/>
              </a:lnSpc>
              <a:buClr>
                <a:schemeClr val="lt2"/>
              </a:buClr>
              <a:buSzPts val="12000"/>
            </a:pPr>
            <a:r>
              <a:rPr lang="en-US" sz="12000" dirty="0">
                <a:solidFill>
                  <a:schemeClr val="lt2"/>
                </a:solidFill>
              </a:rPr>
              <a:t>03</a:t>
            </a:r>
            <a:endParaRPr lang="en-IN" sz="12000" dirty="0">
              <a:solidFill>
                <a:schemeClr val="lt2"/>
              </a:solidFill>
            </a:endParaRPr>
          </a:p>
        </p:txBody>
      </p:sp>
      <p:pic>
        <p:nvPicPr>
          <p:cNvPr id="9" name="Picture 8">
            <a:extLst>
              <a:ext uri="{FF2B5EF4-FFF2-40B4-BE49-F238E27FC236}">
                <a16:creationId xmlns:a16="http://schemas.microsoft.com/office/drawing/2014/main" id="{7479F7CB-0ED7-4D47-A8CD-E96E5CA8E32F}"/>
              </a:ext>
            </a:extLst>
          </p:cNvPr>
          <p:cNvPicPr>
            <a:picLocks noChangeAspect="1"/>
          </p:cNvPicPr>
          <p:nvPr/>
        </p:nvPicPr>
        <p:blipFill>
          <a:blip r:embed="rId2"/>
          <a:stretch>
            <a:fillRect/>
          </a:stretch>
        </p:blipFill>
        <p:spPr>
          <a:xfrm>
            <a:off x="4974998" y="183690"/>
            <a:ext cx="2893102" cy="523220"/>
          </a:xfrm>
          <a:prstGeom prst="rect">
            <a:avLst/>
          </a:prstGeom>
        </p:spPr>
      </p:pic>
      <p:sp>
        <p:nvSpPr>
          <p:cNvPr id="6" name="TextBox 5">
            <a:extLst>
              <a:ext uri="{FF2B5EF4-FFF2-40B4-BE49-F238E27FC236}">
                <a16:creationId xmlns:a16="http://schemas.microsoft.com/office/drawing/2014/main" id="{578EF967-71A7-4878-BF55-3882F6494157}"/>
              </a:ext>
            </a:extLst>
          </p:cNvPr>
          <p:cNvSpPr txBox="1"/>
          <p:nvPr/>
        </p:nvSpPr>
        <p:spPr>
          <a:xfrm>
            <a:off x="2286000" y="3081041"/>
            <a:ext cx="4572000" cy="961482"/>
          </a:xfrm>
          <a:prstGeom prst="rect">
            <a:avLst/>
          </a:prstGeom>
          <a:noFill/>
        </p:spPr>
        <p:txBody>
          <a:bodyPr wrap="square">
            <a:spAutoFit/>
          </a:bodyPr>
          <a:lstStyle/>
          <a:p>
            <a:pPr>
              <a:lnSpc>
                <a:spcPct val="107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Only ~24% Female candidates perused graduation. We need to motivate more females for graduation</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07727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779;p61">
            <a:extLst>
              <a:ext uri="{FF2B5EF4-FFF2-40B4-BE49-F238E27FC236}">
                <a16:creationId xmlns:a16="http://schemas.microsoft.com/office/drawing/2014/main" id="{205D0A0C-28E4-479A-9E5F-F1F9F5BD2D17}"/>
              </a:ext>
            </a:extLst>
          </p:cNvPr>
          <p:cNvSpPr txBox="1">
            <a:spLocks/>
          </p:cNvSpPr>
          <p:nvPr/>
        </p:nvSpPr>
        <p:spPr>
          <a:xfrm>
            <a:off x="1698470" y="597763"/>
            <a:ext cx="5481900" cy="932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8500" dirty="0">
                <a:solidFill>
                  <a:schemeClr val="lt2"/>
                </a:solidFill>
                <a:latin typeface="Bebas Neue"/>
                <a:sym typeface="Bebas Neue"/>
              </a:rPr>
              <a:t>THANK you!</a:t>
            </a:r>
          </a:p>
        </p:txBody>
      </p:sp>
      <p:sp>
        <p:nvSpPr>
          <p:cNvPr id="7" name="TextBox 6">
            <a:extLst>
              <a:ext uri="{FF2B5EF4-FFF2-40B4-BE49-F238E27FC236}">
                <a16:creationId xmlns:a16="http://schemas.microsoft.com/office/drawing/2014/main" id="{844658ED-1C32-4450-BE8B-E135E01B7EE1}"/>
              </a:ext>
            </a:extLst>
          </p:cNvPr>
          <p:cNvSpPr txBox="1"/>
          <p:nvPr/>
        </p:nvSpPr>
        <p:spPr>
          <a:xfrm>
            <a:off x="2022529" y="1653754"/>
            <a:ext cx="4572000" cy="1169551"/>
          </a:xfrm>
          <a:prstGeom prst="rect">
            <a:avLst/>
          </a:prstGeom>
          <a:noFill/>
        </p:spPr>
        <p:txBody>
          <a:bodyPr wrap="square">
            <a:spAutoFit/>
          </a:bodyPr>
          <a:lstStyle/>
          <a:p>
            <a:pPr marL="0" lvl="0" indent="0" algn="ctr" rtl="0">
              <a:spcBef>
                <a:spcPts val="0"/>
              </a:spcBef>
              <a:spcAft>
                <a:spcPts val="0"/>
              </a:spcAft>
              <a:buNone/>
            </a:pPr>
            <a:r>
              <a:rPr lang="en-US" b="1" dirty="0"/>
              <a:t>Do you have any questions?</a:t>
            </a:r>
          </a:p>
          <a:p>
            <a:pPr marL="0" lvl="0" indent="0" algn="ctr" rtl="0">
              <a:spcBef>
                <a:spcPts val="0"/>
              </a:spcBef>
              <a:spcAft>
                <a:spcPts val="0"/>
              </a:spcAft>
              <a:buNone/>
            </a:pPr>
            <a:r>
              <a:rPr lang="en-US" dirty="0"/>
              <a:t>deepalishinde7890@gmail.com </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hlinkClick r:id="rId2"/>
              </a:rPr>
              <a:t>https://www.linkedin.com/in/shinde-deepali-r-tipirneni-25263914b/</a:t>
            </a:r>
            <a:endParaRPr lang="en-US" dirty="0"/>
          </a:p>
        </p:txBody>
      </p:sp>
      <p:grpSp>
        <p:nvGrpSpPr>
          <p:cNvPr id="8" name="Google Shape;1790;p61">
            <a:extLst>
              <a:ext uri="{FF2B5EF4-FFF2-40B4-BE49-F238E27FC236}">
                <a16:creationId xmlns:a16="http://schemas.microsoft.com/office/drawing/2014/main" id="{E7DE711F-EA7E-4E58-8CC7-37A974F2FC61}"/>
              </a:ext>
            </a:extLst>
          </p:cNvPr>
          <p:cNvGrpSpPr/>
          <p:nvPr/>
        </p:nvGrpSpPr>
        <p:grpSpPr>
          <a:xfrm>
            <a:off x="3091912" y="2945847"/>
            <a:ext cx="570251" cy="595165"/>
            <a:chOff x="3763184" y="3817357"/>
            <a:chExt cx="356865" cy="356498"/>
          </a:xfrm>
        </p:grpSpPr>
        <p:sp>
          <p:nvSpPr>
            <p:cNvPr id="9" name="Google Shape;1791;p61">
              <a:extLst>
                <a:ext uri="{FF2B5EF4-FFF2-40B4-BE49-F238E27FC236}">
                  <a16:creationId xmlns:a16="http://schemas.microsoft.com/office/drawing/2014/main" id="{D5CA8DA3-1F4B-4CC4-9469-05537011BC72}"/>
                </a:ext>
              </a:extLst>
            </p:cNvPr>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92;p61">
              <a:extLst>
                <a:ext uri="{FF2B5EF4-FFF2-40B4-BE49-F238E27FC236}">
                  <a16:creationId xmlns:a16="http://schemas.microsoft.com/office/drawing/2014/main" id="{74BD79C1-7915-4133-9593-3079B9189BC6}"/>
                </a:ext>
              </a:extLst>
            </p:cNvPr>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93;p61">
              <a:extLst>
                <a:ext uri="{FF2B5EF4-FFF2-40B4-BE49-F238E27FC236}">
                  <a16:creationId xmlns:a16="http://schemas.microsoft.com/office/drawing/2014/main" id="{89614878-360A-49BF-A50B-9B08F14429DB}"/>
                </a:ext>
              </a:extLst>
            </p:cNvPr>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94;p61">
              <a:extLst>
                <a:ext uri="{FF2B5EF4-FFF2-40B4-BE49-F238E27FC236}">
                  <a16:creationId xmlns:a16="http://schemas.microsoft.com/office/drawing/2014/main" id="{4DB7E554-C5FE-4201-ABD3-A1DE63F0291B}"/>
                </a:ext>
              </a:extLst>
            </p:cNvPr>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4" descr="Github Logo  free icon">
            <a:extLst>
              <a:ext uri="{FF2B5EF4-FFF2-40B4-BE49-F238E27FC236}">
                <a16:creationId xmlns:a16="http://schemas.microsoft.com/office/drawing/2014/main" id="{569E78BE-3402-443D-AAD6-B3B770B0B13A}"/>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08529" y="2945846"/>
            <a:ext cx="511323" cy="59516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099F8EEB-B437-4992-B0E6-874D600933BA}"/>
              </a:ext>
            </a:extLst>
          </p:cNvPr>
          <p:cNvSpPr txBox="1"/>
          <p:nvPr/>
        </p:nvSpPr>
        <p:spPr>
          <a:xfrm>
            <a:off x="2533852" y="3761052"/>
            <a:ext cx="4572000" cy="307777"/>
          </a:xfrm>
          <a:prstGeom prst="rect">
            <a:avLst/>
          </a:prstGeom>
          <a:noFill/>
        </p:spPr>
        <p:txBody>
          <a:bodyPr wrap="square">
            <a:spAutoFit/>
          </a:bodyPr>
          <a:lstStyle/>
          <a:p>
            <a:r>
              <a:rPr lang="en-IN" dirty="0">
                <a:hlinkClick r:id="rId4"/>
              </a:rPr>
              <a:t>https://github.com/Deepali-Shinde</a:t>
            </a:r>
            <a:endParaRPr lang="en-IN" dirty="0"/>
          </a:p>
        </p:txBody>
      </p:sp>
      <p:pic>
        <p:nvPicPr>
          <p:cNvPr id="19" name="Picture 18">
            <a:extLst>
              <a:ext uri="{FF2B5EF4-FFF2-40B4-BE49-F238E27FC236}">
                <a16:creationId xmlns:a16="http://schemas.microsoft.com/office/drawing/2014/main" id="{B16BEC93-691C-4E99-A379-E6B4CD0FA4A5}"/>
              </a:ext>
            </a:extLst>
          </p:cNvPr>
          <p:cNvPicPr>
            <a:picLocks noChangeAspect="1"/>
          </p:cNvPicPr>
          <p:nvPr/>
        </p:nvPicPr>
        <p:blipFill>
          <a:blip r:embed="rId5"/>
          <a:stretch>
            <a:fillRect/>
          </a:stretch>
        </p:blipFill>
        <p:spPr>
          <a:xfrm>
            <a:off x="4954292" y="4139095"/>
            <a:ext cx="3531031" cy="932401"/>
          </a:xfrm>
          <a:prstGeom prst="rect">
            <a:avLst/>
          </a:prstGeom>
        </p:spPr>
      </p:pic>
    </p:spTree>
    <p:extLst>
      <p:ext uri="{BB962C8B-B14F-4D97-AF65-F5344CB8AC3E}">
        <p14:creationId xmlns:p14="http://schemas.microsoft.com/office/powerpoint/2010/main" val="34424520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31"/>
          <p:cNvSpPr txBox="1">
            <a:spLocks noGrp="1"/>
          </p:cNvSpPr>
          <p:nvPr>
            <p:ph type="ctrTitle"/>
          </p:nvPr>
        </p:nvSpPr>
        <p:spPr>
          <a:xfrm>
            <a:off x="1831050" y="1658319"/>
            <a:ext cx="5481900" cy="233971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400" dirty="0"/>
              <a:t>M</a:t>
            </a:r>
            <a:r>
              <a:rPr lang="en" sz="4400" dirty="0"/>
              <a:t>y objective is to determine the salary of an engineering graduate in india</a:t>
            </a:r>
            <a:endParaRPr sz="4400" dirty="0"/>
          </a:p>
        </p:txBody>
      </p:sp>
      <p:pic>
        <p:nvPicPr>
          <p:cNvPr id="3" name="Picture 2">
            <a:extLst>
              <a:ext uri="{FF2B5EF4-FFF2-40B4-BE49-F238E27FC236}">
                <a16:creationId xmlns:a16="http://schemas.microsoft.com/office/drawing/2014/main" id="{02EC5C67-156A-4A8C-851C-62504834087A}"/>
              </a:ext>
            </a:extLst>
          </p:cNvPr>
          <p:cNvPicPr>
            <a:picLocks noChangeAspect="1"/>
          </p:cNvPicPr>
          <p:nvPr/>
        </p:nvPicPr>
        <p:blipFill>
          <a:blip r:embed="rId3"/>
          <a:stretch>
            <a:fillRect/>
          </a:stretch>
        </p:blipFill>
        <p:spPr>
          <a:xfrm>
            <a:off x="1582613" y="0"/>
            <a:ext cx="2311916" cy="5232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04"/>
                                        </p:tgtEl>
                                      </p:cBhvr>
                                    </p:animEffect>
                                    <p:animScale>
                                      <p:cBhvr>
                                        <p:cTn id="7" dur="250" autoRev="1" fill="hold"/>
                                        <p:tgtEl>
                                          <p:spTgt spid="80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32"/>
          <p:cNvSpPr txBox="1">
            <a:spLocks noGrp="1"/>
          </p:cNvSpPr>
          <p:nvPr>
            <p:ph type="title"/>
          </p:nvPr>
        </p:nvSpPr>
        <p:spPr>
          <a:xfrm>
            <a:off x="709350" y="537550"/>
            <a:ext cx="7725300" cy="4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a:cs typeface="Arial"/>
                <a:sym typeface="Arial"/>
              </a:rPr>
              <a:t>TABLE OF CONTENT</a:t>
            </a:r>
            <a:endParaRPr sz="36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a:cs typeface="Arial"/>
              <a:sym typeface="Arial"/>
            </a:endParaRPr>
          </a:p>
        </p:txBody>
      </p:sp>
      <p:sp>
        <p:nvSpPr>
          <p:cNvPr id="7" name="Text Placeholder 2">
            <a:extLst>
              <a:ext uri="{FF2B5EF4-FFF2-40B4-BE49-F238E27FC236}">
                <a16:creationId xmlns:a16="http://schemas.microsoft.com/office/drawing/2014/main" id="{8059F07B-DC2B-4883-9090-135CA303E5EB}"/>
              </a:ext>
            </a:extLst>
          </p:cNvPr>
          <p:cNvSpPr txBox="1">
            <a:spLocks/>
          </p:cNvSpPr>
          <p:nvPr/>
        </p:nvSpPr>
        <p:spPr>
          <a:xfrm>
            <a:off x="616358" y="1334014"/>
            <a:ext cx="3955642" cy="218746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101600" indent="0">
              <a:buFont typeface="Wingdings 3" charset="2"/>
              <a:buNone/>
            </a:pPr>
            <a:r>
              <a:rPr lang="en-IN" b="1" u="sng" dirty="0"/>
              <a:t>Technologies /Libraries Used</a:t>
            </a:r>
          </a:p>
          <a:p>
            <a:pPr>
              <a:buFont typeface="Courier New" panose="02070309020205020404" pitchFamily="49" charset="0"/>
              <a:buChar char="o"/>
            </a:pPr>
            <a:r>
              <a:rPr lang="en-IN" b="1" dirty="0">
                <a:solidFill>
                  <a:schemeClr val="tx1"/>
                </a:solidFill>
                <a:latin typeface="+mj-lt"/>
                <a:cs typeface="Times New Roman" panose="02020603050405020304" pitchFamily="18" charset="0"/>
              </a:rPr>
              <a:t>Pandas</a:t>
            </a:r>
          </a:p>
          <a:p>
            <a:pPr>
              <a:buFont typeface="Courier New" panose="02070309020205020404" pitchFamily="49" charset="0"/>
              <a:buChar char="o"/>
            </a:pPr>
            <a:r>
              <a:rPr lang="en-IN" b="1" dirty="0">
                <a:solidFill>
                  <a:schemeClr val="tx1"/>
                </a:solidFill>
                <a:latin typeface="+mj-lt"/>
                <a:cs typeface="Times New Roman" panose="02020603050405020304" pitchFamily="18" charset="0"/>
              </a:rPr>
              <a:t>NumPy</a:t>
            </a:r>
          </a:p>
          <a:p>
            <a:pPr>
              <a:buFont typeface="Courier New" panose="02070309020205020404" pitchFamily="49" charset="0"/>
              <a:buChar char="o"/>
            </a:pPr>
            <a:r>
              <a:rPr lang="en-IN" b="1" dirty="0">
                <a:solidFill>
                  <a:schemeClr val="tx1"/>
                </a:solidFill>
                <a:latin typeface="+mj-lt"/>
                <a:cs typeface="Times New Roman" panose="02020603050405020304" pitchFamily="18" charset="0"/>
              </a:rPr>
              <a:t>Matplotlib</a:t>
            </a:r>
          </a:p>
          <a:p>
            <a:pPr>
              <a:buFont typeface="Courier New" panose="02070309020205020404" pitchFamily="49" charset="0"/>
              <a:buChar char="o"/>
            </a:pPr>
            <a:r>
              <a:rPr lang="en-IN" b="1" dirty="0">
                <a:solidFill>
                  <a:schemeClr val="tx1"/>
                </a:solidFill>
                <a:latin typeface="+mj-lt"/>
                <a:cs typeface="Times New Roman" panose="02020603050405020304" pitchFamily="18" charset="0"/>
              </a:rPr>
              <a:t>Seaborn</a:t>
            </a:r>
          </a:p>
          <a:p>
            <a:pPr>
              <a:buFont typeface="Courier New" panose="02070309020205020404" pitchFamily="49" charset="0"/>
              <a:buChar char="o"/>
            </a:pPr>
            <a:endParaRPr lang="en-IN" b="1" dirty="0">
              <a:solidFill>
                <a:schemeClr val="tx1"/>
              </a:solidFill>
              <a:latin typeface="-apple-system"/>
            </a:endParaRPr>
          </a:p>
          <a:p>
            <a:pPr>
              <a:buFont typeface="Courier New" panose="02070309020205020404" pitchFamily="49" charset="0"/>
              <a:buChar char="o"/>
            </a:pPr>
            <a:endParaRPr lang="en-IN" b="1" u="sng" dirty="0">
              <a:solidFill>
                <a:schemeClr val="tx1"/>
              </a:solidFill>
              <a:latin typeface="-apple-system"/>
            </a:endParaRPr>
          </a:p>
        </p:txBody>
      </p:sp>
      <p:sp>
        <p:nvSpPr>
          <p:cNvPr id="4" name="Text Placeholder 4">
            <a:extLst>
              <a:ext uri="{FF2B5EF4-FFF2-40B4-BE49-F238E27FC236}">
                <a16:creationId xmlns:a16="http://schemas.microsoft.com/office/drawing/2014/main" id="{71707BAE-5DAD-43AC-AD63-1AF7296EED84}"/>
              </a:ext>
            </a:extLst>
          </p:cNvPr>
          <p:cNvSpPr txBox="1">
            <a:spLocks/>
          </p:cNvSpPr>
          <p:nvPr/>
        </p:nvSpPr>
        <p:spPr>
          <a:xfrm>
            <a:off x="4805186" y="1334013"/>
            <a:ext cx="4338814" cy="366418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101600" indent="0">
              <a:buFont typeface="Wingdings 3" charset="2"/>
              <a:buNone/>
            </a:pPr>
            <a:r>
              <a:rPr lang="en-IN" b="1" u="sng" dirty="0"/>
              <a:t>Steps Involved:</a:t>
            </a:r>
          </a:p>
          <a:p>
            <a:pPr>
              <a:buFont typeface="Courier New" panose="02070309020205020404" pitchFamily="49" charset="0"/>
              <a:buChar char="o"/>
            </a:pPr>
            <a:r>
              <a:rPr lang="en-IN" b="1" dirty="0">
                <a:solidFill>
                  <a:schemeClr val="tx1"/>
                </a:solidFill>
                <a:latin typeface="+mj-lt"/>
              </a:rPr>
              <a:t>Importing necessary libraries</a:t>
            </a:r>
          </a:p>
          <a:p>
            <a:pPr>
              <a:buFont typeface="Courier New" panose="02070309020205020404" pitchFamily="49" charset="0"/>
              <a:buChar char="o"/>
            </a:pPr>
            <a:r>
              <a:rPr lang="en-IN" b="1" dirty="0">
                <a:solidFill>
                  <a:schemeClr val="tx1"/>
                </a:solidFill>
                <a:latin typeface="+mj-lt"/>
              </a:rPr>
              <a:t>Exploring Datasets with pandas</a:t>
            </a:r>
          </a:p>
          <a:p>
            <a:pPr>
              <a:buFont typeface="Courier New" panose="02070309020205020404" pitchFamily="49" charset="0"/>
              <a:buChar char="o"/>
            </a:pPr>
            <a:r>
              <a:rPr lang="en-IN" b="1" dirty="0">
                <a:solidFill>
                  <a:schemeClr val="tx1"/>
                </a:solidFill>
                <a:latin typeface="+mj-lt"/>
              </a:rPr>
              <a:t>Data Type Conversion</a:t>
            </a:r>
          </a:p>
          <a:p>
            <a:pPr>
              <a:buFont typeface="Courier New" panose="02070309020205020404" pitchFamily="49" charset="0"/>
              <a:buChar char="o"/>
            </a:pPr>
            <a:r>
              <a:rPr lang="en-IN" b="1" dirty="0">
                <a:solidFill>
                  <a:schemeClr val="tx1"/>
                </a:solidFill>
                <a:latin typeface="+mj-lt"/>
              </a:rPr>
              <a:t>Feature Engineering</a:t>
            </a:r>
          </a:p>
          <a:p>
            <a:pPr>
              <a:buFont typeface="Courier New" panose="02070309020205020404" pitchFamily="49" charset="0"/>
              <a:buChar char="o"/>
            </a:pPr>
            <a:r>
              <a:rPr lang="en-IN" b="1" dirty="0">
                <a:solidFill>
                  <a:schemeClr val="tx1"/>
                </a:solidFill>
                <a:latin typeface="+mj-lt"/>
              </a:rPr>
              <a:t>Univariate analysis</a:t>
            </a:r>
          </a:p>
          <a:p>
            <a:pPr>
              <a:buFont typeface="Courier New" panose="02070309020205020404" pitchFamily="49" charset="0"/>
              <a:buChar char="o"/>
            </a:pPr>
            <a:r>
              <a:rPr lang="en-IN" b="1" dirty="0">
                <a:solidFill>
                  <a:schemeClr val="tx1"/>
                </a:solidFill>
                <a:latin typeface="+mj-lt"/>
              </a:rPr>
              <a:t>Bivariate Analysis</a:t>
            </a:r>
          </a:p>
          <a:p>
            <a:pPr>
              <a:buFont typeface="Courier New" panose="02070309020205020404" pitchFamily="49" charset="0"/>
              <a:buChar char="o"/>
            </a:pPr>
            <a:r>
              <a:rPr lang="en-IN" b="1" dirty="0">
                <a:solidFill>
                  <a:schemeClr val="tx1"/>
                </a:solidFill>
                <a:latin typeface="+mj-lt"/>
              </a:rPr>
              <a:t>Multivariate Analysis</a:t>
            </a:r>
          </a:p>
          <a:p>
            <a:pPr>
              <a:buFont typeface="Courier New" panose="02070309020205020404" pitchFamily="49" charset="0"/>
              <a:buChar char="o"/>
            </a:pPr>
            <a:r>
              <a:rPr lang="en-IN" b="1" dirty="0">
                <a:solidFill>
                  <a:schemeClr val="tx1"/>
                </a:solidFill>
                <a:latin typeface="+mj-lt"/>
              </a:rPr>
              <a:t>Outlier removal</a:t>
            </a:r>
          </a:p>
          <a:p>
            <a:pPr>
              <a:buFont typeface="Courier New" panose="02070309020205020404" pitchFamily="49" charset="0"/>
              <a:buChar char="o"/>
            </a:pPr>
            <a:endParaRPr lang="en-IN" b="1" dirty="0">
              <a:solidFill>
                <a:schemeClr val="tx1"/>
              </a:solidFill>
              <a:latin typeface="-apple-system"/>
            </a:endParaRPr>
          </a:p>
        </p:txBody>
      </p:sp>
      <p:pic>
        <p:nvPicPr>
          <p:cNvPr id="5" name="Picture 4">
            <a:extLst>
              <a:ext uri="{FF2B5EF4-FFF2-40B4-BE49-F238E27FC236}">
                <a16:creationId xmlns:a16="http://schemas.microsoft.com/office/drawing/2014/main" id="{189FA795-0DC9-495B-9A11-10BECE05AF23}"/>
              </a:ext>
            </a:extLst>
          </p:cNvPr>
          <p:cNvPicPr>
            <a:picLocks noChangeAspect="1"/>
          </p:cNvPicPr>
          <p:nvPr/>
        </p:nvPicPr>
        <p:blipFill>
          <a:blip r:embed="rId3"/>
          <a:stretch>
            <a:fillRect/>
          </a:stretch>
        </p:blipFill>
        <p:spPr>
          <a:xfrm>
            <a:off x="1159251" y="14330"/>
            <a:ext cx="2311916" cy="5232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6" presetClass="exit" presetSubtype="32" fill="hold" grpId="0" nodeType="clickEffect">
                                  <p:stCondLst>
                                    <p:cond delay="0"/>
                                  </p:stCondLst>
                                  <p:childTnLst>
                                    <p:animEffect transition="out" filter="circle(out)">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43"/>
          <p:cNvSpPr txBox="1">
            <a:spLocks noGrp="1"/>
          </p:cNvSpPr>
          <p:nvPr>
            <p:ph type="title"/>
          </p:nvPr>
        </p:nvSpPr>
        <p:spPr>
          <a:xfrm>
            <a:off x="2567455" y="1235272"/>
            <a:ext cx="3900600" cy="114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Database overview</a:t>
            </a:r>
            <a:endParaRPr dirty="0"/>
          </a:p>
        </p:txBody>
      </p:sp>
      <p:sp>
        <p:nvSpPr>
          <p:cNvPr id="1254" name="Google Shape;1254;p43"/>
          <p:cNvSpPr txBox="1">
            <a:spLocks noGrp="1"/>
          </p:cNvSpPr>
          <p:nvPr>
            <p:ph type="title" idx="2"/>
          </p:nvPr>
        </p:nvSpPr>
        <p:spPr>
          <a:xfrm>
            <a:off x="2435716" y="147219"/>
            <a:ext cx="3900600" cy="13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7" name="TextBox 16">
            <a:extLst>
              <a:ext uri="{FF2B5EF4-FFF2-40B4-BE49-F238E27FC236}">
                <a16:creationId xmlns:a16="http://schemas.microsoft.com/office/drawing/2014/main" id="{3CA7FC60-4F26-4163-91D1-AD078721A889}"/>
              </a:ext>
            </a:extLst>
          </p:cNvPr>
          <p:cNvSpPr txBox="1"/>
          <p:nvPr/>
        </p:nvSpPr>
        <p:spPr>
          <a:xfrm>
            <a:off x="914400" y="2177563"/>
            <a:ext cx="6416298" cy="1938992"/>
          </a:xfrm>
          <a:prstGeom prst="rect">
            <a:avLst/>
          </a:prstGeom>
          <a:noFill/>
        </p:spPr>
        <p:txBody>
          <a:bodyPr wrap="square">
            <a:spAutoFit/>
          </a:bodyPr>
          <a:lstStyle/>
          <a:p>
            <a:pPr marL="285750" indent="-285750">
              <a:buFont typeface="Arial" panose="020B0604020202020204" pitchFamily="34" charset="0"/>
              <a:buChar char="•"/>
            </a:pPr>
            <a:r>
              <a:rPr lang="en-US" sz="2400" b="1" i="0" dirty="0">
                <a:solidFill>
                  <a:srgbClr val="24292F"/>
                </a:solidFill>
                <a:effectLst/>
                <a:latin typeface="Arial (Headings)"/>
              </a:rPr>
              <a:t>The dataset contains the employment outcomes of engineering graduates.</a:t>
            </a:r>
          </a:p>
          <a:p>
            <a:pPr marL="285750" indent="-285750">
              <a:buFont typeface="Arial" panose="020B0604020202020204" pitchFamily="34" charset="0"/>
              <a:buChar char="•"/>
            </a:pPr>
            <a:r>
              <a:rPr lang="en-US" sz="2400" b="1" i="0" dirty="0">
                <a:solidFill>
                  <a:srgbClr val="24292F"/>
                </a:solidFill>
                <a:effectLst/>
                <a:latin typeface="Arial (Headings)"/>
              </a:rPr>
              <a:t>The dataset contains around 40 independent variables and 4000 data points. </a:t>
            </a:r>
            <a:endParaRPr lang="en-IN" sz="2400" b="1" dirty="0">
              <a:latin typeface="Arial (Headings)"/>
            </a:endParaRPr>
          </a:p>
        </p:txBody>
      </p:sp>
      <p:pic>
        <p:nvPicPr>
          <p:cNvPr id="5" name="Picture 4">
            <a:extLst>
              <a:ext uri="{FF2B5EF4-FFF2-40B4-BE49-F238E27FC236}">
                <a16:creationId xmlns:a16="http://schemas.microsoft.com/office/drawing/2014/main" id="{2DED5474-B46A-47F8-AC55-4048BC650767}"/>
              </a:ext>
            </a:extLst>
          </p:cNvPr>
          <p:cNvPicPr>
            <a:picLocks noChangeAspect="1"/>
          </p:cNvPicPr>
          <p:nvPr/>
        </p:nvPicPr>
        <p:blipFill>
          <a:blip r:embed="rId3"/>
          <a:stretch>
            <a:fillRect/>
          </a:stretch>
        </p:blipFill>
        <p:spPr>
          <a:xfrm>
            <a:off x="5387447" y="0"/>
            <a:ext cx="2311916" cy="5232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2CBBAE-14A0-45B8-AD8E-24F0D7D9A800}"/>
              </a:ext>
            </a:extLst>
          </p:cNvPr>
          <p:cNvPicPr>
            <a:picLocks noChangeAspect="1"/>
          </p:cNvPicPr>
          <p:nvPr/>
        </p:nvPicPr>
        <p:blipFill>
          <a:blip r:embed="rId2"/>
          <a:stretch>
            <a:fillRect/>
          </a:stretch>
        </p:blipFill>
        <p:spPr>
          <a:xfrm>
            <a:off x="832669" y="852947"/>
            <a:ext cx="7323679" cy="3690653"/>
          </a:xfrm>
          <a:prstGeom prst="rect">
            <a:avLst/>
          </a:prstGeom>
          <a:ln w="57150">
            <a:solidFill>
              <a:schemeClr val="tx1">
                <a:lumMod val="75000"/>
                <a:lumOff val="25000"/>
              </a:schemeClr>
            </a:solid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655F988D-12D2-4B91-92FA-990536F3E8C8}"/>
              </a:ext>
            </a:extLst>
          </p:cNvPr>
          <p:cNvSpPr txBox="1"/>
          <p:nvPr/>
        </p:nvSpPr>
        <p:spPr>
          <a:xfrm>
            <a:off x="1225777" y="4598398"/>
            <a:ext cx="7428032" cy="369332"/>
          </a:xfrm>
          <a:prstGeom prst="rect">
            <a:avLst/>
          </a:prstGeom>
          <a:noFill/>
        </p:spPr>
        <p:txBody>
          <a:bodyPr wrap="square" rtlCol="0">
            <a:spAutoFit/>
          </a:bodyPr>
          <a:lstStyle/>
          <a:p>
            <a:r>
              <a:rPr lang="en-IN" sz="1800" b="1" dirty="0"/>
              <a:t>Total data set contains 40 features and 4000 observations</a:t>
            </a:r>
          </a:p>
        </p:txBody>
      </p:sp>
      <p:sp>
        <p:nvSpPr>
          <p:cNvPr id="7" name="Google Shape;1247;p42">
            <a:extLst>
              <a:ext uri="{FF2B5EF4-FFF2-40B4-BE49-F238E27FC236}">
                <a16:creationId xmlns:a16="http://schemas.microsoft.com/office/drawing/2014/main" id="{2E6ECD7D-7481-452E-9361-ECE92F343CCD}"/>
              </a:ext>
            </a:extLst>
          </p:cNvPr>
          <p:cNvSpPr txBox="1">
            <a:spLocks/>
          </p:cNvSpPr>
          <p:nvPr/>
        </p:nvSpPr>
        <p:spPr>
          <a:xfrm>
            <a:off x="1712563" y="175769"/>
            <a:ext cx="5873857" cy="6223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4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Before cleaning</a:t>
            </a:r>
          </a:p>
        </p:txBody>
      </p:sp>
      <p:grpSp>
        <p:nvGrpSpPr>
          <p:cNvPr id="23" name="Google Shape;2076;p62">
            <a:extLst>
              <a:ext uri="{FF2B5EF4-FFF2-40B4-BE49-F238E27FC236}">
                <a16:creationId xmlns:a16="http://schemas.microsoft.com/office/drawing/2014/main" id="{3693BD75-57DC-4D1F-840E-DCCD631B0999}"/>
              </a:ext>
            </a:extLst>
          </p:cNvPr>
          <p:cNvGrpSpPr/>
          <p:nvPr/>
        </p:nvGrpSpPr>
        <p:grpSpPr>
          <a:xfrm>
            <a:off x="832669" y="4598398"/>
            <a:ext cx="366518" cy="425819"/>
            <a:chOff x="-1007775" y="4202900"/>
            <a:chExt cx="1014300" cy="1015275"/>
          </a:xfrm>
        </p:grpSpPr>
        <p:sp>
          <p:nvSpPr>
            <p:cNvPr id="24" name="Google Shape;2077;p62">
              <a:extLst>
                <a:ext uri="{FF2B5EF4-FFF2-40B4-BE49-F238E27FC236}">
                  <a16:creationId xmlns:a16="http://schemas.microsoft.com/office/drawing/2014/main" id="{F505F6DA-E9D0-4E78-A552-B7C942204C52}"/>
                </a:ext>
              </a:extLst>
            </p:cNvPr>
            <p:cNvSpPr/>
            <p:nvPr/>
          </p:nvSpPr>
          <p:spPr>
            <a:xfrm>
              <a:off x="-858950" y="4353650"/>
              <a:ext cx="716175" cy="710450"/>
            </a:xfrm>
            <a:custGeom>
              <a:avLst/>
              <a:gdLst/>
              <a:ahLst/>
              <a:cxnLst/>
              <a:rect l="l" t="t" r="r" b="b"/>
              <a:pathLst>
                <a:path w="28647" h="28418" extrusionOk="0">
                  <a:moveTo>
                    <a:pt x="14324" y="8065"/>
                  </a:moveTo>
                  <a:lnTo>
                    <a:pt x="18717" y="10081"/>
                  </a:lnTo>
                  <a:lnTo>
                    <a:pt x="20601" y="14152"/>
                  </a:lnTo>
                  <a:lnTo>
                    <a:pt x="18641" y="18374"/>
                  </a:lnTo>
                  <a:lnTo>
                    <a:pt x="14324" y="20372"/>
                  </a:lnTo>
                  <a:lnTo>
                    <a:pt x="9930" y="18336"/>
                  </a:lnTo>
                  <a:lnTo>
                    <a:pt x="8066" y="14266"/>
                  </a:lnTo>
                  <a:lnTo>
                    <a:pt x="10006" y="10043"/>
                  </a:lnTo>
                  <a:lnTo>
                    <a:pt x="14324" y="8065"/>
                  </a:lnTo>
                  <a:close/>
                  <a:moveTo>
                    <a:pt x="14324" y="0"/>
                  </a:moveTo>
                  <a:lnTo>
                    <a:pt x="12231" y="1027"/>
                  </a:lnTo>
                  <a:lnTo>
                    <a:pt x="9721" y="9663"/>
                  </a:lnTo>
                  <a:lnTo>
                    <a:pt x="1028" y="12174"/>
                  </a:lnTo>
                  <a:lnTo>
                    <a:pt x="1" y="14266"/>
                  </a:lnTo>
                  <a:lnTo>
                    <a:pt x="1028" y="16377"/>
                  </a:lnTo>
                  <a:lnTo>
                    <a:pt x="9778" y="18907"/>
                  </a:lnTo>
                  <a:lnTo>
                    <a:pt x="12231" y="27390"/>
                  </a:lnTo>
                  <a:lnTo>
                    <a:pt x="14324" y="28417"/>
                  </a:lnTo>
                  <a:lnTo>
                    <a:pt x="16416" y="27390"/>
                  </a:lnTo>
                  <a:lnTo>
                    <a:pt x="18927" y="18755"/>
                  </a:lnTo>
                  <a:lnTo>
                    <a:pt x="27619" y="16244"/>
                  </a:lnTo>
                  <a:lnTo>
                    <a:pt x="28646" y="14152"/>
                  </a:lnTo>
                  <a:lnTo>
                    <a:pt x="27619" y="12059"/>
                  </a:lnTo>
                  <a:lnTo>
                    <a:pt x="18889" y="9511"/>
                  </a:lnTo>
                  <a:lnTo>
                    <a:pt x="16416" y="1027"/>
                  </a:lnTo>
                  <a:lnTo>
                    <a:pt x="14324" y="0"/>
                  </a:lnTo>
                  <a:close/>
                </a:path>
              </a:pathLst>
            </a:custGeom>
            <a:solidFill>
              <a:srgbClr val="D76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78;p62">
              <a:extLst>
                <a:ext uri="{FF2B5EF4-FFF2-40B4-BE49-F238E27FC236}">
                  <a16:creationId xmlns:a16="http://schemas.microsoft.com/office/drawing/2014/main" id="{59BE8039-F53B-4413-B5C3-574218805230}"/>
                </a:ext>
              </a:extLst>
            </p:cNvPr>
            <p:cNvSpPr/>
            <p:nvPr/>
          </p:nvSpPr>
          <p:spPr>
            <a:xfrm>
              <a:off x="-773825" y="4438275"/>
              <a:ext cx="546400" cy="541650"/>
            </a:xfrm>
            <a:custGeom>
              <a:avLst/>
              <a:gdLst/>
              <a:ahLst/>
              <a:cxnLst/>
              <a:rect l="l" t="t" r="r" b="b"/>
              <a:pathLst>
                <a:path w="21856" h="21666" extrusionOk="0">
                  <a:moveTo>
                    <a:pt x="10805" y="4832"/>
                  </a:moveTo>
                  <a:lnTo>
                    <a:pt x="15274" y="6468"/>
                  </a:lnTo>
                  <a:lnTo>
                    <a:pt x="16948" y="11014"/>
                  </a:lnTo>
                  <a:lnTo>
                    <a:pt x="15408" y="15218"/>
                  </a:lnTo>
                  <a:lnTo>
                    <a:pt x="11033" y="16815"/>
                  </a:lnTo>
                  <a:lnTo>
                    <a:pt x="6582" y="15180"/>
                  </a:lnTo>
                  <a:lnTo>
                    <a:pt x="4908" y="10634"/>
                  </a:lnTo>
                  <a:lnTo>
                    <a:pt x="6449" y="6430"/>
                  </a:lnTo>
                  <a:lnTo>
                    <a:pt x="10805" y="4832"/>
                  </a:lnTo>
                  <a:close/>
                  <a:moveTo>
                    <a:pt x="2968" y="1"/>
                  </a:moveTo>
                  <a:lnTo>
                    <a:pt x="743" y="743"/>
                  </a:lnTo>
                  <a:lnTo>
                    <a:pt x="1" y="2949"/>
                  </a:lnTo>
                  <a:lnTo>
                    <a:pt x="4375" y="10919"/>
                  </a:lnTo>
                  <a:lnTo>
                    <a:pt x="134" y="18660"/>
                  </a:lnTo>
                  <a:lnTo>
                    <a:pt x="876" y="20867"/>
                  </a:lnTo>
                  <a:lnTo>
                    <a:pt x="3082" y="21628"/>
                  </a:lnTo>
                  <a:lnTo>
                    <a:pt x="10957" y="17291"/>
                  </a:lnTo>
                  <a:lnTo>
                    <a:pt x="18888" y="21666"/>
                  </a:lnTo>
                  <a:lnTo>
                    <a:pt x="21095" y="20905"/>
                  </a:lnTo>
                  <a:lnTo>
                    <a:pt x="21856" y="18698"/>
                  </a:lnTo>
                  <a:lnTo>
                    <a:pt x="17462" y="10729"/>
                  </a:lnTo>
                  <a:lnTo>
                    <a:pt x="21722" y="2987"/>
                  </a:lnTo>
                  <a:lnTo>
                    <a:pt x="20962" y="781"/>
                  </a:lnTo>
                  <a:lnTo>
                    <a:pt x="18755" y="20"/>
                  </a:lnTo>
                  <a:lnTo>
                    <a:pt x="10881" y="4357"/>
                  </a:lnTo>
                  <a:lnTo>
                    <a:pt x="2968" y="1"/>
                  </a:lnTo>
                  <a:close/>
                </a:path>
              </a:pathLst>
            </a:custGeom>
            <a:solidFill>
              <a:srgbClr val="48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79;p62">
              <a:extLst>
                <a:ext uri="{FF2B5EF4-FFF2-40B4-BE49-F238E27FC236}">
                  <a16:creationId xmlns:a16="http://schemas.microsoft.com/office/drawing/2014/main" id="{5C662E00-DBE9-4CA3-81E4-E909613D75F4}"/>
                </a:ext>
              </a:extLst>
            </p:cNvPr>
            <p:cNvSpPr/>
            <p:nvPr/>
          </p:nvSpPr>
          <p:spPr>
            <a:xfrm>
              <a:off x="-656850" y="4554325"/>
              <a:ext cx="312450" cy="312425"/>
            </a:xfrm>
            <a:custGeom>
              <a:avLst/>
              <a:gdLst/>
              <a:ahLst/>
              <a:cxnLst/>
              <a:rect l="l" t="t" r="r" b="b"/>
              <a:pathLst>
                <a:path w="12498" h="12497" extrusionOk="0">
                  <a:moveTo>
                    <a:pt x="6240" y="1293"/>
                  </a:moveTo>
                  <a:cubicBezTo>
                    <a:pt x="8979" y="1293"/>
                    <a:pt x="11185" y="3519"/>
                    <a:pt x="11185" y="6239"/>
                  </a:cubicBezTo>
                  <a:cubicBezTo>
                    <a:pt x="11185" y="8978"/>
                    <a:pt x="8979" y="11203"/>
                    <a:pt x="6240" y="11203"/>
                  </a:cubicBezTo>
                  <a:cubicBezTo>
                    <a:pt x="3520" y="11203"/>
                    <a:pt x="1294" y="8978"/>
                    <a:pt x="1294" y="6239"/>
                  </a:cubicBezTo>
                  <a:cubicBezTo>
                    <a:pt x="1294" y="3519"/>
                    <a:pt x="3520" y="1293"/>
                    <a:pt x="6240" y="1293"/>
                  </a:cubicBezTo>
                  <a:close/>
                  <a:moveTo>
                    <a:pt x="6240" y="0"/>
                  </a:moveTo>
                  <a:cubicBezTo>
                    <a:pt x="2797" y="0"/>
                    <a:pt x="1" y="2796"/>
                    <a:pt x="1" y="6239"/>
                  </a:cubicBezTo>
                  <a:cubicBezTo>
                    <a:pt x="1" y="9701"/>
                    <a:pt x="2797" y="12497"/>
                    <a:pt x="6240" y="12497"/>
                  </a:cubicBezTo>
                  <a:cubicBezTo>
                    <a:pt x="9701" y="12497"/>
                    <a:pt x="12498" y="9701"/>
                    <a:pt x="12498" y="6239"/>
                  </a:cubicBezTo>
                  <a:cubicBezTo>
                    <a:pt x="12498" y="2796"/>
                    <a:pt x="9701" y="0"/>
                    <a:pt x="6240" y="0"/>
                  </a:cubicBezTo>
                  <a:close/>
                </a:path>
              </a:pathLst>
            </a:custGeom>
            <a:solidFill>
              <a:srgbClr val="F8A2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80;p62">
              <a:extLst>
                <a:ext uri="{FF2B5EF4-FFF2-40B4-BE49-F238E27FC236}">
                  <a16:creationId xmlns:a16="http://schemas.microsoft.com/office/drawing/2014/main" id="{4F6B79E6-537B-48CB-B013-C63CB0AA0756}"/>
                </a:ext>
              </a:extLst>
            </p:cNvPr>
            <p:cNvSpPr/>
            <p:nvPr/>
          </p:nvSpPr>
          <p:spPr>
            <a:xfrm>
              <a:off x="-1007775" y="4202900"/>
              <a:ext cx="1014300" cy="1015275"/>
            </a:xfrm>
            <a:custGeom>
              <a:avLst/>
              <a:gdLst/>
              <a:ahLst/>
              <a:cxnLst/>
              <a:rect l="l" t="t" r="r" b="b"/>
              <a:pathLst>
                <a:path w="40572" h="40611" extrusionOk="0">
                  <a:moveTo>
                    <a:pt x="20277" y="6943"/>
                  </a:moveTo>
                  <a:cubicBezTo>
                    <a:pt x="27638" y="6943"/>
                    <a:pt x="33591" y="12897"/>
                    <a:pt x="33591" y="20239"/>
                  </a:cubicBezTo>
                  <a:cubicBezTo>
                    <a:pt x="33591" y="27600"/>
                    <a:pt x="27638" y="33553"/>
                    <a:pt x="20277" y="33553"/>
                  </a:cubicBezTo>
                  <a:cubicBezTo>
                    <a:pt x="12935" y="33553"/>
                    <a:pt x="6981" y="27600"/>
                    <a:pt x="6981" y="20239"/>
                  </a:cubicBezTo>
                  <a:cubicBezTo>
                    <a:pt x="6981" y="12897"/>
                    <a:pt x="12935" y="6943"/>
                    <a:pt x="20277" y="6943"/>
                  </a:cubicBezTo>
                  <a:close/>
                  <a:moveTo>
                    <a:pt x="19116" y="1"/>
                  </a:moveTo>
                  <a:lnTo>
                    <a:pt x="18184" y="3843"/>
                  </a:lnTo>
                  <a:cubicBezTo>
                    <a:pt x="17671" y="3900"/>
                    <a:pt x="17138" y="3995"/>
                    <a:pt x="16644" y="4109"/>
                  </a:cubicBezTo>
                  <a:lnTo>
                    <a:pt x="14456" y="819"/>
                  </a:lnTo>
                  <a:lnTo>
                    <a:pt x="13353" y="1218"/>
                  </a:lnTo>
                  <a:lnTo>
                    <a:pt x="12269" y="1617"/>
                  </a:lnTo>
                  <a:lnTo>
                    <a:pt x="12706" y="5536"/>
                  </a:lnTo>
                  <a:cubicBezTo>
                    <a:pt x="12231" y="5783"/>
                    <a:pt x="11774" y="6049"/>
                    <a:pt x="11337" y="6335"/>
                  </a:cubicBezTo>
                  <a:lnTo>
                    <a:pt x="8160" y="3976"/>
                  </a:lnTo>
                  <a:lnTo>
                    <a:pt x="7266" y="4737"/>
                  </a:lnTo>
                  <a:lnTo>
                    <a:pt x="6372" y="5479"/>
                  </a:lnTo>
                  <a:lnTo>
                    <a:pt x="8122" y="9017"/>
                  </a:lnTo>
                  <a:cubicBezTo>
                    <a:pt x="7742" y="9435"/>
                    <a:pt x="7400" y="9853"/>
                    <a:pt x="7057" y="10310"/>
                  </a:cubicBezTo>
                  <a:lnTo>
                    <a:pt x="3158" y="9169"/>
                  </a:lnTo>
                  <a:lnTo>
                    <a:pt x="2587" y="10177"/>
                  </a:lnTo>
                  <a:lnTo>
                    <a:pt x="1998" y="11185"/>
                  </a:lnTo>
                  <a:lnTo>
                    <a:pt x="4965" y="14000"/>
                  </a:lnTo>
                  <a:cubicBezTo>
                    <a:pt x="4775" y="14476"/>
                    <a:pt x="4603" y="14951"/>
                    <a:pt x="4451" y="15427"/>
                  </a:cubicBezTo>
                  <a:lnTo>
                    <a:pt x="400" y="15693"/>
                  </a:lnTo>
                  <a:lnTo>
                    <a:pt x="210" y="16834"/>
                  </a:lnTo>
                  <a:lnTo>
                    <a:pt x="0" y="17975"/>
                  </a:lnTo>
                  <a:lnTo>
                    <a:pt x="3748" y="19630"/>
                  </a:lnTo>
                  <a:cubicBezTo>
                    <a:pt x="3748" y="19839"/>
                    <a:pt x="3729" y="20030"/>
                    <a:pt x="3729" y="20239"/>
                  </a:cubicBezTo>
                  <a:cubicBezTo>
                    <a:pt x="3729" y="20543"/>
                    <a:pt x="3748" y="20847"/>
                    <a:pt x="3767" y="21133"/>
                  </a:cubicBezTo>
                  <a:lnTo>
                    <a:pt x="38" y="22769"/>
                  </a:lnTo>
                  <a:lnTo>
                    <a:pt x="248" y="23910"/>
                  </a:lnTo>
                  <a:lnTo>
                    <a:pt x="457" y="25051"/>
                  </a:lnTo>
                  <a:lnTo>
                    <a:pt x="4527" y="25317"/>
                  </a:lnTo>
                  <a:cubicBezTo>
                    <a:pt x="4680" y="25793"/>
                    <a:pt x="4870" y="26268"/>
                    <a:pt x="5060" y="26744"/>
                  </a:cubicBezTo>
                  <a:lnTo>
                    <a:pt x="2131" y="29521"/>
                  </a:lnTo>
                  <a:lnTo>
                    <a:pt x="2701" y="30548"/>
                  </a:lnTo>
                  <a:lnTo>
                    <a:pt x="3291" y="31556"/>
                  </a:lnTo>
                  <a:lnTo>
                    <a:pt x="7228" y="30396"/>
                  </a:lnTo>
                  <a:cubicBezTo>
                    <a:pt x="7533" y="30795"/>
                    <a:pt x="7856" y="31176"/>
                    <a:pt x="8198" y="31537"/>
                  </a:cubicBezTo>
                  <a:lnTo>
                    <a:pt x="6391" y="35189"/>
                  </a:lnTo>
                  <a:lnTo>
                    <a:pt x="7285" y="35931"/>
                  </a:lnTo>
                  <a:lnTo>
                    <a:pt x="8179" y="36673"/>
                  </a:lnTo>
                  <a:lnTo>
                    <a:pt x="11470" y="34257"/>
                  </a:lnTo>
                  <a:cubicBezTo>
                    <a:pt x="11907" y="34523"/>
                    <a:pt x="12345" y="34771"/>
                    <a:pt x="12801" y="34999"/>
                  </a:cubicBezTo>
                  <a:lnTo>
                    <a:pt x="12345" y="39031"/>
                  </a:lnTo>
                  <a:lnTo>
                    <a:pt x="13429" y="39431"/>
                  </a:lnTo>
                  <a:lnTo>
                    <a:pt x="14532" y="39830"/>
                  </a:lnTo>
                  <a:lnTo>
                    <a:pt x="16796" y="36425"/>
                  </a:lnTo>
                  <a:cubicBezTo>
                    <a:pt x="17290" y="36521"/>
                    <a:pt x="17785" y="36616"/>
                    <a:pt x="18298" y="36673"/>
                  </a:cubicBezTo>
                  <a:lnTo>
                    <a:pt x="19250" y="40610"/>
                  </a:lnTo>
                  <a:lnTo>
                    <a:pt x="21570" y="40610"/>
                  </a:lnTo>
                  <a:lnTo>
                    <a:pt x="22540" y="36635"/>
                  </a:lnTo>
                  <a:cubicBezTo>
                    <a:pt x="23054" y="36559"/>
                    <a:pt x="23548" y="36483"/>
                    <a:pt x="24024" y="36368"/>
                  </a:cubicBezTo>
                  <a:lnTo>
                    <a:pt x="26268" y="39735"/>
                  </a:lnTo>
                  <a:lnTo>
                    <a:pt x="27371" y="39336"/>
                  </a:lnTo>
                  <a:lnTo>
                    <a:pt x="28456" y="38936"/>
                  </a:lnTo>
                  <a:lnTo>
                    <a:pt x="28018" y="34885"/>
                  </a:lnTo>
                  <a:cubicBezTo>
                    <a:pt x="28456" y="34638"/>
                    <a:pt x="28893" y="34390"/>
                    <a:pt x="29312" y="34105"/>
                  </a:cubicBezTo>
                  <a:lnTo>
                    <a:pt x="32583" y="36521"/>
                  </a:lnTo>
                  <a:lnTo>
                    <a:pt x="33477" y="35760"/>
                  </a:lnTo>
                  <a:lnTo>
                    <a:pt x="34371" y="35018"/>
                  </a:lnTo>
                  <a:lnTo>
                    <a:pt x="32545" y="31347"/>
                  </a:lnTo>
                  <a:cubicBezTo>
                    <a:pt x="32887" y="30986"/>
                    <a:pt x="33211" y="30586"/>
                    <a:pt x="33515" y="30187"/>
                  </a:cubicBezTo>
                  <a:lnTo>
                    <a:pt x="37395" y="31328"/>
                  </a:lnTo>
                  <a:lnTo>
                    <a:pt x="37985" y="30320"/>
                  </a:lnTo>
                  <a:lnTo>
                    <a:pt x="38575" y="29312"/>
                  </a:lnTo>
                  <a:lnTo>
                    <a:pt x="35607" y="26497"/>
                  </a:lnTo>
                  <a:cubicBezTo>
                    <a:pt x="35798" y="26021"/>
                    <a:pt x="35969" y="25546"/>
                    <a:pt x="36121" y="25070"/>
                  </a:cubicBezTo>
                  <a:lnTo>
                    <a:pt x="40153" y="24804"/>
                  </a:lnTo>
                  <a:lnTo>
                    <a:pt x="40363" y="23663"/>
                  </a:lnTo>
                  <a:lnTo>
                    <a:pt x="40572" y="22502"/>
                  </a:lnTo>
                  <a:lnTo>
                    <a:pt x="36825" y="20866"/>
                  </a:lnTo>
                  <a:cubicBezTo>
                    <a:pt x="36825" y="20657"/>
                    <a:pt x="36825" y="20448"/>
                    <a:pt x="36825" y="20239"/>
                  </a:cubicBezTo>
                  <a:cubicBezTo>
                    <a:pt x="36825" y="19954"/>
                    <a:pt x="36825" y="19649"/>
                    <a:pt x="36806" y="19364"/>
                  </a:cubicBezTo>
                  <a:lnTo>
                    <a:pt x="40515" y="17728"/>
                  </a:lnTo>
                  <a:lnTo>
                    <a:pt x="40325" y="16587"/>
                  </a:lnTo>
                  <a:lnTo>
                    <a:pt x="40115" y="15427"/>
                  </a:lnTo>
                  <a:lnTo>
                    <a:pt x="36045" y="15179"/>
                  </a:lnTo>
                  <a:cubicBezTo>
                    <a:pt x="35874" y="14685"/>
                    <a:pt x="35703" y="14209"/>
                    <a:pt x="35512" y="13753"/>
                  </a:cubicBezTo>
                  <a:lnTo>
                    <a:pt x="38442" y="10957"/>
                  </a:lnTo>
                  <a:lnTo>
                    <a:pt x="37852" y="9949"/>
                  </a:lnTo>
                  <a:lnTo>
                    <a:pt x="37281" y="8940"/>
                  </a:lnTo>
                  <a:lnTo>
                    <a:pt x="33344" y="10101"/>
                  </a:lnTo>
                  <a:cubicBezTo>
                    <a:pt x="33040" y="9701"/>
                    <a:pt x="32716" y="9321"/>
                    <a:pt x="32374" y="8940"/>
                  </a:cubicBezTo>
                  <a:lnTo>
                    <a:pt x="34162" y="5308"/>
                  </a:lnTo>
                  <a:lnTo>
                    <a:pt x="33268" y="4566"/>
                  </a:lnTo>
                  <a:lnTo>
                    <a:pt x="32393" y="3805"/>
                  </a:lnTo>
                  <a:lnTo>
                    <a:pt x="29083" y="6240"/>
                  </a:lnTo>
                  <a:cubicBezTo>
                    <a:pt x="28665" y="5973"/>
                    <a:pt x="28227" y="5726"/>
                    <a:pt x="27771" y="5498"/>
                  </a:cubicBezTo>
                  <a:lnTo>
                    <a:pt x="28227" y="1465"/>
                  </a:lnTo>
                  <a:lnTo>
                    <a:pt x="27124" y="1066"/>
                  </a:lnTo>
                  <a:lnTo>
                    <a:pt x="26040" y="666"/>
                  </a:lnTo>
                  <a:lnTo>
                    <a:pt x="23776" y="4071"/>
                  </a:lnTo>
                  <a:cubicBezTo>
                    <a:pt x="23320" y="3976"/>
                    <a:pt x="22844" y="3900"/>
                    <a:pt x="22388" y="3843"/>
                  </a:cubicBezTo>
                  <a:lnTo>
                    <a:pt x="21456" y="1"/>
                  </a:lnTo>
                  <a:close/>
                </a:path>
              </a:pathLst>
            </a:custGeom>
            <a:solidFill>
              <a:srgbClr val="8C42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5D86CB4A-7685-46BF-A6BB-CBA476E701AB}"/>
              </a:ext>
            </a:extLst>
          </p:cNvPr>
          <p:cNvPicPr>
            <a:picLocks noChangeAspect="1"/>
          </p:cNvPicPr>
          <p:nvPr/>
        </p:nvPicPr>
        <p:blipFill>
          <a:blip r:embed="rId3"/>
          <a:stretch>
            <a:fillRect/>
          </a:stretch>
        </p:blipFill>
        <p:spPr>
          <a:xfrm>
            <a:off x="6619562" y="120971"/>
            <a:ext cx="2311916" cy="523220"/>
          </a:xfrm>
          <a:prstGeom prst="rect">
            <a:avLst/>
          </a:prstGeom>
        </p:spPr>
      </p:pic>
    </p:spTree>
    <p:extLst>
      <p:ext uri="{BB962C8B-B14F-4D97-AF65-F5344CB8AC3E}">
        <p14:creationId xmlns:p14="http://schemas.microsoft.com/office/powerpoint/2010/main" val="37953838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47;p42">
            <a:extLst>
              <a:ext uri="{FF2B5EF4-FFF2-40B4-BE49-F238E27FC236}">
                <a16:creationId xmlns:a16="http://schemas.microsoft.com/office/drawing/2014/main" id="{02DD197E-2532-44B0-99FA-48D0D8496B09}"/>
              </a:ext>
            </a:extLst>
          </p:cNvPr>
          <p:cNvSpPr txBox="1">
            <a:spLocks/>
          </p:cNvSpPr>
          <p:nvPr/>
        </p:nvSpPr>
        <p:spPr>
          <a:xfrm>
            <a:off x="1720311" y="67335"/>
            <a:ext cx="5873857" cy="6843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6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After cleaning</a:t>
            </a:r>
          </a:p>
        </p:txBody>
      </p:sp>
      <p:pic>
        <p:nvPicPr>
          <p:cNvPr id="3" name="Picture 2">
            <a:extLst>
              <a:ext uri="{FF2B5EF4-FFF2-40B4-BE49-F238E27FC236}">
                <a16:creationId xmlns:a16="http://schemas.microsoft.com/office/drawing/2014/main" id="{06F41ED2-8579-4C7E-9E0A-F10373FC2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752" y="689675"/>
            <a:ext cx="6812974" cy="3425125"/>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CCFA9FE6-54E9-415C-A430-91A6F19304A8}"/>
              </a:ext>
            </a:extLst>
          </p:cNvPr>
          <p:cNvSpPr txBox="1"/>
          <p:nvPr/>
        </p:nvSpPr>
        <p:spPr>
          <a:xfrm>
            <a:off x="2243380" y="4299936"/>
            <a:ext cx="5350788" cy="307777"/>
          </a:xfrm>
          <a:prstGeom prst="rect">
            <a:avLst/>
          </a:prstGeom>
          <a:noFill/>
        </p:spPr>
        <p:txBody>
          <a:bodyPr wrap="square">
            <a:spAutoFit/>
          </a:bodyPr>
          <a:lstStyle/>
          <a:p>
            <a:r>
              <a:rPr lang="en-IN" sz="1400" b="1" dirty="0"/>
              <a:t>Total data set contains 38 features and 3998 observations</a:t>
            </a:r>
          </a:p>
        </p:txBody>
      </p:sp>
      <p:pic>
        <p:nvPicPr>
          <p:cNvPr id="6" name="Picture 5">
            <a:extLst>
              <a:ext uri="{FF2B5EF4-FFF2-40B4-BE49-F238E27FC236}">
                <a16:creationId xmlns:a16="http://schemas.microsoft.com/office/drawing/2014/main" id="{7D31BBF3-01FA-4131-BCD1-B378D5EBC1D8}"/>
              </a:ext>
            </a:extLst>
          </p:cNvPr>
          <p:cNvPicPr>
            <a:picLocks noChangeAspect="1"/>
          </p:cNvPicPr>
          <p:nvPr/>
        </p:nvPicPr>
        <p:blipFill>
          <a:blip r:embed="rId3"/>
          <a:stretch>
            <a:fillRect/>
          </a:stretch>
        </p:blipFill>
        <p:spPr>
          <a:xfrm>
            <a:off x="5953135" y="4620750"/>
            <a:ext cx="2311916" cy="523220"/>
          </a:xfrm>
          <a:prstGeom prst="rect">
            <a:avLst/>
          </a:prstGeom>
        </p:spPr>
      </p:pic>
    </p:spTree>
    <p:extLst>
      <p:ext uri="{BB962C8B-B14F-4D97-AF65-F5344CB8AC3E}">
        <p14:creationId xmlns:p14="http://schemas.microsoft.com/office/powerpoint/2010/main" val="276242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F982A6-F6D1-4626-848E-AB9A54FDB107}"/>
              </a:ext>
            </a:extLst>
          </p:cNvPr>
          <p:cNvSpPr>
            <a:spLocks noGrp="1"/>
          </p:cNvSpPr>
          <p:nvPr>
            <p:ph type="ctrTitle"/>
          </p:nvPr>
        </p:nvSpPr>
        <p:spPr>
          <a:xfrm>
            <a:off x="1652807" y="676330"/>
            <a:ext cx="5481900" cy="1445969"/>
          </a:xfrm>
        </p:spPr>
        <p:txBody>
          <a:bodyPr/>
          <a:lstStyle/>
          <a:p>
            <a:pPr>
              <a:lnSpc>
                <a:spcPct val="100000"/>
              </a:lnSpc>
              <a:buClr>
                <a:schemeClr val="lt2"/>
              </a:buClr>
              <a:buSzPts val="12000"/>
            </a:pPr>
            <a:r>
              <a:rPr lang="en-US" sz="12000" dirty="0">
                <a:solidFill>
                  <a:schemeClr val="lt2"/>
                </a:solidFill>
              </a:rPr>
              <a:t>02</a:t>
            </a:r>
            <a:endParaRPr lang="en-IN" sz="12000" dirty="0">
              <a:solidFill>
                <a:schemeClr val="lt2"/>
              </a:solidFill>
            </a:endParaRPr>
          </a:p>
        </p:txBody>
      </p:sp>
      <p:sp>
        <p:nvSpPr>
          <p:cNvPr id="5" name="Google Shape;1253;p43">
            <a:extLst>
              <a:ext uri="{FF2B5EF4-FFF2-40B4-BE49-F238E27FC236}">
                <a16:creationId xmlns:a16="http://schemas.microsoft.com/office/drawing/2014/main" id="{347A3FE8-E41D-4672-89CD-99BD44DECA26}"/>
              </a:ext>
            </a:extLst>
          </p:cNvPr>
          <p:cNvSpPr txBox="1">
            <a:spLocks/>
          </p:cNvSpPr>
          <p:nvPr/>
        </p:nvSpPr>
        <p:spPr>
          <a:xfrm>
            <a:off x="1929539" y="2250852"/>
            <a:ext cx="4515270" cy="23124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8500"/>
              <a:buFont typeface="Bebas Neue"/>
              <a:buNone/>
              <a:defRPr sz="8500" b="0" i="0" u="none" strike="noStrike" cap="none">
                <a:solidFill>
                  <a:schemeClr val="dk1"/>
                </a:solidFill>
                <a:latin typeface="Bebas Neue"/>
                <a:ea typeface="Bebas Neue"/>
                <a:cs typeface="Bebas Neue"/>
                <a:sym typeface="Bebas Neue"/>
              </a:defRPr>
            </a:lvl1pPr>
            <a:lvl2pPr marR="0" lvl="1" algn="ctr" rtl="0">
              <a:lnSpc>
                <a:spcPct val="80000"/>
              </a:lnSpc>
              <a:spcBef>
                <a:spcPts val="0"/>
              </a:spcBef>
              <a:spcAft>
                <a:spcPts val="0"/>
              </a:spcAft>
              <a:buClr>
                <a:schemeClr val="dk1"/>
              </a:buClr>
              <a:buSzPts val="8500"/>
              <a:buFont typeface="Bebas Neue"/>
              <a:buNone/>
              <a:defRPr sz="8500" b="0" i="0" u="none" strike="noStrike" cap="none">
                <a:solidFill>
                  <a:schemeClr val="dk1"/>
                </a:solidFill>
                <a:latin typeface="Bebas Neue"/>
                <a:ea typeface="Bebas Neue"/>
                <a:cs typeface="Bebas Neue"/>
                <a:sym typeface="Bebas Neue"/>
              </a:defRPr>
            </a:lvl2pPr>
            <a:lvl3pPr marR="0" lvl="2" algn="ctr" rtl="0">
              <a:lnSpc>
                <a:spcPct val="80000"/>
              </a:lnSpc>
              <a:spcBef>
                <a:spcPts val="0"/>
              </a:spcBef>
              <a:spcAft>
                <a:spcPts val="0"/>
              </a:spcAft>
              <a:buClr>
                <a:schemeClr val="dk1"/>
              </a:buClr>
              <a:buSzPts val="8500"/>
              <a:buFont typeface="Bebas Neue"/>
              <a:buNone/>
              <a:defRPr sz="8500" b="0" i="0" u="none" strike="noStrike" cap="none">
                <a:solidFill>
                  <a:schemeClr val="dk1"/>
                </a:solidFill>
                <a:latin typeface="Bebas Neue"/>
                <a:ea typeface="Bebas Neue"/>
                <a:cs typeface="Bebas Neue"/>
                <a:sym typeface="Bebas Neue"/>
              </a:defRPr>
            </a:lvl3pPr>
            <a:lvl4pPr marR="0" lvl="3" algn="ctr" rtl="0">
              <a:lnSpc>
                <a:spcPct val="80000"/>
              </a:lnSpc>
              <a:spcBef>
                <a:spcPts val="0"/>
              </a:spcBef>
              <a:spcAft>
                <a:spcPts val="0"/>
              </a:spcAft>
              <a:buClr>
                <a:schemeClr val="dk1"/>
              </a:buClr>
              <a:buSzPts val="8500"/>
              <a:buFont typeface="Bebas Neue"/>
              <a:buNone/>
              <a:defRPr sz="8500" b="0" i="0" u="none" strike="noStrike" cap="none">
                <a:solidFill>
                  <a:schemeClr val="dk1"/>
                </a:solidFill>
                <a:latin typeface="Bebas Neue"/>
                <a:ea typeface="Bebas Neue"/>
                <a:cs typeface="Bebas Neue"/>
                <a:sym typeface="Bebas Neue"/>
              </a:defRPr>
            </a:lvl4pPr>
            <a:lvl5pPr marR="0" lvl="4" algn="ctr" rtl="0">
              <a:lnSpc>
                <a:spcPct val="80000"/>
              </a:lnSpc>
              <a:spcBef>
                <a:spcPts val="0"/>
              </a:spcBef>
              <a:spcAft>
                <a:spcPts val="0"/>
              </a:spcAft>
              <a:buClr>
                <a:schemeClr val="dk1"/>
              </a:buClr>
              <a:buSzPts val="8500"/>
              <a:buFont typeface="Bebas Neue"/>
              <a:buNone/>
              <a:defRPr sz="8500" b="0" i="0" u="none" strike="noStrike" cap="none">
                <a:solidFill>
                  <a:schemeClr val="dk1"/>
                </a:solidFill>
                <a:latin typeface="Bebas Neue"/>
                <a:ea typeface="Bebas Neue"/>
                <a:cs typeface="Bebas Neue"/>
                <a:sym typeface="Bebas Neue"/>
              </a:defRPr>
            </a:lvl5pPr>
            <a:lvl6pPr marR="0" lvl="5" algn="ctr" rtl="0">
              <a:lnSpc>
                <a:spcPct val="80000"/>
              </a:lnSpc>
              <a:spcBef>
                <a:spcPts val="0"/>
              </a:spcBef>
              <a:spcAft>
                <a:spcPts val="0"/>
              </a:spcAft>
              <a:buClr>
                <a:schemeClr val="dk1"/>
              </a:buClr>
              <a:buSzPts val="8500"/>
              <a:buFont typeface="Bebas Neue"/>
              <a:buNone/>
              <a:defRPr sz="8500" b="0" i="0" u="none" strike="noStrike" cap="none">
                <a:solidFill>
                  <a:schemeClr val="dk1"/>
                </a:solidFill>
                <a:latin typeface="Bebas Neue"/>
                <a:ea typeface="Bebas Neue"/>
                <a:cs typeface="Bebas Neue"/>
                <a:sym typeface="Bebas Neue"/>
              </a:defRPr>
            </a:lvl6pPr>
            <a:lvl7pPr marR="0" lvl="6" algn="ctr" rtl="0">
              <a:lnSpc>
                <a:spcPct val="80000"/>
              </a:lnSpc>
              <a:spcBef>
                <a:spcPts val="0"/>
              </a:spcBef>
              <a:spcAft>
                <a:spcPts val="0"/>
              </a:spcAft>
              <a:buClr>
                <a:schemeClr val="dk1"/>
              </a:buClr>
              <a:buSzPts val="8500"/>
              <a:buFont typeface="Bebas Neue"/>
              <a:buNone/>
              <a:defRPr sz="8500" b="0" i="0" u="none" strike="noStrike" cap="none">
                <a:solidFill>
                  <a:schemeClr val="dk1"/>
                </a:solidFill>
                <a:latin typeface="Bebas Neue"/>
                <a:ea typeface="Bebas Neue"/>
                <a:cs typeface="Bebas Neue"/>
                <a:sym typeface="Bebas Neue"/>
              </a:defRPr>
            </a:lvl7pPr>
            <a:lvl8pPr marR="0" lvl="7" algn="ctr" rtl="0">
              <a:lnSpc>
                <a:spcPct val="80000"/>
              </a:lnSpc>
              <a:spcBef>
                <a:spcPts val="0"/>
              </a:spcBef>
              <a:spcAft>
                <a:spcPts val="0"/>
              </a:spcAft>
              <a:buClr>
                <a:schemeClr val="dk1"/>
              </a:buClr>
              <a:buSzPts val="8500"/>
              <a:buFont typeface="Bebas Neue"/>
              <a:buNone/>
              <a:defRPr sz="8500" b="0" i="0" u="none" strike="noStrike" cap="none">
                <a:solidFill>
                  <a:schemeClr val="dk1"/>
                </a:solidFill>
                <a:latin typeface="Bebas Neue"/>
                <a:ea typeface="Bebas Neue"/>
                <a:cs typeface="Bebas Neue"/>
                <a:sym typeface="Bebas Neue"/>
              </a:defRPr>
            </a:lvl8pPr>
            <a:lvl9pPr marR="0" lvl="8" algn="ctr" rtl="0">
              <a:lnSpc>
                <a:spcPct val="80000"/>
              </a:lnSpc>
              <a:spcBef>
                <a:spcPts val="0"/>
              </a:spcBef>
              <a:spcAft>
                <a:spcPts val="0"/>
              </a:spcAft>
              <a:buClr>
                <a:schemeClr val="dk1"/>
              </a:buClr>
              <a:buSzPts val="8500"/>
              <a:buFont typeface="Bebas Neue"/>
              <a:buNone/>
              <a:defRPr sz="8500" b="0" i="0" u="none" strike="noStrike" cap="none">
                <a:solidFill>
                  <a:schemeClr val="dk1"/>
                </a:solidFill>
                <a:latin typeface="Bebas Neue"/>
                <a:ea typeface="Bebas Neue"/>
                <a:cs typeface="Bebas Neue"/>
                <a:sym typeface="Bebas Neue"/>
              </a:defRPr>
            </a:lvl9pPr>
          </a:lstStyle>
          <a:p>
            <a:r>
              <a:rPr lang="en-US" sz="7200" dirty="0"/>
              <a:t>D</a:t>
            </a:r>
            <a:r>
              <a:rPr lang="en-IN" sz="7200" dirty="0"/>
              <a:t>ata visualization</a:t>
            </a:r>
          </a:p>
        </p:txBody>
      </p:sp>
      <p:pic>
        <p:nvPicPr>
          <p:cNvPr id="6" name="Picture 5">
            <a:extLst>
              <a:ext uri="{FF2B5EF4-FFF2-40B4-BE49-F238E27FC236}">
                <a16:creationId xmlns:a16="http://schemas.microsoft.com/office/drawing/2014/main" id="{48C0FFDE-545E-453E-BFD2-1CEA2A61983F}"/>
              </a:ext>
            </a:extLst>
          </p:cNvPr>
          <p:cNvPicPr>
            <a:picLocks noChangeAspect="1"/>
          </p:cNvPicPr>
          <p:nvPr/>
        </p:nvPicPr>
        <p:blipFill>
          <a:blip r:embed="rId2"/>
          <a:stretch>
            <a:fillRect/>
          </a:stretch>
        </p:blipFill>
        <p:spPr>
          <a:xfrm>
            <a:off x="6247603" y="4548752"/>
            <a:ext cx="2311916" cy="523220"/>
          </a:xfrm>
          <a:prstGeom prst="rect">
            <a:avLst/>
          </a:prstGeom>
        </p:spPr>
      </p:pic>
    </p:spTree>
    <p:extLst>
      <p:ext uri="{BB962C8B-B14F-4D97-AF65-F5344CB8AC3E}">
        <p14:creationId xmlns:p14="http://schemas.microsoft.com/office/powerpoint/2010/main" val="20596761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E2A2-BDAB-485F-AE35-65AA02595ABF}"/>
              </a:ext>
            </a:extLst>
          </p:cNvPr>
          <p:cNvSpPr>
            <a:spLocks noGrp="1"/>
          </p:cNvSpPr>
          <p:nvPr>
            <p:ph type="title"/>
          </p:nvPr>
        </p:nvSpPr>
        <p:spPr>
          <a:xfrm>
            <a:off x="817838" y="302050"/>
            <a:ext cx="7725300" cy="471000"/>
          </a:xfrm>
        </p:spPr>
        <p:txBody>
          <a:bodyPr/>
          <a:lstStyle/>
          <a:p>
            <a:r>
              <a:rPr lang="en-IN" sz="3600" dirty="0"/>
              <a:t>Univariate Analysis</a:t>
            </a:r>
            <a:b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endParaRPr lang="en-IN" dirty="0"/>
          </a:p>
        </p:txBody>
      </p:sp>
      <p:sp>
        <p:nvSpPr>
          <p:cNvPr id="4" name="TextBox 3">
            <a:extLst>
              <a:ext uri="{FF2B5EF4-FFF2-40B4-BE49-F238E27FC236}">
                <a16:creationId xmlns:a16="http://schemas.microsoft.com/office/drawing/2014/main" id="{42B34E93-04A0-4421-B481-F6F41CE88E07}"/>
              </a:ext>
            </a:extLst>
          </p:cNvPr>
          <p:cNvSpPr txBox="1"/>
          <p:nvPr/>
        </p:nvSpPr>
        <p:spPr>
          <a:xfrm>
            <a:off x="3566549" y="429265"/>
            <a:ext cx="5350788" cy="307777"/>
          </a:xfrm>
          <a:prstGeom prst="rect">
            <a:avLst/>
          </a:prstGeom>
          <a:noFill/>
        </p:spPr>
        <p:txBody>
          <a:bodyPr wrap="square">
            <a:spAutoFit/>
          </a:bodyPr>
          <a:lstStyle/>
          <a:p>
            <a:r>
              <a:rPr lang="en-IN" sz="1400" dirty="0"/>
              <a:t>Categorical Feature</a:t>
            </a:r>
            <a:endParaRPr lang="en-IN" dirty="0"/>
          </a:p>
        </p:txBody>
      </p:sp>
      <p:sp>
        <p:nvSpPr>
          <p:cNvPr id="7" name="TextBox 6">
            <a:extLst>
              <a:ext uri="{FF2B5EF4-FFF2-40B4-BE49-F238E27FC236}">
                <a16:creationId xmlns:a16="http://schemas.microsoft.com/office/drawing/2014/main" id="{B7EF3EC9-D1EC-4926-824C-3AACD6F4D2E1}"/>
              </a:ext>
            </a:extLst>
          </p:cNvPr>
          <p:cNvSpPr txBox="1"/>
          <p:nvPr/>
        </p:nvSpPr>
        <p:spPr>
          <a:xfrm>
            <a:off x="526942" y="4187202"/>
            <a:ext cx="7536295" cy="830997"/>
          </a:xfrm>
          <a:prstGeom prst="rect">
            <a:avLst/>
          </a:prstGeom>
          <a:noFill/>
        </p:spPr>
        <p:txBody>
          <a:bodyPr wrap="square">
            <a:spAutoFit/>
          </a:bodyPr>
          <a:lstStyle/>
          <a:p>
            <a:pPr algn="l"/>
            <a:endParaRPr lang="en-US" sz="1600" b="1" i="0" dirty="0">
              <a:effectLst/>
              <a:latin typeface="Arial (Headings)"/>
              <a:cs typeface="Times New Roman" panose="02020603050405020304" pitchFamily="18" charset="0"/>
            </a:endParaRPr>
          </a:p>
          <a:p>
            <a:pPr algn="l">
              <a:buFont typeface="Arial" panose="020B0604020202020204" pitchFamily="34" charset="0"/>
              <a:buChar char="•"/>
            </a:pPr>
            <a:r>
              <a:rPr lang="en-US" sz="1600" b="1" i="0" dirty="0">
                <a:effectLst/>
                <a:latin typeface="Arial (Headings)"/>
                <a:cs typeface="Times New Roman" panose="02020603050405020304" pitchFamily="18" charset="0"/>
              </a:rPr>
              <a:t>Most of the students have completed their intermediate in State Board</a:t>
            </a:r>
          </a:p>
          <a:p>
            <a:pPr algn="l"/>
            <a:endParaRPr lang="en-US" sz="1600" b="1" i="0" dirty="0">
              <a:effectLst/>
              <a:latin typeface="Arial (Headings)"/>
              <a:cs typeface="Times New Roman" panose="02020603050405020304" pitchFamily="18" charset="0"/>
            </a:endParaRPr>
          </a:p>
        </p:txBody>
      </p:sp>
      <p:pic>
        <p:nvPicPr>
          <p:cNvPr id="6" name="Picture 5">
            <a:extLst>
              <a:ext uri="{FF2B5EF4-FFF2-40B4-BE49-F238E27FC236}">
                <a16:creationId xmlns:a16="http://schemas.microsoft.com/office/drawing/2014/main" id="{FB60B999-5EE1-4D57-90C2-763E2D63E859}"/>
              </a:ext>
            </a:extLst>
          </p:cNvPr>
          <p:cNvPicPr>
            <a:picLocks noChangeAspect="1"/>
          </p:cNvPicPr>
          <p:nvPr/>
        </p:nvPicPr>
        <p:blipFill>
          <a:blip r:embed="rId2"/>
          <a:stretch>
            <a:fillRect/>
          </a:stretch>
        </p:blipFill>
        <p:spPr>
          <a:xfrm>
            <a:off x="1447398" y="741215"/>
            <a:ext cx="6615839" cy="3271588"/>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A8278DB2-6166-4ACA-9F5C-71240314E6D6}"/>
              </a:ext>
            </a:extLst>
          </p:cNvPr>
          <p:cNvPicPr>
            <a:picLocks noChangeAspect="1"/>
          </p:cNvPicPr>
          <p:nvPr/>
        </p:nvPicPr>
        <p:blipFill>
          <a:blip r:embed="rId3"/>
          <a:stretch>
            <a:fillRect/>
          </a:stretch>
        </p:blipFill>
        <p:spPr>
          <a:xfrm>
            <a:off x="6581815" y="59933"/>
            <a:ext cx="2311916" cy="523220"/>
          </a:xfrm>
          <a:prstGeom prst="rect">
            <a:avLst/>
          </a:prstGeom>
        </p:spPr>
      </p:pic>
    </p:spTree>
    <p:extLst>
      <p:ext uri="{BB962C8B-B14F-4D97-AF65-F5344CB8AC3E}">
        <p14:creationId xmlns:p14="http://schemas.microsoft.com/office/powerpoint/2010/main" val="21142654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Steampunk Aesthetics by Slidesgo">
  <a:themeElements>
    <a:clrScheme name="Simple Light">
      <a:dk1>
        <a:srgbClr val="482400"/>
      </a:dk1>
      <a:lt1>
        <a:srgbClr val="8C420F"/>
      </a:lt1>
      <a:dk2>
        <a:srgbClr val="B7581F"/>
      </a:dk2>
      <a:lt2>
        <a:srgbClr val="D76827"/>
      </a:lt2>
      <a:accent1>
        <a:srgbClr val="F8A21C"/>
      </a:accent1>
      <a:accent2>
        <a:srgbClr val="482400"/>
      </a:accent2>
      <a:accent3>
        <a:srgbClr val="8C420F"/>
      </a:accent3>
      <a:accent4>
        <a:srgbClr val="B7581F"/>
      </a:accent4>
      <a:accent5>
        <a:srgbClr val="D76827"/>
      </a:accent5>
      <a:accent6>
        <a:srgbClr val="F8A21C"/>
      </a:accent6>
      <a:hlink>
        <a:srgbClr val="4824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917</TotalTime>
  <Words>796</Words>
  <Application>Microsoft Office PowerPoint</Application>
  <PresentationFormat>On-screen Show (16:9)</PresentationFormat>
  <Paragraphs>100</Paragraphs>
  <Slides>24</Slides>
  <Notes>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24</vt:i4>
      </vt:variant>
    </vt:vector>
  </HeadingPairs>
  <TitlesOfParts>
    <vt:vector size="38" baseType="lpstr">
      <vt:lpstr>var(--jp-cell-prompt-font-family)</vt:lpstr>
      <vt:lpstr>var(--jp-content-font-family)</vt:lpstr>
      <vt:lpstr>Helvetica Neue</vt:lpstr>
      <vt:lpstr>Barlow</vt:lpstr>
      <vt:lpstr>Courier New</vt:lpstr>
      <vt:lpstr>Times New Roman</vt:lpstr>
      <vt:lpstr>Calibri</vt:lpstr>
      <vt:lpstr>Bebas Neue</vt:lpstr>
      <vt:lpstr>Arial</vt:lpstr>
      <vt:lpstr>Segoe UI</vt:lpstr>
      <vt:lpstr>Wingdings 3</vt:lpstr>
      <vt:lpstr>-apple-system</vt:lpstr>
      <vt:lpstr>Arial (Headings)</vt:lpstr>
      <vt:lpstr>Steampunk Aesthetics by Slidesgo</vt:lpstr>
      <vt:lpstr>PowerPoint Presentation</vt:lpstr>
      <vt:lpstr>Amcat Exploratory Data analysis</vt:lpstr>
      <vt:lpstr>My objective is to determine the salary of an engineering graduate in india</vt:lpstr>
      <vt:lpstr>TABLE OF CONTENT</vt:lpstr>
      <vt:lpstr>Database overview</vt:lpstr>
      <vt:lpstr>PowerPoint Presentation</vt:lpstr>
      <vt:lpstr>PowerPoint Presentation</vt:lpstr>
      <vt:lpstr>02</vt:lpstr>
      <vt:lpstr>Univariate Analysis </vt:lpstr>
      <vt:lpstr>PowerPoint Presentation</vt:lpstr>
      <vt:lpstr> specializations  salary</vt:lpstr>
      <vt:lpstr>highest salary</vt:lpstr>
      <vt:lpstr>cities  highest job placements</vt:lpstr>
      <vt:lpstr>10th – 12th common boards</vt:lpstr>
      <vt:lpstr>Degree </vt:lpstr>
      <vt:lpstr>GRADUATION YEAR</vt:lpstr>
      <vt:lpstr>Number of year gap </vt:lpstr>
      <vt:lpstr>MALE vs female</vt:lpstr>
      <vt:lpstr>10th &amp; 12th percentage</vt:lpstr>
      <vt:lpstr>Average salary </vt:lpstr>
      <vt:lpstr>PowerPoint Presentation</vt:lpstr>
      <vt:lpstr>Question &amp; answers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STEAMPUNK aestheticS</dc:title>
  <dc:creator>deepali</dc:creator>
  <cp:lastModifiedBy>Deepali Shinde</cp:lastModifiedBy>
  <cp:revision>26</cp:revision>
  <dcterms:modified xsi:type="dcterms:W3CDTF">2021-11-28T12:50:54Z</dcterms:modified>
</cp:coreProperties>
</file>