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D6290-8F54-4CAD-903D-EBAE9D64521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96C2F5CE-3F64-41CC-AF33-9D8054B7F734}">
      <dgm:prSet phldrT="[Text]"/>
      <dgm:spPr/>
      <dgm:t>
        <a:bodyPr anchor="t" anchorCtr="1"/>
        <a:lstStyle/>
        <a:p>
          <a:pPr algn="ctr"/>
          <a:r>
            <a:rPr lang="en-US" dirty="0"/>
            <a:t>Well defined Input</a:t>
          </a:r>
        </a:p>
      </dgm:t>
    </dgm:pt>
    <dgm:pt modelId="{6668005B-DAE6-431C-8307-58CCB57E4905}" type="parTrans" cxnId="{6074A7E8-D2C0-4BB7-814A-4DBC023C44CF}">
      <dgm:prSet/>
      <dgm:spPr/>
      <dgm:t>
        <a:bodyPr/>
        <a:lstStyle/>
        <a:p>
          <a:pPr algn="ctr"/>
          <a:endParaRPr lang="en-US"/>
        </a:p>
      </dgm:t>
    </dgm:pt>
    <dgm:pt modelId="{A6DF201E-B5B5-4D52-B1C1-3D51C89B429A}" type="sibTrans" cxnId="{6074A7E8-D2C0-4BB7-814A-4DBC023C44CF}">
      <dgm:prSet/>
      <dgm:spPr/>
      <dgm:t>
        <a:bodyPr/>
        <a:lstStyle/>
        <a:p>
          <a:pPr algn="ctr"/>
          <a:endParaRPr lang="en-US"/>
        </a:p>
      </dgm:t>
    </dgm:pt>
    <dgm:pt modelId="{6235D6AC-3D88-4407-948A-266D6AB80758}">
      <dgm:prSet phldrT="[Text]"/>
      <dgm:spPr/>
      <dgm:t>
        <a:bodyPr anchor="t" anchorCtr="1"/>
        <a:lstStyle/>
        <a:p>
          <a:pPr algn="ctr"/>
          <a:r>
            <a:rPr lang="en-US" dirty="0"/>
            <a:t>Well defined output</a:t>
          </a:r>
        </a:p>
      </dgm:t>
    </dgm:pt>
    <dgm:pt modelId="{ABAD63AB-ADE0-46D5-AE34-AF146D91B4DD}" type="parTrans" cxnId="{398D7090-34D8-4926-9A2A-535E65279A25}">
      <dgm:prSet/>
      <dgm:spPr/>
      <dgm:t>
        <a:bodyPr/>
        <a:lstStyle/>
        <a:p>
          <a:pPr algn="ctr"/>
          <a:endParaRPr lang="en-US"/>
        </a:p>
      </dgm:t>
    </dgm:pt>
    <dgm:pt modelId="{0F6FE2FB-1804-4BD4-ABE4-3D68DA5598D6}" type="sibTrans" cxnId="{398D7090-34D8-4926-9A2A-535E65279A25}">
      <dgm:prSet/>
      <dgm:spPr/>
      <dgm:t>
        <a:bodyPr/>
        <a:lstStyle/>
        <a:p>
          <a:pPr algn="ctr"/>
          <a:endParaRPr lang="en-US"/>
        </a:p>
      </dgm:t>
    </dgm:pt>
    <dgm:pt modelId="{733AF434-2855-4623-B21A-E5EC44D9D0BA}">
      <dgm:prSet phldrT="[Text]" custT="1"/>
      <dgm:spPr/>
      <dgm:t>
        <a:bodyPr anchor="t" anchorCtr="1"/>
        <a:lstStyle/>
        <a:p>
          <a:pPr algn="ctr"/>
          <a:r>
            <a:rPr lang="en-US" sz="2100" dirty="0"/>
            <a:t>Clear and unambiguous</a:t>
          </a:r>
        </a:p>
      </dgm:t>
    </dgm:pt>
    <dgm:pt modelId="{F8141196-BEC6-48D2-AD40-4ECAC3595663}" type="parTrans" cxnId="{37E88BC4-50E1-4ED1-B453-EB98706992BD}">
      <dgm:prSet/>
      <dgm:spPr/>
      <dgm:t>
        <a:bodyPr/>
        <a:lstStyle/>
        <a:p>
          <a:pPr algn="ctr"/>
          <a:endParaRPr lang="en-US"/>
        </a:p>
      </dgm:t>
    </dgm:pt>
    <dgm:pt modelId="{CD36C4CC-21E9-4AC6-982E-A05A60C0E26A}" type="sibTrans" cxnId="{37E88BC4-50E1-4ED1-B453-EB98706992BD}">
      <dgm:prSet/>
      <dgm:spPr/>
      <dgm:t>
        <a:bodyPr/>
        <a:lstStyle/>
        <a:p>
          <a:pPr algn="ctr"/>
          <a:endParaRPr lang="en-US"/>
        </a:p>
      </dgm:t>
    </dgm:pt>
    <dgm:pt modelId="{76D6ABD7-04F8-4BE8-96F1-0511611D9228}">
      <dgm:prSet phldrT="[Text]"/>
      <dgm:spPr/>
      <dgm:t>
        <a:bodyPr anchor="t" anchorCtr="1"/>
        <a:lstStyle/>
        <a:p>
          <a:pPr algn="ctr"/>
          <a:r>
            <a:rPr lang="en-US" dirty="0"/>
            <a:t>Finite-ness</a:t>
          </a:r>
        </a:p>
      </dgm:t>
    </dgm:pt>
    <dgm:pt modelId="{96D9150A-48B7-4CB7-B0E9-A507B1846ADA}" type="parTrans" cxnId="{97DA5778-15A0-4986-9CE4-8758F27A6E94}">
      <dgm:prSet/>
      <dgm:spPr/>
      <dgm:t>
        <a:bodyPr/>
        <a:lstStyle/>
        <a:p>
          <a:pPr algn="ctr"/>
          <a:endParaRPr lang="en-US"/>
        </a:p>
      </dgm:t>
    </dgm:pt>
    <dgm:pt modelId="{C0DC855D-16BE-451E-9556-A64525252F54}" type="sibTrans" cxnId="{97DA5778-15A0-4986-9CE4-8758F27A6E94}">
      <dgm:prSet/>
      <dgm:spPr/>
      <dgm:t>
        <a:bodyPr/>
        <a:lstStyle/>
        <a:p>
          <a:pPr algn="ctr"/>
          <a:endParaRPr lang="en-US"/>
        </a:p>
      </dgm:t>
    </dgm:pt>
    <dgm:pt modelId="{94C70E58-CF39-4206-BE5A-605E0CB76EAE}">
      <dgm:prSet phldrT="[Text]"/>
      <dgm:spPr/>
      <dgm:t>
        <a:bodyPr anchor="t" anchorCtr="1"/>
        <a:lstStyle/>
        <a:p>
          <a:pPr algn="ctr"/>
          <a:r>
            <a:rPr lang="en-US" dirty="0"/>
            <a:t>Feasible</a:t>
          </a:r>
        </a:p>
      </dgm:t>
    </dgm:pt>
    <dgm:pt modelId="{1EA83EA3-6625-4CBA-84F3-94870F5E9879}" type="parTrans" cxnId="{ABB32822-A42C-4733-AA32-1BAB6A5E3B84}">
      <dgm:prSet/>
      <dgm:spPr/>
      <dgm:t>
        <a:bodyPr/>
        <a:lstStyle/>
        <a:p>
          <a:pPr algn="ctr"/>
          <a:endParaRPr lang="en-US"/>
        </a:p>
      </dgm:t>
    </dgm:pt>
    <dgm:pt modelId="{51B7D0A6-931A-433D-B61C-BC91F9B9C8AD}" type="sibTrans" cxnId="{ABB32822-A42C-4733-AA32-1BAB6A5E3B84}">
      <dgm:prSet/>
      <dgm:spPr/>
      <dgm:t>
        <a:bodyPr/>
        <a:lstStyle/>
        <a:p>
          <a:pPr algn="ctr"/>
          <a:endParaRPr lang="en-US"/>
        </a:p>
      </dgm:t>
    </dgm:pt>
    <dgm:pt modelId="{2DBD6CD9-815F-4100-9838-8014793DB785}" type="pres">
      <dgm:prSet presAssocID="{AA6D6290-8F54-4CAD-903D-EBAE9D645213}" presName="compositeShape" presStyleCnt="0">
        <dgm:presLayoutVars>
          <dgm:dir/>
          <dgm:resizeHandles/>
        </dgm:presLayoutVars>
      </dgm:prSet>
      <dgm:spPr/>
    </dgm:pt>
    <dgm:pt modelId="{5CAEE2A2-110C-49FB-8210-B5D50545050A}" type="pres">
      <dgm:prSet presAssocID="{AA6D6290-8F54-4CAD-903D-EBAE9D645213}" presName="pyramid" presStyleLbl="node1" presStyleIdx="0" presStyleCnt="1" custLinFactX="51172" custLinFactNeighborX="100000" custLinFactNeighborY="-9594"/>
      <dgm:spPr>
        <a:solidFill>
          <a:schemeClr val="accent6">
            <a:lumMod val="60000"/>
            <a:lumOff val="40000"/>
          </a:schemeClr>
        </a:solidFill>
      </dgm:spPr>
    </dgm:pt>
    <dgm:pt modelId="{3C077159-0A5B-4088-8E99-82BE5DB0863F}" type="pres">
      <dgm:prSet presAssocID="{AA6D6290-8F54-4CAD-903D-EBAE9D645213}" presName="theList" presStyleCnt="0"/>
      <dgm:spPr/>
    </dgm:pt>
    <dgm:pt modelId="{659E8EBB-0133-4B4D-A6EC-D81E10C8F284}" type="pres">
      <dgm:prSet presAssocID="{96C2F5CE-3F64-41CC-AF33-9D8054B7F734}" presName="aNode" presStyleLbl="fgAcc1" presStyleIdx="0" presStyleCnt="5" custScaleX="122506" custScaleY="65232" custLinFactNeighborX="-50496" custLinFactNeighborY="38455">
        <dgm:presLayoutVars>
          <dgm:bulletEnabled val="1"/>
        </dgm:presLayoutVars>
      </dgm:prSet>
      <dgm:spPr/>
    </dgm:pt>
    <dgm:pt modelId="{05489266-B700-4662-B6BE-4E252589984C}" type="pres">
      <dgm:prSet presAssocID="{96C2F5CE-3F64-41CC-AF33-9D8054B7F734}" presName="aSpace" presStyleCnt="0"/>
      <dgm:spPr/>
    </dgm:pt>
    <dgm:pt modelId="{D02D3CF5-96BD-4D9C-9CC4-11350DE170E0}" type="pres">
      <dgm:prSet presAssocID="{6235D6AC-3D88-4407-948A-266D6AB80758}" presName="aNode" presStyleLbl="fgAcc1" presStyleIdx="1" presStyleCnt="5" custScaleX="122506" custScaleY="65232" custLinFactY="2238" custLinFactNeighborX="32513" custLinFactNeighborY="100000">
        <dgm:presLayoutVars>
          <dgm:bulletEnabled val="1"/>
        </dgm:presLayoutVars>
      </dgm:prSet>
      <dgm:spPr/>
    </dgm:pt>
    <dgm:pt modelId="{92A3B821-73F4-4D77-A819-7F588CAEF990}" type="pres">
      <dgm:prSet presAssocID="{6235D6AC-3D88-4407-948A-266D6AB80758}" presName="aSpace" presStyleCnt="0"/>
      <dgm:spPr/>
    </dgm:pt>
    <dgm:pt modelId="{F63414F2-4B9F-42AD-B15F-672A6273E1CE}" type="pres">
      <dgm:prSet presAssocID="{733AF434-2855-4623-B21A-E5EC44D9D0BA}" presName="aNode" presStyleLbl="fgAcc1" presStyleIdx="2" presStyleCnt="5" custAng="10800000" custFlipVert="1" custScaleX="122506" custScaleY="65232" custLinFactY="8281" custLinFactNeighborX="-50138" custLinFactNeighborY="100000">
        <dgm:presLayoutVars>
          <dgm:bulletEnabled val="1"/>
        </dgm:presLayoutVars>
      </dgm:prSet>
      <dgm:spPr/>
    </dgm:pt>
    <dgm:pt modelId="{253F9C0B-18EC-464D-B694-6C24445B32BC}" type="pres">
      <dgm:prSet presAssocID="{733AF434-2855-4623-B21A-E5EC44D9D0BA}" presName="aSpace" presStyleCnt="0"/>
      <dgm:spPr/>
    </dgm:pt>
    <dgm:pt modelId="{1F91932B-037B-4010-A982-4BA4FD4B6A1A}" type="pres">
      <dgm:prSet presAssocID="{76D6ABD7-04F8-4BE8-96F1-0511611D9228}" presName="aNode" presStyleLbl="fgAcc1" presStyleIdx="3" presStyleCnt="5" custAng="10800000" custFlipVert="1" custScaleX="122506" custScaleY="65232" custLinFactY="12512" custLinFactNeighborX="30517" custLinFactNeighborY="100000">
        <dgm:presLayoutVars>
          <dgm:bulletEnabled val="1"/>
        </dgm:presLayoutVars>
      </dgm:prSet>
      <dgm:spPr/>
    </dgm:pt>
    <dgm:pt modelId="{A7C2FDBD-ECE6-4920-ADC9-79EC072C8B47}" type="pres">
      <dgm:prSet presAssocID="{76D6ABD7-04F8-4BE8-96F1-0511611D9228}" presName="aSpace" presStyleCnt="0"/>
      <dgm:spPr/>
    </dgm:pt>
    <dgm:pt modelId="{7B1FECFA-5D11-4999-A0A4-363D3A93445A}" type="pres">
      <dgm:prSet presAssocID="{94C70E58-CF39-4206-BE5A-605E0CB76EAE}" presName="aNode" presStyleLbl="fgAcc1" presStyleIdx="4" presStyleCnt="5" custAng="10800000" custFlipVert="1" custScaleX="122506" custScaleY="65232" custLinFactY="15388" custLinFactNeighborX="-47368" custLinFactNeighborY="100000">
        <dgm:presLayoutVars>
          <dgm:bulletEnabled val="1"/>
        </dgm:presLayoutVars>
      </dgm:prSet>
      <dgm:spPr/>
    </dgm:pt>
    <dgm:pt modelId="{238C93FF-2FF6-47D0-A331-D043D1A923EC}" type="pres">
      <dgm:prSet presAssocID="{94C70E58-CF39-4206-BE5A-605E0CB76EAE}" presName="aSpace" presStyleCnt="0"/>
      <dgm:spPr/>
    </dgm:pt>
  </dgm:ptLst>
  <dgm:cxnLst>
    <dgm:cxn modelId="{93CF340A-79B3-42C3-8E02-F21204D7217F}" type="presOf" srcId="{94C70E58-CF39-4206-BE5A-605E0CB76EAE}" destId="{7B1FECFA-5D11-4999-A0A4-363D3A93445A}" srcOrd="0" destOrd="0" presId="urn:microsoft.com/office/officeart/2005/8/layout/pyramid2"/>
    <dgm:cxn modelId="{ABB32822-A42C-4733-AA32-1BAB6A5E3B84}" srcId="{AA6D6290-8F54-4CAD-903D-EBAE9D645213}" destId="{94C70E58-CF39-4206-BE5A-605E0CB76EAE}" srcOrd="4" destOrd="0" parTransId="{1EA83EA3-6625-4CBA-84F3-94870F5E9879}" sibTransId="{51B7D0A6-931A-433D-B61C-BC91F9B9C8AD}"/>
    <dgm:cxn modelId="{5FD5CE3A-7FB5-4D1F-AC67-E95A95B078C8}" type="presOf" srcId="{AA6D6290-8F54-4CAD-903D-EBAE9D645213}" destId="{2DBD6CD9-815F-4100-9838-8014793DB785}" srcOrd="0" destOrd="0" presId="urn:microsoft.com/office/officeart/2005/8/layout/pyramid2"/>
    <dgm:cxn modelId="{11A5D871-4B35-4272-AFBC-82A924D98649}" type="presOf" srcId="{6235D6AC-3D88-4407-948A-266D6AB80758}" destId="{D02D3CF5-96BD-4D9C-9CC4-11350DE170E0}" srcOrd="0" destOrd="0" presId="urn:microsoft.com/office/officeart/2005/8/layout/pyramid2"/>
    <dgm:cxn modelId="{97DA5778-15A0-4986-9CE4-8758F27A6E94}" srcId="{AA6D6290-8F54-4CAD-903D-EBAE9D645213}" destId="{76D6ABD7-04F8-4BE8-96F1-0511611D9228}" srcOrd="3" destOrd="0" parTransId="{96D9150A-48B7-4CB7-B0E9-A507B1846ADA}" sibTransId="{C0DC855D-16BE-451E-9556-A64525252F54}"/>
    <dgm:cxn modelId="{30D0C37B-6974-423F-A617-728EC1EA816D}" type="presOf" srcId="{96C2F5CE-3F64-41CC-AF33-9D8054B7F734}" destId="{659E8EBB-0133-4B4D-A6EC-D81E10C8F284}" srcOrd="0" destOrd="0" presId="urn:microsoft.com/office/officeart/2005/8/layout/pyramid2"/>
    <dgm:cxn modelId="{398D7090-34D8-4926-9A2A-535E65279A25}" srcId="{AA6D6290-8F54-4CAD-903D-EBAE9D645213}" destId="{6235D6AC-3D88-4407-948A-266D6AB80758}" srcOrd="1" destOrd="0" parTransId="{ABAD63AB-ADE0-46D5-AE34-AF146D91B4DD}" sibTransId="{0F6FE2FB-1804-4BD4-ABE4-3D68DA5598D6}"/>
    <dgm:cxn modelId="{E6A0ABC3-DB8E-44DB-8AAE-9E9D7310371B}" type="presOf" srcId="{733AF434-2855-4623-B21A-E5EC44D9D0BA}" destId="{F63414F2-4B9F-42AD-B15F-672A6273E1CE}" srcOrd="0" destOrd="0" presId="urn:microsoft.com/office/officeart/2005/8/layout/pyramid2"/>
    <dgm:cxn modelId="{37E88BC4-50E1-4ED1-B453-EB98706992BD}" srcId="{AA6D6290-8F54-4CAD-903D-EBAE9D645213}" destId="{733AF434-2855-4623-B21A-E5EC44D9D0BA}" srcOrd="2" destOrd="0" parTransId="{F8141196-BEC6-48D2-AD40-4ECAC3595663}" sibTransId="{CD36C4CC-21E9-4AC6-982E-A05A60C0E26A}"/>
    <dgm:cxn modelId="{6074A7E8-D2C0-4BB7-814A-4DBC023C44CF}" srcId="{AA6D6290-8F54-4CAD-903D-EBAE9D645213}" destId="{96C2F5CE-3F64-41CC-AF33-9D8054B7F734}" srcOrd="0" destOrd="0" parTransId="{6668005B-DAE6-431C-8307-58CCB57E4905}" sibTransId="{A6DF201E-B5B5-4D52-B1C1-3D51C89B429A}"/>
    <dgm:cxn modelId="{516E73F0-473D-4075-AABF-EA62037B63EB}" type="presOf" srcId="{76D6ABD7-04F8-4BE8-96F1-0511611D9228}" destId="{1F91932B-037B-4010-A982-4BA4FD4B6A1A}" srcOrd="0" destOrd="0" presId="urn:microsoft.com/office/officeart/2005/8/layout/pyramid2"/>
    <dgm:cxn modelId="{04461CCA-C9C5-4E2B-9952-7DDF185688C9}" type="presParOf" srcId="{2DBD6CD9-815F-4100-9838-8014793DB785}" destId="{5CAEE2A2-110C-49FB-8210-B5D50545050A}" srcOrd="0" destOrd="0" presId="urn:microsoft.com/office/officeart/2005/8/layout/pyramid2"/>
    <dgm:cxn modelId="{E2056A5E-B9C8-449E-B994-B4AD200B8619}" type="presParOf" srcId="{2DBD6CD9-815F-4100-9838-8014793DB785}" destId="{3C077159-0A5B-4088-8E99-82BE5DB0863F}" srcOrd="1" destOrd="0" presId="urn:microsoft.com/office/officeart/2005/8/layout/pyramid2"/>
    <dgm:cxn modelId="{15B3131F-D37C-4807-8F69-D07FED514F9E}" type="presParOf" srcId="{3C077159-0A5B-4088-8E99-82BE5DB0863F}" destId="{659E8EBB-0133-4B4D-A6EC-D81E10C8F284}" srcOrd="0" destOrd="0" presId="urn:microsoft.com/office/officeart/2005/8/layout/pyramid2"/>
    <dgm:cxn modelId="{FBF4DC32-E709-40C5-8143-D7D6FED54675}" type="presParOf" srcId="{3C077159-0A5B-4088-8E99-82BE5DB0863F}" destId="{05489266-B700-4662-B6BE-4E252589984C}" srcOrd="1" destOrd="0" presId="urn:microsoft.com/office/officeart/2005/8/layout/pyramid2"/>
    <dgm:cxn modelId="{B481A671-DF69-4BAE-9DE4-3CA2C673F8AF}" type="presParOf" srcId="{3C077159-0A5B-4088-8E99-82BE5DB0863F}" destId="{D02D3CF5-96BD-4D9C-9CC4-11350DE170E0}" srcOrd="2" destOrd="0" presId="urn:microsoft.com/office/officeart/2005/8/layout/pyramid2"/>
    <dgm:cxn modelId="{CA017376-A720-4DC4-9A81-0A818419B585}" type="presParOf" srcId="{3C077159-0A5B-4088-8E99-82BE5DB0863F}" destId="{92A3B821-73F4-4D77-A819-7F588CAEF990}" srcOrd="3" destOrd="0" presId="urn:microsoft.com/office/officeart/2005/8/layout/pyramid2"/>
    <dgm:cxn modelId="{5C39303B-AE5D-4333-80F4-83C1A6E282AA}" type="presParOf" srcId="{3C077159-0A5B-4088-8E99-82BE5DB0863F}" destId="{F63414F2-4B9F-42AD-B15F-672A6273E1CE}" srcOrd="4" destOrd="0" presId="urn:microsoft.com/office/officeart/2005/8/layout/pyramid2"/>
    <dgm:cxn modelId="{65AC0DCD-417C-4389-AA17-C9972F89B2FA}" type="presParOf" srcId="{3C077159-0A5B-4088-8E99-82BE5DB0863F}" destId="{253F9C0B-18EC-464D-B694-6C24445B32BC}" srcOrd="5" destOrd="0" presId="urn:microsoft.com/office/officeart/2005/8/layout/pyramid2"/>
    <dgm:cxn modelId="{A6F319A4-F543-45D8-BBD3-EB093FE5D984}" type="presParOf" srcId="{3C077159-0A5B-4088-8E99-82BE5DB0863F}" destId="{1F91932B-037B-4010-A982-4BA4FD4B6A1A}" srcOrd="6" destOrd="0" presId="urn:microsoft.com/office/officeart/2005/8/layout/pyramid2"/>
    <dgm:cxn modelId="{106B5A7C-3B94-46AD-A413-801B53605899}" type="presParOf" srcId="{3C077159-0A5B-4088-8E99-82BE5DB0863F}" destId="{A7C2FDBD-ECE6-4920-ADC9-79EC072C8B47}" srcOrd="7" destOrd="0" presId="urn:microsoft.com/office/officeart/2005/8/layout/pyramid2"/>
    <dgm:cxn modelId="{6B430863-6706-412F-AC43-41B9B4004D32}" type="presParOf" srcId="{3C077159-0A5B-4088-8E99-82BE5DB0863F}" destId="{7B1FECFA-5D11-4999-A0A4-363D3A93445A}" srcOrd="8" destOrd="0" presId="urn:microsoft.com/office/officeart/2005/8/layout/pyramid2"/>
    <dgm:cxn modelId="{DF5BDF84-AD3F-4A6B-925A-5BC6FD55AF67}" type="presParOf" srcId="{3C077159-0A5B-4088-8E99-82BE5DB0863F}" destId="{238C93FF-2FF6-47D0-A331-D043D1A923EC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EE2A2-110C-49FB-8210-B5D50545050A}">
      <dsp:nvSpPr>
        <dsp:cNvPr id="0" name=""/>
        <dsp:cNvSpPr/>
      </dsp:nvSpPr>
      <dsp:spPr>
        <a:xfrm>
          <a:off x="2741551" y="0"/>
          <a:ext cx="4245071" cy="4245071"/>
        </a:xfrm>
        <a:prstGeom prst="triangle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E8EBB-0133-4B4D-A6EC-D81E10C8F284}">
      <dsp:nvSpPr>
        <dsp:cNvPr id="0" name=""/>
        <dsp:cNvSpPr/>
      </dsp:nvSpPr>
      <dsp:spPr>
        <a:xfrm>
          <a:off x="1315841" y="469459"/>
          <a:ext cx="3380303" cy="5689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1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Well defined Input</a:t>
          </a:r>
        </a:p>
      </dsp:txBody>
      <dsp:txXfrm>
        <a:off x="1343616" y="497234"/>
        <a:ext cx="3324753" cy="513422"/>
      </dsp:txXfrm>
    </dsp:sp>
    <dsp:sp modelId="{D02D3CF5-96BD-4D9C-9CC4-11350DE170E0}">
      <dsp:nvSpPr>
        <dsp:cNvPr id="0" name=""/>
        <dsp:cNvSpPr/>
      </dsp:nvSpPr>
      <dsp:spPr>
        <a:xfrm>
          <a:off x="3606305" y="1234082"/>
          <a:ext cx="3380303" cy="5689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1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Well defined output</a:t>
          </a:r>
        </a:p>
      </dsp:txBody>
      <dsp:txXfrm>
        <a:off x="3634080" y="1261857"/>
        <a:ext cx="3324753" cy="513422"/>
      </dsp:txXfrm>
    </dsp:sp>
    <dsp:sp modelId="{F63414F2-4B9F-42AD-B15F-672A6273E1CE}">
      <dsp:nvSpPr>
        <dsp:cNvPr id="0" name=""/>
        <dsp:cNvSpPr/>
      </dsp:nvSpPr>
      <dsp:spPr>
        <a:xfrm rot="10800000" flipV="1">
          <a:off x="1325719" y="1964792"/>
          <a:ext cx="3380303" cy="5689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1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Clear and unambiguous</a:t>
          </a:r>
        </a:p>
      </dsp:txBody>
      <dsp:txXfrm rot="-10800000">
        <a:off x="1353494" y="1992567"/>
        <a:ext cx="3324753" cy="513422"/>
      </dsp:txXfrm>
    </dsp:sp>
    <dsp:sp modelId="{1F91932B-037B-4010-A982-4BA4FD4B6A1A}">
      <dsp:nvSpPr>
        <dsp:cNvPr id="0" name=""/>
        <dsp:cNvSpPr/>
      </dsp:nvSpPr>
      <dsp:spPr>
        <a:xfrm rot="10800000" flipV="1">
          <a:off x="3551229" y="2679698"/>
          <a:ext cx="3380303" cy="5689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1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Finite-ness</a:t>
          </a:r>
        </a:p>
      </dsp:txBody>
      <dsp:txXfrm rot="-10800000">
        <a:off x="3579004" y="2707473"/>
        <a:ext cx="3324753" cy="513422"/>
      </dsp:txXfrm>
    </dsp:sp>
    <dsp:sp modelId="{7B1FECFA-5D11-4999-A0A4-363D3A93445A}">
      <dsp:nvSpPr>
        <dsp:cNvPr id="0" name=""/>
        <dsp:cNvSpPr/>
      </dsp:nvSpPr>
      <dsp:spPr>
        <a:xfrm rot="10800000" flipV="1">
          <a:off x="1402151" y="3382784"/>
          <a:ext cx="3380303" cy="5689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1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Feasible</a:t>
          </a:r>
        </a:p>
      </dsp:txBody>
      <dsp:txXfrm rot="-10800000">
        <a:off x="1429926" y="3410559"/>
        <a:ext cx="3324753" cy="513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0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1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87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81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2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3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3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7A52-A5D3-4071-9C21-FB1850213F2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F82C55-6FBE-410D-8CF8-D48B5D8C4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5B2F-2ED5-E9F4-3537-1693320DC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2514600"/>
            <a:ext cx="7535288" cy="2262781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Data Structure and algorithm</a:t>
            </a:r>
          </a:p>
        </p:txBody>
      </p:sp>
    </p:spTree>
    <p:extLst>
      <p:ext uri="{BB962C8B-B14F-4D97-AF65-F5344CB8AC3E}">
        <p14:creationId xmlns:p14="http://schemas.microsoft.com/office/powerpoint/2010/main" val="371742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9446-259D-6337-2F10-47D716C8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2" y="86246"/>
            <a:ext cx="10515600" cy="785976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EECD-B524-507A-E6AC-3ED75FB4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175" y="1355075"/>
            <a:ext cx="10803874" cy="510080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0" i="0" dirty="0">
                <a:effectLst/>
                <a:latin typeface="euclid_circular_a"/>
              </a:rPr>
              <a:t>A computer program is a collection of instructions to perform a specific task. </a:t>
            </a:r>
          </a:p>
          <a:p>
            <a:pPr algn="just">
              <a:lnSpc>
                <a:spcPct val="200000"/>
              </a:lnSpc>
            </a:pPr>
            <a:r>
              <a:rPr lang="en-US" sz="2400" b="0" i="0" dirty="0">
                <a:effectLst/>
                <a:latin typeface="euclid_circular_a"/>
              </a:rPr>
              <a:t>A data structure is a named location that can be used to store and organize data.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euclid_circular_a"/>
              </a:rPr>
              <a:t>A</a:t>
            </a:r>
            <a:r>
              <a:rPr lang="en-US" sz="2400" b="0" i="0" dirty="0">
                <a:effectLst/>
                <a:latin typeface="euclid_circular_a"/>
              </a:rPr>
              <a:t>n algorithm is a collection of steps to solve a particular problem. </a:t>
            </a:r>
          </a:p>
          <a:p>
            <a:pPr algn="just">
              <a:lnSpc>
                <a:spcPct val="200000"/>
              </a:lnSpc>
            </a:pPr>
            <a:r>
              <a:rPr lang="en-US" sz="2400" b="0" i="0" dirty="0">
                <a:effectLst/>
                <a:latin typeface="euclid_circular_a"/>
              </a:rPr>
              <a:t>Learning data structures and algorithms allow us to write efficient and optimized computer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1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B76E-5C2E-77C3-D3A7-122D0C94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981" y="30633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What is data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0F7A-0049-EB54-967D-98D6851E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576" y="1587223"/>
            <a:ext cx="9661544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euclid_circular_a"/>
              </a:rPr>
              <a:t>A data structure is a storage that is used to store and organize data.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euclid_circular_a"/>
              </a:rPr>
              <a:t>It is a way of arranging data on a computer so that it can be accessed and updated efficiently.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euclid_circular_a"/>
              </a:rPr>
              <a:t>A data structure is not only used for organizing the data. It is also used for processing, retrieving, and storing data. </a:t>
            </a:r>
          </a:p>
        </p:txBody>
      </p:sp>
    </p:spTree>
    <p:extLst>
      <p:ext uri="{BB962C8B-B14F-4D97-AF65-F5344CB8AC3E}">
        <p14:creationId xmlns:p14="http://schemas.microsoft.com/office/powerpoint/2010/main" val="168886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C8D4-8817-DAA5-1A8F-34296C39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960" y="5954926"/>
            <a:ext cx="8016833" cy="6048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Classification of Data Structure </a:t>
            </a:r>
            <a:br>
              <a:rPr lang="en-US" sz="4400" b="1" u="sng" dirty="0"/>
            </a:br>
            <a:endParaRPr lang="en-US" sz="44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15B0D-C1DF-B4FA-6807-045ACEF7C7A7}"/>
              </a:ext>
            </a:extLst>
          </p:cNvPr>
          <p:cNvSpPr/>
          <p:nvPr/>
        </p:nvSpPr>
        <p:spPr>
          <a:xfrm>
            <a:off x="4384716" y="1101008"/>
            <a:ext cx="1835343" cy="4527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Structure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F8AD15-EFCA-FB10-06B0-5298886E3C0A}"/>
              </a:ext>
            </a:extLst>
          </p:cNvPr>
          <p:cNvCxnSpPr>
            <a:cxnSpLocks/>
          </p:cNvCxnSpPr>
          <p:nvPr/>
        </p:nvCxnSpPr>
        <p:spPr>
          <a:xfrm>
            <a:off x="5241645" y="1562162"/>
            <a:ext cx="0" cy="28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88C0E7-BB58-E5B0-D71E-37719E81D53E}"/>
              </a:ext>
            </a:extLst>
          </p:cNvPr>
          <p:cNvCxnSpPr>
            <a:cxnSpLocks/>
          </p:cNvCxnSpPr>
          <p:nvPr/>
        </p:nvCxnSpPr>
        <p:spPr>
          <a:xfrm flipV="1">
            <a:off x="2587313" y="1783353"/>
            <a:ext cx="6570324" cy="8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3370A-360A-344B-2DBA-46D1E786DF24}"/>
              </a:ext>
            </a:extLst>
          </p:cNvPr>
          <p:cNvCxnSpPr>
            <a:cxnSpLocks/>
          </p:cNvCxnSpPr>
          <p:nvPr/>
        </p:nvCxnSpPr>
        <p:spPr>
          <a:xfrm>
            <a:off x="2614293" y="1811176"/>
            <a:ext cx="0" cy="35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BE62D9-5FAF-07A6-2864-30A0FBE8540F}"/>
              </a:ext>
            </a:extLst>
          </p:cNvPr>
          <p:cNvCxnSpPr>
            <a:cxnSpLocks/>
          </p:cNvCxnSpPr>
          <p:nvPr/>
        </p:nvCxnSpPr>
        <p:spPr>
          <a:xfrm>
            <a:off x="9157637" y="1786518"/>
            <a:ext cx="0" cy="33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697AA84-683D-4F78-D6F2-102313390231}"/>
              </a:ext>
            </a:extLst>
          </p:cNvPr>
          <p:cNvSpPr/>
          <p:nvPr/>
        </p:nvSpPr>
        <p:spPr>
          <a:xfrm>
            <a:off x="8273999" y="2070881"/>
            <a:ext cx="1890794" cy="356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Non-Primitive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6EC3E-7D6A-4EFA-2219-8B9CEF48F79B}"/>
              </a:ext>
            </a:extLst>
          </p:cNvPr>
          <p:cNvCxnSpPr>
            <a:cxnSpLocks/>
          </p:cNvCxnSpPr>
          <p:nvPr/>
        </p:nvCxnSpPr>
        <p:spPr>
          <a:xfrm>
            <a:off x="8750241" y="2421322"/>
            <a:ext cx="0" cy="34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40F666-B638-B9EE-6F80-D7C22BAAF378}"/>
              </a:ext>
            </a:extLst>
          </p:cNvPr>
          <p:cNvCxnSpPr>
            <a:cxnSpLocks/>
          </p:cNvCxnSpPr>
          <p:nvPr/>
        </p:nvCxnSpPr>
        <p:spPr>
          <a:xfrm>
            <a:off x="929416" y="2638677"/>
            <a:ext cx="3523639" cy="3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76ACE3-7E65-5EDB-E040-F112D8A1CE4A}"/>
              </a:ext>
            </a:extLst>
          </p:cNvPr>
          <p:cNvCxnSpPr>
            <a:cxnSpLocks/>
          </p:cNvCxnSpPr>
          <p:nvPr/>
        </p:nvCxnSpPr>
        <p:spPr>
          <a:xfrm>
            <a:off x="6282668" y="2732598"/>
            <a:ext cx="5373178" cy="3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A2AE30-8BD1-233B-0BCE-5F44E69FF175}"/>
              </a:ext>
            </a:extLst>
          </p:cNvPr>
          <p:cNvCxnSpPr>
            <a:cxnSpLocks/>
          </p:cNvCxnSpPr>
          <p:nvPr/>
        </p:nvCxnSpPr>
        <p:spPr>
          <a:xfrm>
            <a:off x="2500943" y="2421322"/>
            <a:ext cx="0" cy="244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193914-D4AD-8B40-3DDA-BF2F86E9A349}"/>
              </a:ext>
            </a:extLst>
          </p:cNvPr>
          <p:cNvCxnSpPr>
            <a:cxnSpLocks/>
          </p:cNvCxnSpPr>
          <p:nvPr/>
        </p:nvCxnSpPr>
        <p:spPr>
          <a:xfrm>
            <a:off x="6277723" y="2715098"/>
            <a:ext cx="0" cy="28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5A1EDBC-39E3-F9E8-C19C-EC3D4AA211BA}"/>
              </a:ext>
            </a:extLst>
          </p:cNvPr>
          <p:cNvSpPr/>
          <p:nvPr/>
        </p:nvSpPr>
        <p:spPr>
          <a:xfrm>
            <a:off x="2027207" y="2147002"/>
            <a:ext cx="117849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Primitive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EA8856-1539-2B0A-4C65-72AB0284D4CE}"/>
              </a:ext>
            </a:extLst>
          </p:cNvPr>
          <p:cNvSpPr/>
          <p:nvPr/>
        </p:nvSpPr>
        <p:spPr>
          <a:xfrm>
            <a:off x="8953591" y="5063459"/>
            <a:ext cx="93955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68FD91-B340-F674-0347-E205A6ECE756}"/>
              </a:ext>
            </a:extLst>
          </p:cNvPr>
          <p:cNvSpPr/>
          <p:nvPr/>
        </p:nvSpPr>
        <p:spPr>
          <a:xfrm>
            <a:off x="6546404" y="5063459"/>
            <a:ext cx="93955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E68E31-E97D-231B-CDC6-15D241C434E5}"/>
              </a:ext>
            </a:extLst>
          </p:cNvPr>
          <p:cNvSpPr/>
          <p:nvPr/>
        </p:nvSpPr>
        <p:spPr>
          <a:xfrm>
            <a:off x="1678184" y="2979291"/>
            <a:ext cx="93955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87BAAD-FE06-1467-F26B-52E14E8A264B}"/>
              </a:ext>
            </a:extLst>
          </p:cNvPr>
          <p:cNvCxnSpPr>
            <a:cxnSpLocks/>
          </p:cNvCxnSpPr>
          <p:nvPr/>
        </p:nvCxnSpPr>
        <p:spPr>
          <a:xfrm>
            <a:off x="1894453" y="2673737"/>
            <a:ext cx="0" cy="33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D6E1518-0AEB-6366-947D-75035C9B2EBD}"/>
              </a:ext>
            </a:extLst>
          </p:cNvPr>
          <p:cNvCxnSpPr>
            <a:cxnSpLocks/>
          </p:cNvCxnSpPr>
          <p:nvPr/>
        </p:nvCxnSpPr>
        <p:spPr>
          <a:xfrm flipH="1">
            <a:off x="3128582" y="2647833"/>
            <a:ext cx="1869" cy="32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02236F0-667C-A729-B437-E838F207B6E0}"/>
              </a:ext>
            </a:extLst>
          </p:cNvPr>
          <p:cNvSpPr/>
          <p:nvPr/>
        </p:nvSpPr>
        <p:spPr>
          <a:xfrm>
            <a:off x="5350252" y="5063459"/>
            <a:ext cx="93955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01362E-4741-31C2-9D4E-6140E3CB197D}"/>
              </a:ext>
            </a:extLst>
          </p:cNvPr>
          <p:cNvSpPr/>
          <p:nvPr/>
        </p:nvSpPr>
        <p:spPr>
          <a:xfrm>
            <a:off x="8929341" y="3024225"/>
            <a:ext cx="1068160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285DB0-6FAA-63B7-37D8-D05F9219193A}"/>
              </a:ext>
            </a:extLst>
          </p:cNvPr>
          <p:cNvSpPr/>
          <p:nvPr/>
        </p:nvSpPr>
        <p:spPr>
          <a:xfrm>
            <a:off x="7691050" y="5063459"/>
            <a:ext cx="93955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CB154FC-70CE-DE9E-7D1E-CDFE0106ED4C}"/>
              </a:ext>
            </a:extLst>
          </p:cNvPr>
          <p:cNvSpPr/>
          <p:nvPr/>
        </p:nvSpPr>
        <p:spPr>
          <a:xfrm>
            <a:off x="5980320" y="3033011"/>
            <a:ext cx="93955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69982-B783-7C34-3C83-A76CC3BB2A3F}"/>
              </a:ext>
            </a:extLst>
          </p:cNvPr>
          <p:cNvSpPr/>
          <p:nvPr/>
        </p:nvSpPr>
        <p:spPr>
          <a:xfrm>
            <a:off x="3983279" y="2989363"/>
            <a:ext cx="93955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86C54-F0BD-AF74-EDBF-76F7357ACED9}"/>
              </a:ext>
            </a:extLst>
          </p:cNvPr>
          <p:cNvSpPr/>
          <p:nvPr/>
        </p:nvSpPr>
        <p:spPr>
          <a:xfrm>
            <a:off x="677433" y="3001970"/>
            <a:ext cx="93955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15691-EE4C-D29F-7455-731B42BC4101}"/>
              </a:ext>
            </a:extLst>
          </p:cNvPr>
          <p:cNvSpPr/>
          <p:nvPr/>
        </p:nvSpPr>
        <p:spPr>
          <a:xfrm>
            <a:off x="2915561" y="2989363"/>
            <a:ext cx="93955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81D275-BF85-285A-0788-850B4878D63F}"/>
              </a:ext>
            </a:extLst>
          </p:cNvPr>
          <p:cNvCxnSpPr>
            <a:cxnSpLocks/>
          </p:cNvCxnSpPr>
          <p:nvPr/>
        </p:nvCxnSpPr>
        <p:spPr>
          <a:xfrm>
            <a:off x="924471" y="2661537"/>
            <a:ext cx="0" cy="297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62DAA0-999C-EC78-818C-01AFE48A980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453055" y="2686048"/>
            <a:ext cx="1" cy="303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AE4E7FF-FDDB-7189-153E-431253FE272F}"/>
              </a:ext>
            </a:extLst>
          </p:cNvPr>
          <p:cNvSpPr/>
          <p:nvPr/>
        </p:nvSpPr>
        <p:spPr>
          <a:xfrm>
            <a:off x="6971835" y="3029005"/>
            <a:ext cx="93955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561894-A7D2-1436-DD9A-C68930D0017C}"/>
              </a:ext>
            </a:extLst>
          </p:cNvPr>
          <p:cNvSpPr/>
          <p:nvPr/>
        </p:nvSpPr>
        <p:spPr>
          <a:xfrm>
            <a:off x="11102816" y="3019012"/>
            <a:ext cx="93955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C5A8BE-CA17-F5D5-CCCB-262ECA805E25}"/>
              </a:ext>
            </a:extLst>
          </p:cNvPr>
          <p:cNvSpPr/>
          <p:nvPr/>
        </p:nvSpPr>
        <p:spPr>
          <a:xfrm>
            <a:off x="10080382" y="2999220"/>
            <a:ext cx="93955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CA9A6C-6AB7-4CF8-1FFA-5E91FCB97D39}"/>
              </a:ext>
            </a:extLst>
          </p:cNvPr>
          <p:cNvSpPr/>
          <p:nvPr/>
        </p:nvSpPr>
        <p:spPr>
          <a:xfrm>
            <a:off x="8022007" y="3035906"/>
            <a:ext cx="877893" cy="274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84E418-0087-F5D9-BFFE-773A85ADE05A}"/>
              </a:ext>
            </a:extLst>
          </p:cNvPr>
          <p:cNvCxnSpPr>
            <a:cxnSpLocks/>
          </p:cNvCxnSpPr>
          <p:nvPr/>
        </p:nvCxnSpPr>
        <p:spPr>
          <a:xfrm>
            <a:off x="7209701" y="2743664"/>
            <a:ext cx="0" cy="28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140AA0-CF1E-33D0-387B-E202895A2C43}"/>
              </a:ext>
            </a:extLst>
          </p:cNvPr>
          <p:cNvCxnSpPr>
            <a:cxnSpLocks/>
          </p:cNvCxnSpPr>
          <p:nvPr/>
        </p:nvCxnSpPr>
        <p:spPr>
          <a:xfrm>
            <a:off x="8226453" y="2756540"/>
            <a:ext cx="0" cy="28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E19E607-7FE7-A8F7-2EDA-605A364609B1}"/>
              </a:ext>
            </a:extLst>
          </p:cNvPr>
          <p:cNvCxnSpPr>
            <a:cxnSpLocks/>
          </p:cNvCxnSpPr>
          <p:nvPr/>
        </p:nvCxnSpPr>
        <p:spPr>
          <a:xfrm>
            <a:off x="9184616" y="2767173"/>
            <a:ext cx="0" cy="28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7CFC546-2014-E1A3-24CC-A85C5AFCC371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0550159" y="2756540"/>
            <a:ext cx="5249" cy="24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5EF2CAF-FBD2-30CD-0846-DF6E93ED7CAD}"/>
              </a:ext>
            </a:extLst>
          </p:cNvPr>
          <p:cNvCxnSpPr>
            <a:cxnSpLocks/>
          </p:cNvCxnSpPr>
          <p:nvPr/>
        </p:nvCxnSpPr>
        <p:spPr>
          <a:xfrm>
            <a:off x="11622439" y="2764422"/>
            <a:ext cx="0" cy="28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5E13075-0A81-2D38-04C0-4783EC43C2A2}"/>
              </a:ext>
            </a:extLst>
          </p:cNvPr>
          <p:cNvCxnSpPr>
            <a:cxnSpLocks/>
          </p:cNvCxnSpPr>
          <p:nvPr/>
        </p:nvCxnSpPr>
        <p:spPr>
          <a:xfrm>
            <a:off x="7484444" y="3303325"/>
            <a:ext cx="0" cy="38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59799AE-E75F-E3C9-1BC7-D732E8F747E7}"/>
              </a:ext>
            </a:extLst>
          </p:cNvPr>
          <p:cNvCxnSpPr>
            <a:cxnSpLocks/>
          </p:cNvCxnSpPr>
          <p:nvPr/>
        </p:nvCxnSpPr>
        <p:spPr>
          <a:xfrm>
            <a:off x="6222502" y="3711647"/>
            <a:ext cx="2360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359884-C2E3-54EF-1249-20BAEE8B3284}"/>
              </a:ext>
            </a:extLst>
          </p:cNvPr>
          <p:cNvCxnSpPr>
            <a:cxnSpLocks/>
          </p:cNvCxnSpPr>
          <p:nvPr/>
        </p:nvCxnSpPr>
        <p:spPr>
          <a:xfrm>
            <a:off x="6222502" y="3690651"/>
            <a:ext cx="0" cy="36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0F2807E-631B-64EF-14FD-028229D017C7}"/>
              </a:ext>
            </a:extLst>
          </p:cNvPr>
          <p:cNvCxnSpPr>
            <a:cxnSpLocks/>
          </p:cNvCxnSpPr>
          <p:nvPr/>
        </p:nvCxnSpPr>
        <p:spPr>
          <a:xfrm>
            <a:off x="8583449" y="3711647"/>
            <a:ext cx="0" cy="338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E73FD46-53DC-83EC-B953-4327202EBD4C}"/>
              </a:ext>
            </a:extLst>
          </p:cNvPr>
          <p:cNvSpPr/>
          <p:nvPr/>
        </p:nvSpPr>
        <p:spPr>
          <a:xfrm>
            <a:off x="5618772" y="4075297"/>
            <a:ext cx="1890794" cy="356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1AA43F7-8BD0-C16D-A9B6-B08A41075519}"/>
              </a:ext>
            </a:extLst>
          </p:cNvPr>
          <p:cNvSpPr/>
          <p:nvPr/>
        </p:nvSpPr>
        <p:spPr>
          <a:xfrm>
            <a:off x="7911228" y="4062916"/>
            <a:ext cx="1890794" cy="3569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Non-linear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7EF736D-2724-021C-EB56-620AF25AF268}"/>
              </a:ext>
            </a:extLst>
          </p:cNvPr>
          <p:cNvCxnSpPr>
            <a:cxnSpLocks/>
          </p:cNvCxnSpPr>
          <p:nvPr/>
        </p:nvCxnSpPr>
        <p:spPr>
          <a:xfrm>
            <a:off x="6255689" y="4432241"/>
            <a:ext cx="0" cy="31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34C1502-11A3-18A6-E9ED-4E653C0BF7DC}"/>
              </a:ext>
            </a:extLst>
          </p:cNvPr>
          <p:cNvCxnSpPr/>
          <p:nvPr/>
        </p:nvCxnSpPr>
        <p:spPr>
          <a:xfrm>
            <a:off x="8460954" y="4432241"/>
            <a:ext cx="0" cy="31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6C09346-4C65-4AEE-2E91-D9D89F0635B5}"/>
              </a:ext>
            </a:extLst>
          </p:cNvPr>
          <p:cNvCxnSpPr/>
          <p:nvPr/>
        </p:nvCxnSpPr>
        <p:spPr>
          <a:xfrm>
            <a:off x="5690811" y="4748270"/>
            <a:ext cx="1227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EC5CFD1-DD0B-D6AB-3CBF-04A0ADA163F8}"/>
              </a:ext>
            </a:extLst>
          </p:cNvPr>
          <p:cNvCxnSpPr/>
          <p:nvPr/>
        </p:nvCxnSpPr>
        <p:spPr>
          <a:xfrm>
            <a:off x="8009262" y="4748270"/>
            <a:ext cx="1148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16DB338-C550-95A3-395A-33AC8E4A32C3}"/>
              </a:ext>
            </a:extLst>
          </p:cNvPr>
          <p:cNvCxnSpPr/>
          <p:nvPr/>
        </p:nvCxnSpPr>
        <p:spPr>
          <a:xfrm>
            <a:off x="5668777" y="4748270"/>
            <a:ext cx="0" cy="31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F3E4B9A-C83F-D8FE-63B6-56E3D260090E}"/>
              </a:ext>
            </a:extLst>
          </p:cNvPr>
          <p:cNvCxnSpPr/>
          <p:nvPr/>
        </p:nvCxnSpPr>
        <p:spPr>
          <a:xfrm>
            <a:off x="6896559" y="4748270"/>
            <a:ext cx="0" cy="31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5392116-C3A4-4FEC-9627-CDC21D82C382}"/>
              </a:ext>
            </a:extLst>
          </p:cNvPr>
          <p:cNvCxnSpPr/>
          <p:nvPr/>
        </p:nvCxnSpPr>
        <p:spPr>
          <a:xfrm>
            <a:off x="8031296" y="4748270"/>
            <a:ext cx="0" cy="31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9CA12B6-2A07-B4CD-0839-D56A49BF56F8}"/>
              </a:ext>
            </a:extLst>
          </p:cNvPr>
          <p:cNvCxnSpPr/>
          <p:nvPr/>
        </p:nvCxnSpPr>
        <p:spPr>
          <a:xfrm>
            <a:off x="9175943" y="4748270"/>
            <a:ext cx="0" cy="31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26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B87F-BC5E-8AC7-6617-93A3013F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9536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What is an algorithm?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E0FC-0DA2-34AA-5B36-AD13867B9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558" y="1659875"/>
            <a:ext cx="8915400" cy="3777622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euclid_circular_a"/>
              </a:rPr>
              <a:t>Algorithm is a step-by-step procedure, which defines a set of instructions to be executed in a certain order to get the desired output.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euclid_circular_a"/>
              </a:rPr>
              <a:t>Algorithms are generally created independent of underlying languages, i.e. an algorithm can be implemented in more than one programming language.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2B7D-6193-8F84-ABBD-F1311AE7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3604"/>
            <a:ext cx="8911687" cy="1280890"/>
          </a:xfrm>
        </p:spPr>
        <p:txBody>
          <a:bodyPr/>
          <a:lstStyle/>
          <a:p>
            <a:r>
              <a:rPr lang="en-US" b="1" u="sng" dirty="0"/>
              <a:t>Characteristics of </a:t>
            </a:r>
            <a:r>
              <a:rPr lang="en-US" sz="3600" b="1" u="sng" dirty="0"/>
              <a:t>algorithm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415CF8-9B45-5F89-134C-0D824BD7E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867416"/>
              </p:ext>
            </p:extLst>
          </p:nvPr>
        </p:nvGraphicFramePr>
        <p:xfrm>
          <a:off x="1970091" y="1306464"/>
          <a:ext cx="6986622" cy="4245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223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7950-85A8-4B99-4229-E732A479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744" y="282588"/>
            <a:ext cx="8911687" cy="1280890"/>
          </a:xfrm>
        </p:spPr>
        <p:txBody>
          <a:bodyPr/>
          <a:lstStyle/>
          <a:p>
            <a:r>
              <a:rPr lang="en-US" b="1" u="sng" dirty="0"/>
              <a:t>Primitive</a:t>
            </a:r>
            <a:r>
              <a:rPr lang="en-US" dirty="0"/>
              <a:t> </a:t>
            </a:r>
            <a:r>
              <a:rPr lang="en-US" b="1" u="sng" dirty="0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9424-1123-D708-E3D3-67332466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451" y="1563478"/>
            <a:ext cx="8915400" cy="41542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latin typeface="euclid_circular_a"/>
              </a:rPr>
              <a:t>Integer (whole number)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latin typeface="euclid_circular_a"/>
              </a:rPr>
              <a:t>Float(Decimal Point Number)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latin typeface="euclid_circular_a"/>
              </a:rPr>
              <a:t>String(Collection of characters)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latin typeface="euclid_circular_a"/>
              </a:rPr>
              <a:t>Boolean(True or 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5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7950-85A8-4B99-4229-E732A479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451" y="425808"/>
            <a:ext cx="8911687" cy="918249"/>
          </a:xfrm>
        </p:spPr>
        <p:txBody>
          <a:bodyPr>
            <a:normAutofit/>
          </a:bodyPr>
          <a:lstStyle/>
          <a:p>
            <a:r>
              <a:rPr lang="en-US" b="1" u="sng" dirty="0"/>
              <a:t>Non-Primitive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9424-1123-D708-E3D3-67332466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451" y="1344057"/>
            <a:ext cx="9609922" cy="508813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200000"/>
              </a:lnSpc>
            </a:pPr>
            <a:r>
              <a:rPr lang="en-US" sz="5900" dirty="0">
                <a:latin typeface="euclid_circular_a"/>
              </a:rPr>
              <a:t>Array</a:t>
            </a:r>
          </a:p>
          <a:p>
            <a:pPr>
              <a:lnSpc>
                <a:spcPct val="200000"/>
              </a:lnSpc>
            </a:pPr>
            <a:r>
              <a:rPr lang="en-US" sz="5900" dirty="0">
                <a:latin typeface="euclid_circular_a"/>
              </a:rPr>
              <a:t>List</a:t>
            </a:r>
          </a:p>
          <a:p>
            <a:pPr>
              <a:lnSpc>
                <a:spcPct val="200000"/>
              </a:lnSpc>
            </a:pPr>
            <a:r>
              <a:rPr lang="en-US" sz="5900" dirty="0">
                <a:latin typeface="euclid_circular_a"/>
              </a:rPr>
              <a:t>Tuple</a:t>
            </a:r>
          </a:p>
          <a:p>
            <a:pPr>
              <a:lnSpc>
                <a:spcPct val="200000"/>
              </a:lnSpc>
            </a:pPr>
            <a:r>
              <a:rPr lang="en-US" sz="5900" dirty="0">
                <a:latin typeface="euclid_circular_a"/>
              </a:rPr>
              <a:t>Dictionary</a:t>
            </a:r>
          </a:p>
          <a:p>
            <a:pPr>
              <a:lnSpc>
                <a:spcPct val="200000"/>
              </a:lnSpc>
            </a:pPr>
            <a:r>
              <a:rPr lang="en-US" sz="5900" dirty="0">
                <a:latin typeface="euclid_circular_a"/>
              </a:rPr>
              <a:t>Set</a:t>
            </a:r>
          </a:p>
          <a:p>
            <a:pPr>
              <a:lnSpc>
                <a:spcPct val="200000"/>
              </a:lnSpc>
            </a:pPr>
            <a:r>
              <a:rPr lang="en-US" sz="5900" dirty="0">
                <a:latin typeface="euclid_circular_a"/>
              </a:rPr>
              <a:t>File</a:t>
            </a:r>
          </a:p>
          <a:p>
            <a:pPr>
              <a:lnSpc>
                <a:spcPct val="200000"/>
              </a:lnSpc>
            </a:pPr>
            <a:endParaRPr lang="en-US" sz="3600" dirty="0">
              <a:latin typeface="euclid_circular_a"/>
            </a:endParaRPr>
          </a:p>
          <a:p>
            <a:pPr>
              <a:lnSpc>
                <a:spcPct val="200000"/>
              </a:lnSpc>
            </a:pPr>
            <a:endParaRPr lang="en-US" sz="3600" dirty="0">
              <a:latin typeface="euclid_circular_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5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6576-2935-37B5-7E2A-851659AB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91329"/>
            <a:ext cx="8911687" cy="723071"/>
          </a:xfrm>
        </p:spPr>
        <p:txBody>
          <a:bodyPr/>
          <a:lstStyle/>
          <a:p>
            <a:r>
              <a:rPr lang="en-US" b="1" u="sng" dirty="0"/>
              <a:t>Advantages of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1E27-B78C-D367-59CB-B37F8167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619" y="1373435"/>
            <a:ext cx="10609244" cy="4652791"/>
          </a:xfrm>
        </p:spPr>
        <p:txBody>
          <a:bodyPr>
            <a:normAutofit fontScale="85000" lnSpcReduction="10000"/>
          </a:bodyPr>
          <a:lstStyle/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300" dirty="0">
                <a:latin typeface="euclid_circular_a"/>
              </a:rPr>
              <a:t>Data Structures are necessary for designing efficient algorithms.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300" dirty="0">
                <a:latin typeface="euclid_circular_a"/>
              </a:rPr>
              <a:t>It provides reusability and abstraction.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300" dirty="0">
                <a:latin typeface="euclid_circular_a"/>
              </a:rPr>
              <a:t>Using appropriate data structures can help programmers save a good amount of time while performing operations such as storage, retrieval, or processing of data.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300" dirty="0">
                <a:latin typeface="euclid_circular_a"/>
              </a:rPr>
              <a:t>Manipulation of large amounts of data is easier.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376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979</TotalTime>
  <Words>313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Century Gothic</vt:lpstr>
      <vt:lpstr>euclid_circular_a</vt:lpstr>
      <vt:lpstr>Wingdings</vt:lpstr>
      <vt:lpstr>Wingdings 3</vt:lpstr>
      <vt:lpstr>Wisp</vt:lpstr>
      <vt:lpstr>Data Structure and algorithm</vt:lpstr>
      <vt:lpstr>Introduction</vt:lpstr>
      <vt:lpstr>What is data structure?</vt:lpstr>
      <vt:lpstr>Classification of Data Structure  </vt:lpstr>
      <vt:lpstr>What is an algorithm?</vt:lpstr>
      <vt:lpstr>Characteristics of algorithm</vt:lpstr>
      <vt:lpstr>Primitive Data Type</vt:lpstr>
      <vt:lpstr>Non-Primitive Data Type</vt:lpstr>
      <vt:lpstr>Advantages of Data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</dc:title>
  <dc:creator>Administrator</dc:creator>
  <cp:lastModifiedBy>Lenovo</cp:lastModifiedBy>
  <cp:revision>20</cp:revision>
  <dcterms:created xsi:type="dcterms:W3CDTF">2023-06-24T09:47:29Z</dcterms:created>
  <dcterms:modified xsi:type="dcterms:W3CDTF">2024-02-26T12:00:59Z</dcterms:modified>
</cp:coreProperties>
</file>