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4" r:id="rId6"/>
    <p:sldId id="282" r:id="rId7"/>
    <p:sldId id="315" r:id="rId8"/>
    <p:sldId id="317" r:id="rId9"/>
    <p:sldId id="318" r:id="rId10"/>
    <p:sldId id="319" r:id="rId11"/>
    <p:sldId id="321" r:id="rId12"/>
    <p:sldId id="322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 snapToObjects="1">
      <p:cViewPr varScale="1">
        <p:scale>
          <a:sx n="67" d="100"/>
          <a:sy n="67" d="100"/>
        </p:scale>
        <p:origin x="644" y="4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39"/>
            <a:ext cx="6583680" cy="325183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Graph representation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Graph Traversal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Adjacency Matrix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BFS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DFS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28924" y="2331826"/>
            <a:ext cx="8982075" cy="639376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Graph is a non-linear data structure that consists of vertices (nodes) and edges.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EDC2E-F394-4FD7-BF1F-35D3F30F9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787" y="3162301"/>
            <a:ext cx="4810125" cy="26384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1E2719-C881-4D00-8D5F-BD63081D7E30}"/>
              </a:ext>
            </a:extLst>
          </p:cNvPr>
          <p:cNvSpPr txBox="1">
            <a:spLocks/>
          </p:cNvSpPr>
          <p:nvPr/>
        </p:nvSpPr>
        <p:spPr>
          <a:xfrm>
            <a:off x="2828924" y="5991825"/>
            <a:ext cx="8982075" cy="63937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5E3EDE0-B713-4337-90B1-47ED2661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GRAPH </a:t>
            </a:r>
            <a:r>
              <a:rPr lang="en-US" dirty="0" err="1"/>
              <a:t>termnology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21DF8-BAE9-4F98-A91E-7B6D2223A437}"/>
              </a:ext>
            </a:extLst>
          </p:cNvPr>
          <p:cNvSpPr txBox="1"/>
          <p:nvPr/>
        </p:nvSpPr>
        <p:spPr>
          <a:xfrm>
            <a:off x="1028700" y="2505075"/>
            <a:ext cx="7682163" cy="396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Navigating Q&amp;A </a:t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endParaRPr lang="en-US" dirty="0"/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818870"/>
              </p:ext>
            </p:extLst>
          </p:nvPr>
        </p:nvGraphicFramePr>
        <p:xfrm>
          <a:off x="5087938" y="2332038"/>
          <a:ext cx="6345236" cy="3879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503228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{58791A47-0DCC-4EEC-8B94-E0661B6B1C74}tf78438558_win32</Template>
  <TotalTime>87</TotalTime>
  <Words>297</Words>
  <Application>Microsoft Office PowerPoint</Application>
  <PresentationFormat>Widescreen</PresentationFormat>
  <Paragraphs>102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Sabon Next LT</vt:lpstr>
      <vt:lpstr>Verdana</vt:lpstr>
      <vt:lpstr>Wingdings</vt:lpstr>
      <vt:lpstr>Custom</vt:lpstr>
      <vt:lpstr>Graphs</vt:lpstr>
      <vt:lpstr>agenda</vt:lpstr>
      <vt:lpstr>Introduction</vt:lpstr>
      <vt:lpstr>BASIC GRAPH termnology</vt:lpstr>
      <vt:lpstr>Navigating Q&amp;A  sessions</vt:lpstr>
      <vt:lpstr>Speaking impact</vt:lpstr>
      <vt:lpstr>Dynamic delivery</vt:lpstr>
      <vt:lpstr>Final tips &amp; takeaways</vt:lpstr>
      <vt:lpstr>Speaking engagement metrics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subject/>
  <dc:creator>Lenovo</dc:creator>
  <cp:lastModifiedBy>Lenovo</cp:lastModifiedBy>
  <cp:revision>6</cp:revision>
  <dcterms:created xsi:type="dcterms:W3CDTF">2024-06-10T06:11:06Z</dcterms:created>
  <dcterms:modified xsi:type="dcterms:W3CDTF">2024-06-10T07:38:34Z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