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70" r:id="rId15"/>
    <p:sldId id="271" r:id="rId16"/>
    <p:sldId id="274" r:id="rId17"/>
    <p:sldId id="276" r:id="rId18"/>
    <p:sldId id="277" r:id="rId19"/>
    <p:sldId id="275" r:id="rId20"/>
    <p:sldId id="278" r:id="rId21"/>
    <p:sldId id="272" r:id="rId22"/>
    <p:sldId id="273" r:id="rId23"/>
    <p:sldId id="279" r:id="rId24"/>
    <p:sldId id="280" r:id="rId25"/>
    <p:sldId id="281"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7" d="100"/>
          <a:sy n="87" d="100"/>
        </p:scale>
        <p:origin x="6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02T10:54:59.544"/>
    </inkml:context>
    <inkml:brush xml:id="br0">
      <inkml:brushProperty name="width" value="0.05" units="cm"/>
      <inkml:brushProperty name="height" value="0.05" units="cm"/>
    </inkml:brush>
  </inkml:definitions>
  <inkml:trace contextRef="#ctx0" brushRef="#br0">1 1 376 0 0,'3'61'1248'0'0,"3"9"-492"0"0,4 22-116 0 0,7 8-168 0 0,2 7-48 0 0,7 11-76 0 0,9 37-92 0 0,4 4-32 0 0,3 3-112 0 0,3 4-496 0 0,1 3-904 0 0,1 3 1088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06T11:41:58.982"/>
    </inkml:context>
    <inkml:brush xml:id="br0">
      <inkml:brushProperty name="width" value="0.05" units="cm"/>
      <inkml:brushProperty name="height" value="0.05" units="cm"/>
    </inkml:brush>
  </inkml:definitions>
  <inkml:trace contextRef="#ctx0" brushRef="#br0">572 14 1268 0 0,'-97'-7'5681'0'0,"70"3"-4440"0"0,-53 1 1 0 0,69 6-1174 0 0,1 0 1 0 0,0 0 0 0 0,0 1 0 0 0,0 0 0 0 0,0 1 0 0 0,1 0 0 0 0,-1 0 0 0 0,1 1-1 0 0,-8 8 1 0 0,-15 11-24 0 0,1 3-1 0 0,-36 40 1 0 0,-2 3-2253 0 0,37-36-109 0 0,1 0-428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6EE2D-38AA-610F-42F9-1281DC39E6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201B36-DE7A-1283-FC52-28F241D642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1FF6D8-F1C4-4C6A-6B3A-567E6E63380F}"/>
              </a:ext>
            </a:extLst>
          </p:cNvPr>
          <p:cNvSpPr>
            <a:spLocks noGrp="1"/>
          </p:cNvSpPr>
          <p:nvPr>
            <p:ph type="dt" sz="half" idx="10"/>
          </p:nvPr>
        </p:nvSpPr>
        <p:spPr/>
        <p:txBody>
          <a:bodyPr/>
          <a:lstStyle/>
          <a:p>
            <a:fld id="{A1785DDA-889E-42BB-BBF3-96E70E96DCF2}" type="datetimeFigureOut">
              <a:rPr lang="en-US" smtClean="0"/>
              <a:t>11/6/2023</a:t>
            </a:fld>
            <a:endParaRPr lang="en-US"/>
          </a:p>
        </p:txBody>
      </p:sp>
      <p:sp>
        <p:nvSpPr>
          <p:cNvPr id="5" name="Footer Placeholder 4">
            <a:extLst>
              <a:ext uri="{FF2B5EF4-FFF2-40B4-BE49-F238E27FC236}">
                <a16:creationId xmlns:a16="http://schemas.microsoft.com/office/drawing/2014/main" id="{2B7D1D5D-335C-7925-1D69-E646507542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FD2D0E-8920-C590-8E0E-4821DFB68027}"/>
              </a:ext>
            </a:extLst>
          </p:cNvPr>
          <p:cNvSpPr>
            <a:spLocks noGrp="1"/>
          </p:cNvSpPr>
          <p:nvPr>
            <p:ph type="sldNum" sz="quarter" idx="12"/>
          </p:nvPr>
        </p:nvSpPr>
        <p:spPr/>
        <p:txBody>
          <a:bodyPr/>
          <a:lstStyle/>
          <a:p>
            <a:fld id="{5124C3DA-AA9A-4FC2-80F7-64E2F05F6664}" type="slidenum">
              <a:rPr lang="en-US" smtClean="0"/>
              <a:t>‹#›</a:t>
            </a:fld>
            <a:endParaRPr lang="en-US"/>
          </a:p>
        </p:txBody>
      </p:sp>
    </p:spTree>
    <p:extLst>
      <p:ext uri="{BB962C8B-B14F-4D97-AF65-F5344CB8AC3E}">
        <p14:creationId xmlns:p14="http://schemas.microsoft.com/office/powerpoint/2010/main" val="325559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ECF2-B268-74D0-6672-7AA7EFD102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AA0962-946B-03C2-1F08-6B882C642A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9EBCE2-2A65-8385-B824-B0F927D6FCB7}"/>
              </a:ext>
            </a:extLst>
          </p:cNvPr>
          <p:cNvSpPr>
            <a:spLocks noGrp="1"/>
          </p:cNvSpPr>
          <p:nvPr>
            <p:ph type="dt" sz="half" idx="10"/>
          </p:nvPr>
        </p:nvSpPr>
        <p:spPr/>
        <p:txBody>
          <a:bodyPr/>
          <a:lstStyle/>
          <a:p>
            <a:fld id="{A1785DDA-889E-42BB-BBF3-96E70E96DCF2}" type="datetimeFigureOut">
              <a:rPr lang="en-US" smtClean="0"/>
              <a:t>11/6/2023</a:t>
            </a:fld>
            <a:endParaRPr lang="en-US"/>
          </a:p>
        </p:txBody>
      </p:sp>
      <p:sp>
        <p:nvSpPr>
          <p:cNvPr id="5" name="Footer Placeholder 4">
            <a:extLst>
              <a:ext uri="{FF2B5EF4-FFF2-40B4-BE49-F238E27FC236}">
                <a16:creationId xmlns:a16="http://schemas.microsoft.com/office/drawing/2014/main" id="{BD90B48D-5D57-272E-AB1B-7CB314922B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17EFFE-908C-6DB9-5DAB-16B17FD1B499}"/>
              </a:ext>
            </a:extLst>
          </p:cNvPr>
          <p:cNvSpPr>
            <a:spLocks noGrp="1"/>
          </p:cNvSpPr>
          <p:nvPr>
            <p:ph type="sldNum" sz="quarter" idx="12"/>
          </p:nvPr>
        </p:nvSpPr>
        <p:spPr/>
        <p:txBody>
          <a:bodyPr/>
          <a:lstStyle/>
          <a:p>
            <a:fld id="{5124C3DA-AA9A-4FC2-80F7-64E2F05F6664}" type="slidenum">
              <a:rPr lang="en-US" smtClean="0"/>
              <a:t>‹#›</a:t>
            </a:fld>
            <a:endParaRPr lang="en-US"/>
          </a:p>
        </p:txBody>
      </p:sp>
    </p:spTree>
    <p:extLst>
      <p:ext uri="{BB962C8B-B14F-4D97-AF65-F5344CB8AC3E}">
        <p14:creationId xmlns:p14="http://schemas.microsoft.com/office/powerpoint/2010/main" val="3171859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DA5ACC-2AC2-8A74-F239-4047177059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6C7837-EBE0-28A0-9CC8-953083DCD5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F7CD2-E0D3-622C-F172-DD28E5C7ED14}"/>
              </a:ext>
            </a:extLst>
          </p:cNvPr>
          <p:cNvSpPr>
            <a:spLocks noGrp="1"/>
          </p:cNvSpPr>
          <p:nvPr>
            <p:ph type="dt" sz="half" idx="10"/>
          </p:nvPr>
        </p:nvSpPr>
        <p:spPr/>
        <p:txBody>
          <a:bodyPr/>
          <a:lstStyle/>
          <a:p>
            <a:fld id="{A1785DDA-889E-42BB-BBF3-96E70E96DCF2}" type="datetimeFigureOut">
              <a:rPr lang="en-US" smtClean="0"/>
              <a:t>11/6/2023</a:t>
            </a:fld>
            <a:endParaRPr lang="en-US"/>
          </a:p>
        </p:txBody>
      </p:sp>
      <p:sp>
        <p:nvSpPr>
          <p:cNvPr id="5" name="Footer Placeholder 4">
            <a:extLst>
              <a:ext uri="{FF2B5EF4-FFF2-40B4-BE49-F238E27FC236}">
                <a16:creationId xmlns:a16="http://schemas.microsoft.com/office/drawing/2014/main" id="{0E0908A5-A1A0-6BEF-7C28-AB37B9A865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EFB13-1DB9-B47A-7E6D-F52E2ADF74CB}"/>
              </a:ext>
            </a:extLst>
          </p:cNvPr>
          <p:cNvSpPr>
            <a:spLocks noGrp="1"/>
          </p:cNvSpPr>
          <p:nvPr>
            <p:ph type="sldNum" sz="quarter" idx="12"/>
          </p:nvPr>
        </p:nvSpPr>
        <p:spPr/>
        <p:txBody>
          <a:bodyPr/>
          <a:lstStyle/>
          <a:p>
            <a:fld id="{5124C3DA-AA9A-4FC2-80F7-64E2F05F6664}" type="slidenum">
              <a:rPr lang="en-US" smtClean="0"/>
              <a:t>‹#›</a:t>
            </a:fld>
            <a:endParaRPr lang="en-US"/>
          </a:p>
        </p:txBody>
      </p:sp>
    </p:spTree>
    <p:extLst>
      <p:ext uri="{BB962C8B-B14F-4D97-AF65-F5344CB8AC3E}">
        <p14:creationId xmlns:p14="http://schemas.microsoft.com/office/powerpoint/2010/main" val="3358850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3E24-8830-B475-B5D1-5BC6C4AC2F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D1787B-F89B-277D-5E60-0F30EFE0F4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51FFB-9D6B-82A5-99FA-55D54BA132A7}"/>
              </a:ext>
            </a:extLst>
          </p:cNvPr>
          <p:cNvSpPr>
            <a:spLocks noGrp="1"/>
          </p:cNvSpPr>
          <p:nvPr>
            <p:ph type="dt" sz="half" idx="10"/>
          </p:nvPr>
        </p:nvSpPr>
        <p:spPr/>
        <p:txBody>
          <a:bodyPr/>
          <a:lstStyle/>
          <a:p>
            <a:fld id="{A1785DDA-889E-42BB-BBF3-96E70E96DCF2}" type="datetimeFigureOut">
              <a:rPr lang="en-US" smtClean="0"/>
              <a:t>11/6/2023</a:t>
            </a:fld>
            <a:endParaRPr lang="en-US"/>
          </a:p>
        </p:txBody>
      </p:sp>
      <p:sp>
        <p:nvSpPr>
          <p:cNvPr id="5" name="Footer Placeholder 4">
            <a:extLst>
              <a:ext uri="{FF2B5EF4-FFF2-40B4-BE49-F238E27FC236}">
                <a16:creationId xmlns:a16="http://schemas.microsoft.com/office/drawing/2014/main" id="{CD3DE2D8-40A0-4F78-98CF-78251866D8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A16096-7017-DACA-4332-C05725700EBB}"/>
              </a:ext>
            </a:extLst>
          </p:cNvPr>
          <p:cNvSpPr>
            <a:spLocks noGrp="1"/>
          </p:cNvSpPr>
          <p:nvPr>
            <p:ph type="sldNum" sz="quarter" idx="12"/>
          </p:nvPr>
        </p:nvSpPr>
        <p:spPr/>
        <p:txBody>
          <a:bodyPr/>
          <a:lstStyle/>
          <a:p>
            <a:fld id="{5124C3DA-AA9A-4FC2-80F7-64E2F05F6664}" type="slidenum">
              <a:rPr lang="en-US" smtClean="0"/>
              <a:t>‹#›</a:t>
            </a:fld>
            <a:endParaRPr lang="en-US"/>
          </a:p>
        </p:txBody>
      </p:sp>
    </p:spTree>
    <p:extLst>
      <p:ext uri="{BB962C8B-B14F-4D97-AF65-F5344CB8AC3E}">
        <p14:creationId xmlns:p14="http://schemas.microsoft.com/office/powerpoint/2010/main" val="3420835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E0307-0D5C-FF26-2434-23339CBB67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46F4B6-12CF-90D6-1972-2F54C3EDAE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6A7C5A-3DD4-C551-F50E-5770A622818A}"/>
              </a:ext>
            </a:extLst>
          </p:cNvPr>
          <p:cNvSpPr>
            <a:spLocks noGrp="1"/>
          </p:cNvSpPr>
          <p:nvPr>
            <p:ph type="dt" sz="half" idx="10"/>
          </p:nvPr>
        </p:nvSpPr>
        <p:spPr/>
        <p:txBody>
          <a:bodyPr/>
          <a:lstStyle/>
          <a:p>
            <a:fld id="{A1785DDA-889E-42BB-BBF3-96E70E96DCF2}" type="datetimeFigureOut">
              <a:rPr lang="en-US" smtClean="0"/>
              <a:t>11/6/2023</a:t>
            </a:fld>
            <a:endParaRPr lang="en-US"/>
          </a:p>
        </p:txBody>
      </p:sp>
      <p:sp>
        <p:nvSpPr>
          <p:cNvPr id="5" name="Footer Placeholder 4">
            <a:extLst>
              <a:ext uri="{FF2B5EF4-FFF2-40B4-BE49-F238E27FC236}">
                <a16:creationId xmlns:a16="http://schemas.microsoft.com/office/drawing/2014/main" id="{CC87544C-3F85-6A27-ECA8-0A449087BF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7E5868-2824-4C40-A30D-D626D4BF6278}"/>
              </a:ext>
            </a:extLst>
          </p:cNvPr>
          <p:cNvSpPr>
            <a:spLocks noGrp="1"/>
          </p:cNvSpPr>
          <p:nvPr>
            <p:ph type="sldNum" sz="quarter" idx="12"/>
          </p:nvPr>
        </p:nvSpPr>
        <p:spPr/>
        <p:txBody>
          <a:bodyPr/>
          <a:lstStyle/>
          <a:p>
            <a:fld id="{5124C3DA-AA9A-4FC2-80F7-64E2F05F6664}" type="slidenum">
              <a:rPr lang="en-US" smtClean="0"/>
              <a:t>‹#›</a:t>
            </a:fld>
            <a:endParaRPr lang="en-US"/>
          </a:p>
        </p:txBody>
      </p:sp>
    </p:spTree>
    <p:extLst>
      <p:ext uri="{BB962C8B-B14F-4D97-AF65-F5344CB8AC3E}">
        <p14:creationId xmlns:p14="http://schemas.microsoft.com/office/powerpoint/2010/main" val="3258931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12A38-8E33-6FC0-06B4-E46BBD10C5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21DD0B-0B90-948E-5495-859A49A78B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28A3ED-2E45-7E17-CDB8-8246D5F4CE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CAA3C3-E175-A78B-BEFB-27753D7C6454}"/>
              </a:ext>
            </a:extLst>
          </p:cNvPr>
          <p:cNvSpPr>
            <a:spLocks noGrp="1"/>
          </p:cNvSpPr>
          <p:nvPr>
            <p:ph type="dt" sz="half" idx="10"/>
          </p:nvPr>
        </p:nvSpPr>
        <p:spPr/>
        <p:txBody>
          <a:bodyPr/>
          <a:lstStyle/>
          <a:p>
            <a:fld id="{A1785DDA-889E-42BB-BBF3-96E70E96DCF2}" type="datetimeFigureOut">
              <a:rPr lang="en-US" smtClean="0"/>
              <a:t>11/6/2023</a:t>
            </a:fld>
            <a:endParaRPr lang="en-US"/>
          </a:p>
        </p:txBody>
      </p:sp>
      <p:sp>
        <p:nvSpPr>
          <p:cNvPr id="6" name="Footer Placeholder 5">
            <a:extLst>
              <a:ext uri="{FF2B5EF4-FFF2-40B4-BE49-F238E27FC236}">
                <a16:creationId xmlns:a16="http://schemas.microsoft.com/office/drawing/2014/main" id="{47DEB8F8-A376-ED7A-ED1B-B942D98E2C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1CF568-2BF7-FF8D-60F8-CF73A86B74E9}"/>
              </a:ext>
            </a:extLst>
          </p:cNvPr>
          <p:cNvSpPr>
            <a:spLocks noGrp="1"/>
          </p:cNvSpPr>
          <p:nvPr>
            <p:ph type="sldNum" sz="quarter" idx="12"/>
          </p:nvPr>
        </p:nvSpPr>
        <p:spPr/>
        <p:txBody>
          <a:bodyPr/>
          <a:lstStyle/>
          <a:p>
            <a:fld id="{5124C3DA-AA9A-4FC2-80F7-64E2F05F6664}" type="slidenum">
              <a:rPr lang="en-US" smtClean="0"/>
              <a:t>‹#›</a:t>
            </a:fld>
            <a:endParaRPr lang="en-US"/>
          </a:p>
        </p:txBody>
      </p:sp>
    </p:spTree>
    <p:extLst>
      <p:ext uri="{BB962C8B-B14F-4D97-AF65-F5344CB8AC3E}">
        <p14:creationId xmlns:p14="http://schemas.microsoft.com/office/powerpoint/2010/main" val="1150500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A4BE1-E35E-B63E-C749-D4B4E439B2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457435-31D9-06ED-7207-B136EF87BA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265CAB-F341-4B21-F5E5-D9494A58D6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67CDCF-3EF5-4649-4C3E-4E585632AD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CAAC4F-CBFD-7847-C58A-2F69FDA7B9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1531EE-375E-02C1-DA73-BE0BFF532FBF}"/>
              </a:ext>
            </a:extLst>
          </p:cNvPr>
          <p:cNvSpPr>
            <a:spLocks noGrp="1"/>
          </p:cNvSpPr>
          <p:nvPr>
            <p:ph type="dt" sz="half" idx="10"/>
          </p:nvPr>
        </p:nvSpPr>
        <p:spPr/>
        <p:txBody>
          <a:bodyPr/>
          <a:lstStyle/>
          <a:p>
            <a:fld id="{A1785DDA-889E-42BB-BBF3-96E70E96DCF2}" type="datetimeFigureOut">
              <a:rPr lang="en-US" smtClean="0"/>
              <a:t>11/6/2023</a:t>
            </a:fld>
            <a:endParaRPr lang="en-US"/>
          </a:p>
        </p:txBody>
      </p:sp>
      <p:sp>
        <p:nvSpPr>
          <p:cNvPr id="8" name="Footer Placeholder 7">
            <a:extLst>
              <a:ext uri="{FF2B5EF4-FFF2-40B4-BE49-F238E27FC236}">
                <a16:creationId xmlns:a16="http://schemas.microsoft.com/office/drawing/2014/main" id="{E0322405-309F-5712-4C00-C1931E3B59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EB38EE-2A65-556B-4AAD-58B006B07364}"/>
              </a:ext>
            </a:extLst>
          </p:cNvPr>
          <p:cNvSpPr>
            <a:spLocks noGrp="1"/>
          </p:cNvSpPr>
          <p:nvPr>
            <p:ph type="sldNum" sz="quarter" idx="12"/>
          </p:nvPr>
        </p:nvSpPr>
        <p:spPr/>
        <p:txBody>
          <a:bodyPr/>
          <a:lstStyle/>
          <a:p>
            <a:fld id="{5124C3DA-AA9A-4FC2-80F7-64E2F05F6664}" type="slidenum">
              <a:rPr lang="en-US" smtClean="0"/>
              <a:t>‹#›</a:t>
            </a:fld>
            <a:endParaRPr lang="en-US"/>
          </a:p>
        </p:txBody>
      </p:sp>
    </p:spTree>
    <p:extLst>
      <p:ext uri="{BB962C8B-B14F-4D97-AF65-F5344CB8AC3E}">
        <p14:creationId xmlns:p14="http://schemas.microsoft.com/office/powerpoint/2010/main" val="2456221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124D-B1C1-E0B2-F685-B0AEC9A7C9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09DEEC-CA78-07EB-0A40-418B870E172C}"/>
              </a:ext>
            </a:extLst>
          </p:cNvPr>
          <p:cNvSpPr>
            <a:spLocks noGrp="1"/>
          </p:cNvSpPr>
          <p:nvPr>
            <p:ph type="dt" sz="half" idx="10"/>
          </p:nvPr>
        </p:nvSpPr>
        <p:spPr/>
        <p:txBody>
          <a:bodyPr/>
          <a:lstStyle/>
          <a:p>
            <a:fld id="{A1785DDA-889E-42BB-BBF3-96E70E96DCF2}" type="datetimeFigureOut">
              <a:rPr lang="en-US" smtClean="0"/>
              <a:t>11/6/2023</a:t>
            </a:fld>
            <a:endParaRPr lang="en-US"/>
          </a:p>
        </p:txBody>
      </p:sp>
      <p:sp>
        <p:nvSpPr>
          <p:cNvPr id="4" name="Footer Placeholder 3">
            <a:extLst>
              <a:ext uri="{FF2B5EF4-FFF2-40B4-BE49-F238E27FC236}">
                <a16:creationId xmlns:a16="http://schemas.microsoft.com/office/drawing/2014/main" id="{2C279588-0491-50C2-7F59-161F095448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EE4767-C0CD-A3F8-F992-E902D7CDD2A3}"/>
              </a:ext>
            </a:extLst>
          </p:cNvPr>
          <p:cNvSpPr>
            <a:spLocks noGrp="1"/>
          </p:cNvSpPr>
          <p:nvPr>
            <p:ph type="sldNum" sz="quarter" idx="12"/>
          </p:nvPr>
        </p:nvSpPr>
        <p:spPr/>
        <p:txBody>
          <a:bodyPr/>
          <a:lstStyle/>
          <a:p>
            <a:fld id="{5124C3DA-AA9A-4FC2-80F7-64E2F05F6664}" type="slidenum">
              <a:rPr lang="en-US" smtClean="0"/>
              <a:t>‹#›</a:t>
            </a:fld>
            <a:endParaRPr lang="en-US"/>
          </a:p>
        </p:txBody>
      </p:sp>
    </p:spTree>
    <p:extLst>
      <p:ext uri="{BB962C8B-B14F-4D97-AF65-F5344CB8AC3E}">
        <p14:creationId xmlns:p14="http://schemas.microsoft.com/office/powerpoint/2010/main" val="1463995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BD5BEA-2172-38E7-C981-FF63248F88A0}"/>
              </a:ext>
            </a:extLst>
          </p:cNvPr>
          <p:cNvSpPr>
            <a:spLocks noGrp="1"/>
          </p:cNvSpPr>
          <p:nvPr>
            <p:ph type="dt" sz="half" idx="10"/>
          </p:nvPr>
        </p:nvSpPr>
        <p:spPr/>
        <p:txBody>
          <a:bodyPr/>
          <a:lstStyle/>
          <a:p>
            <a:fld id="{A1785DDA-889E-42BB-BBF3-96E70E96DCF2}" type="datetimeFigureOut">
              <a:rPr lang="en-US" smtClean="0"/>
              <a:t>11/6/2023</a:t>
            </a:fld>
            <a:endParaRPr lang="en-US"/>
          </a:p>
        </p:txBody>
      </p:sp>
      <p:sp>
        <p:nvSpPr>
          <p:cNvPr id="3" name="Footer Placeholder 2">
            <a:extLst>
              <a:ext uri="{FF2B5EF4-FFF2-40B4-BE49-F238E27FC236}">
                <a16:creationId xmlns:a16="http://schemas.microsoft.com/office/drawing/2014/main" id="{2E3FF0FE-7CBC-A13F-8CBF-037A0EBD70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960D59-7CF9-EC98-C545-CE712293EB3D}"/>
              </a:ext>
            </a:extLst>
          </p:cNvPr>
          <p:cNvSpPr>
            <a:spLocks noGrp="1"/>
          </p:cNvSpPr>
          <p:nvPr>
            <p:ph type="sldNum" sz="quarter" idx="12"/>
          </p:nvPr>
        </p:nvSpPr>
        <p:spPr/>
        <p:txBody>
          <a:bodyPr/>
          <a:lstStyle/>
          <a:p>
            <a:fld id="{5124C3DA-AA9A-4FC2-80F7-64E2F05F6664}" type="slidenum">
              <a:rPr lang="en-US" smtClean="0"/>
              <a:t>‹#›</a:t>
            </a:fld>
            <a:endParaRPr lang="en-US"/>
          </a:p>
        </p:txBody>
      </p:sp>
    </p:spTree>
    <p:extLst>
      <p:ext uri="{BB962C8B-B14F-4D97-AF65-F5344CB8AC3E}">
        <p14:creationId xmlns:p14="http://schemas.microsoft.com/office/powerpoint/2010/main" val="3104249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C0809-F77A-7572-FB20-0AF69133D4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E41392-FE87-567E-2038-5194D83D3E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0B2509-C172-7F9B-8947-65DD85D9F1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DE0984-3DAD-F221-76E1-C8E3AB012262}"/>
              </a:ext>
            </a:extLst>
          </p:cNvPr>
          <p:cNvSpPr>
            <a:spLocks noGrp="1"/>
          </p:cNvSpPr>
          <p:nvPr>
            <p:ph type="dt" sz="half" idx="10"/>
          </p:nvPr>
        </p:nvSpPr>
        <p:spPr/>
        <p:txBody>
          <a:bodyPr/>
          <a:lstStyle/>
          <a:p>
            <a:fld id="{A1785DDA-889E-42BB-BBF3-96E70E96DCF2}" type="datetimeFigureOut">
              <a:rPr lang="en-US" smtClean="0"/>
              <a:t>11/6/2023</a:t>
            </a:fld>
            <a:endParaRPr lang="en-US"/>
          </a:p>
        </p:txBody>
      </p:sp>
      <p:sp>
        <p:nvSpPr>
          <p:cNvPr id="6" name="Footer Placeholder 5">
            <a:extLst>
              <a:ext uri="{FF2B5EF4-FFF2-40B4-BE49-F238E27FC236}">
                <a16:creationId xmlns:a16="http://schemas.microsoft.com/office/drawing/2014/main" id="{C661BD7A-9EB5-D990-1C0A-E81A260B00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02054B-3600-C641-0C54-0644622B0FF2}"/>
              </a:ext>
            </a:extLst>
          </p:cNvPr>
          <p:cNvSpPr>
            <a:spLocks noGrp="1"/>
          </p:cNvSpPr>
          <p:nvPr>
            <p:ph type="sldNum" sz="quarter" idx="12"/>
          </p:nvPr>
        </p:nvSpPr>
        <p:spPr/>
        <p:txBody>
          <a:bodyPr/>
          <a:lstStyle/>
          <a:p>
            <a:fld id="{5124C3DA-AA9A-4FC2-80F7-64E2F05F6664}" type="slidenum">
              <a:rPr lang="en-US" smtClean="0"/>
              <a:t>‹#›</a:t>
            </a:fld>
            <a:endParaRPr lang="en-US"/>
          </a:p>
        </p:txBody>
      </p:sp>
    </p:spTree>
    <p:extLst>
      <p:ext uri="{BB962C8B-B14F-4D97-AF65-F5344CB8AC3E}">
        <p14:creationId xmlns:p14="http://schemas.microsoft.com/office/powerpoint/2010/main" val="192588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D1CA1-945E-38F3-3AD5-D1DC2863F2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7FF940-8DB5-5B3C-65AA-2DDE704FBF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3795B9-18B3-5114-CC91-D38ED86BF0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83A1C0-1E5E-3A09-77C2-D46D9D964816}"/>
              </a:ext>
            </a:extLst>
          </p:cNvPr>
          <p:cNvSpPr>
            <a:spLocks noGrp="1"/>
          </p:cNvSpPr>
          <p:nvPr>
            <p:ph type="dt" sz="half" idx="10"/>
          </p:nvPr>
        </p:nvSpPr>
        <p:spPr/>
        <p:txBody>
          <a:bodyPr/>
          <a:lstStyle/>
          <a:p>
            <a:fld id="{A1785DDA-889E-42BB-BBF3-96E70E96DCF2}" type="datetimeFigureOut">
              <a:rPr lang="en-US" smtClean="0"/>
              <a:t>11/6/2023</a:t>
            </a:fld>
            <a:endParaRPr lang="en-US"/>
          </a:p>
        </p:txBody>
      </p:sp>
      <p:sp>
        <p:nvSpPr>
          <p:cNvPr id="6" name="Footer Placeholder 5">
            <a:extLst>
              <a:ext uri="{FF2B5EF4-FFF2-40B4-BE49-F238E27FC236}">
                <a16:creationId xmlns:a16="http://schemas.microsoft.com/office/drawing/2014/main" id="{23D13C3C-DFAD-72C3-5587-2D7A81192E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A6F3F4-4F07-0DCF-8B64-1DF71154E825}"/>
              </a:ext>
            </a:extLst>
          </p:cNvPr>
          <p:cNvSpPr>
            <a:spLocks noGrp="1"/>
          </p:cNvSpPr>
          <p:nvPr>
            <p:ph type="sldNum" sz="quarter" idx="12"/>
          </p:nvPr>
        </p:nvSpPr>
        <p:spPr/>
        <p:txBody>
          <a:bodyPr/>
          <a:lstStyle/>
          <a:p>
            <a:fld id="{5124C3DA-AA9A-4FC2-80F7-64E2F05F6664}" type="slidenum">
              <a:rPr lang="en-US" smtClean="0"/>
              <a:t>‹#›</a:t>
            </a:fld>
            <a:endParaRPr lang="en-US"/>
          </a:p>
        </p:txBody>
      </p:sp>
    </p:spTree>
    <p:extLst>
      <p:ext uri="{BB962C8B-B14F-4D97-AF65-F5344CB8AC3E}">
        <p14:creationId xmlns:p14="http://schemas.microsoft.com/office/powerpoint/2010/main" val="3812522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4B0933-8236-E02B-127E-DBFF445563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0D6EB4-981D-0A38-7691-9988AA8A30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E230E5-CCC5-8ED8-79FE-8ED8758880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785DDA-889E-42BB-BBF3-96E70E96DCF2}" type="datetimeFigureOut">
              <a:rPr lang="en-US" smtClean="0"/>
              <a:t>11/6/2023</a:t>
            </a:fld>
            <a:endParaRPr lang="en-US"/>
          </a:p>
        </p:txBody>
      </p:sp>
      <p:sp>
        <p:nvSpPr>
          <p:cNvPr id="5" name="Footer Placeholder 4">
            <a:extLst>
              <a:ext uri="{FF2B5EF4-FFF2-40B4-BE49-F238E27FC236}">
                <a16:creationId xmlns:a16="http://schemas.microsoft.com/office/drawing/2014/main" id="{3C137BAE-1621-C1D6-9F03-84553D4BCC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E0589B-FD7C-E5A9-6B46-371D52E68E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24C3DA-AA9A-4FC2-80F7-64E2F05F6664}" type="slidenum">
              <a:rPr lang="en-US" smtClean="0"/>
              <a:t>‹#›</a:t>
            </a:fld>
            <a:endParaRPr lang="en-US"/>
          </a:p>
        </p:txBody>
      </p:sp>
    </p:spTree>
    <p:extLst>
      <p:ext uri="{BB962C8B-B14F-4D97-AF65-F5344CB8AC3E}">
        <p14:creationId xmlns:p14="http://schemas.microsoft.com/office/powerpoint/2010/main" val="3821571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statisticshowto.com/wp-content/uploads/2012/12/sample-correlation-coefficient.png" TargetMode="External"/><Relationship Id="rId1" Type="http://schemas.openxmlformats.org/officeDocument/2006/relationships/slideLayout" Target="../slideLayouts/slideLayout2.xml"/><Relationship Id="rId6" Type="http://schemas.openxmlformats.org/officeDocument/2006/relationships/hyperlink" Target="https://www.statisticshowto.com/probability-and-statistics/statistics-definitions/covariance/" TargetMode="External"/><Relationship Id="rId5" Type="http://schemas.openxmlformats.org/officeDocument/2006/relationships/hyperlink" Target="https://www.statisticshowto.com/probability-and-statistics/standard-deviation/" TargetMode="Externa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28C24-3C4D-5AC4-F297-B1258E309459}"/>
              </a:ext>
            </a:extLst>
          </p:cNvPr>
          <p:cNvSpPr>
            <a:spLocks noGrp="1"/>
          </p:cNvSpPr>
          <p:nvPr>
            <p:ph type="ctrTitle"/>
          </p:nvPr>
        </p:nvSpPr>
        <p:spPr/>
        <p:txBody>
          <a:bodyPr/>
          <a:lstStyle/>
          <a:p>
            <a:r>
              <a:rPr lang="en-US" b="1" u="sng" dirty="0"/>
              <a:t>Deviation</a:t>
            </a:r>
          </a:p>
        </p:txBody>
      </p:sp>
    </p:spTree>
    <p:extLst>
      <p:ext uri="{BB962C8B-B14F-4D97-AF65-F5344CB8AC3E}">
        <p14:creationId xmlns:p14="http://schemas.microsoft.com/office/powerpoint/2010/main" val="2210050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49599-7795-440F-711B-6C1AFE117731}"/>
              </a:ext>
            </a:extLst>
          </p:cNvPr>
          <p:cNvSpPr>
            <a:spLocks noGrp="1"/>
          </p:cNvSpPr>
          <p:nvPr>
            <p:ph type="title"/>
          </p:nvPr>
        </p:nvSpPr>
        <p:spPr/>
        <p:txBody>
          <a:bodyPr/>
          <a:lstStyle/>
          <a:p>
            <a:r>
              <a:rPr lang="en-US" dirty="0"/>
              <a:t>Solution</a:t>
            </a:r>
          </a:p>
        </p:txBody>
      </p:sp>
      <p:pic>
        <p:nvPicPr>
          <p:cNvPr id="5" name="Picture 4">
            <a:extLst>
              <a:ext uri="{FF2B5EF4-FFF2-40B4-BE49-F238E27FC236}">
                <a16:creationId xmlns:a16="http://schemas.microsoft.com/office/drawing/2014/main" id="{9524F7D7-121E-A3F1-DBE2-347DB74E4F61}"/>
              </a:ext>
            </a:extLst>
          </p:cNvPr>
          <p:cNvPicPr>
            <a:picLocks noChangeAspect="1"/>
          </p:cNvPicPr>
          <p:nvPr/>
        </p:nvPicPr>
        <p:blipFill>
          <a:blip r:embed="rId2"/>
          <a:stretch>
            <a:fillRect/>
          </a:stretch>
        </p:blipFill>
        <p:spPr>
          <a:xfrm>
            <a:off x="2589882" y="1564396"/>
            <a:ext cx="6565135" cy="3227941"/>
          </a:xfrm>
          <a:prstGeom prst="rect">
            <a:avLst/>
          </a:prstGeom>
        </p:spPr>
      </p:pic>
    </p:spTree>
    <p:extLst>
      <p:ext uri="{BB962C8B-B14F-4D97-AF65-F5344CB8AC3E}">
        <p14:creationId xmlns:p14="http://schemas.microsoft.com/office/powerpoint/2010/main" val="1530418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7E7A-05F3-7926-FB46-2D3FD1EC6096}"/>
              </a:ext>
            </a:extLst>
          </p:cNvPr>
          <p:cNvSpPr>
            <a:spLocks noGrp="1"/>
          </p:cNvSpPr>
          <p:nvPr>
            <p:ph type="title"/>
          </p:nvPr>
        </p:nvSpPr>
        <p:spPr>
          <a:xfrm>
            <a:off x="463627" y="100721"/>
            <a:ext cx="10515600" cy="1325563"/>
          </a:xfrm>
        </p:spPr>
        <p:txBody>
          <a:bodyPr/>
          <a:lstStyle/>
          <a:p>
            <a:r>
              <a:rPr lang="en-US" dirty="0"/>
              <a:t>Co-variance</a:t>
            </a:r>
          </a:p>
        </p:txBody>
      </p:sp>
      <p:sp>
        <p:nvSpPr>
          <p:cNvPr id="3" name="Content Placeholder 2">
            <a:extLst>
              <a:ext uri="{FF2B5EF4-FFF2-40B4-BE49-F238E27FC236}">
                <a16:creationId xmlns:a16="http://schemas.microsoft.com/office/drawing/2014/main" id="{CF974D1A-EA82-8CB7-849B-A7BE3D60B6AE}"/>
              </a:ext>
            </a:extLst>
          </p:cNvPr>
          <p:cNvSpPr>
            <a:spLocks noGrp="1"/>
          </p:cNvSpPr>
          <p:nvPr>
            <p:ph idx="1"/>
          </p:nvPr>
        </p:nvSpPr>
        <p:spPr>
          <a:xfrm>
            <a:off x="463627" y="1253331"/>
            <a:ext cx="10515600" cy="4351338"/>
          </a:xfrm>
        </p:spPr>
        <p:txBody>
          <a:bodyPr/>
          <a:lstStyle/>
          <a:p>
            <a:pPr algn="just">
              <a:lnSpc>
                <a:spcPct val="200000"/>
              </a:lnSpc>
              <a:buFont typeface="Arial" panose="020B0604020202020204" pitchFamily="34" charset="0"/>
              <a:buChar char="•"/>
            </a:pPr>
            <a:r>
              <a:rPr lang="en-US" sz="2200" dirty="0">
                <a:solidFill>
                  <a:srgbClr val="444444"/>
                </a:solidFill>
                <a:latin typeface="Poppins" panose="00000500000000000000" pitchFamily="2" charset="0"/>
              </a:rPr>
              <a:t>Covariance is a statistical tool used to determine the relationship between the movements of two random variables.</a:t>
            </a:r>
          </a:p>
          <a:p>
            <a:pPr algn="just">
              <a:lnSpc>
                <a:spcPct val="200000"/>
              </a:lnSpc>
            </a:pPr>
            <a:r>
              <a:rPr lang="en-US" sz="2200" dirty="0">
                <a:solidFill>
                  <a:srgbClr val="444444"/>
                </a:solidFill>
                <a:latin typeface="Poppins" panose="00000500000000000000" pitchFamily="2" charset="0"/>
              </a:rPr>
              <a:t>The covariance equation is used to determine the direction of the relationship between two variables—in other words, whether they tend to move in the same or opposite directions. A positive or negative covariance value determines this relationship.</a:t>
            </a:r>
          </a:p>
        </p:txBody>
      </p:sp>
    </p:spTree>
    <p:extLst>
      <p:ext uri="{BB962C8B-B14F-4D97-AF65-F5344CB8AC3E}">
        <p14:creationId xmlns:p14="http://schemas.microsoft.com/office/powerpoint/2010/main" val="2676307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58B0E-C46D-7B16-6094-76BB1447F11C}"/>
              </a:ext>
            </a:extLst>
          </p:cNvPr>
          <p:cNvSpPr>
            <a:spLocks noGrp="1"/>
          </p:cNvSpPr>
          <p:nvPr>
            <p:ph type="title"/>
          </p:nvPr>
        </p:nvSpPr>
        <p:spPr>
          <a:xfrm>
            <a:off x="518711" y="420209"/>
            <a:ext cx="10515600" cy="1325563"/>
          </a:xfrm>
        </p:spPr>
        <p:txBody>
          <a:bodyPr/>
          <a:lstStyle/>
          <a:p>
            <a:r>
              <a:rPr lang="en-US" dirty="0"/>
              <a:t>Positive Covariance</a:t>
            </a:r>
            <a:br>
              <a:rPr lang="en-US" b="0" i="0" dirty="0">
                <a:solidFill>
                  <a:srgbClr val="111111"/>
                </a:solidFill>
                <a:effectLst/>
                <a:latin typeface="Cabin-semi-bold"/>
              </a:rPr>
            </a:br>
            <a:endParaRPr lang="en-US" dirty="0"/>
          </a:p>
        </p:txBody>
      </p:sp>
      <p:sp>
        <p:nvSpPr>
          <p:cNvPr id="3" name="Content Placeholder 2">
            <a:extLst>
              <a:ext uri="{FF2B5EF4-FFF2-40B4-BE49-F238E27FC236}">
                <a16:creationId xmlns:a16="http://schemas.microsoft.com/office/drawing/2014/main" id="{88B463E3-1604-51C4-EFAC-C34D2E75DA3F}"/>
              </a:ext>
            </a:extLst>
          </p:cNvPr>
          <p:cNvSpPr>
            <a:spLocks noGrp="1"/>
          </p:cNvSpPr>
          <p:nvPr>
            <p:ph idx="1"/>
          </p:nvPr>
        </p:nvSpPr>
        <p:spPr>
          <a:xfrm>
            <a:off x="838200" y="1395967"/>
            <a:ext cx="10515600" cy="4608226"/>
          </a:xfrm>
        </p:spPr>
        <p:txBody>
          <a:bodyPr>
            <a:normAutofit fontScale="92500"/>
          </a:bodyPr>
          <a:lstStyle/>
          <a:p>
            <a:pPr algn="just">
              <a:lnSpc>
                <a:spcPct val="200000"/>
              </a:lnSpc>
            </a:pPr>
            <a:r>
              <a:rPr lang="en-US" sz="2200" dirty="0">
                <a:solidFill>
                  <a:srgbClr val="444444"/>
                </a:solidFill>
                <a:latin typeface="Poppins" panose="00000500000000000000" pitchFamily="2" charset="0"/>
              </a:rPr>
              <a:t>A positive covariance between two variables indicates that these variables tend to be higher or lower at the same time.</a:t>
            </a:r>
          </a:p>
          <a:p>
            <a:pPr algn="just">
              <a:lnSpc>
                <a:spcPct val="200000"/>
              </a:lnSpc>
            </a:pPr>
            <a:r>
              <a:rPr lang="en-US" sz="2200" dirty="0">
                <a:solidFill>
                  <a:srgbClr val="444444"/>
                </a:solidFill>
                <a:latin typeface="Poppins" panose="00000500000000000000" pitchFamily="2" charset="0"/>
              </a:rPr>
              <a:t> In other words, a positive covariance between stock one and two is where stock one is higher than average at the same points that stock two is higher than average, and vice versa. </a:t>
            </a:r>
          </a:p>
          <a:p>
            <a:pPr algn="just">
              <a:lnSpc>
                <a:spcPct val="200000"/>
              </a:lnSpc>
            </a:pPr>
            <a:r>
              <a:rPr lang="en-US" sz="2200" dirty="0">
                <a:solidFill>
                  <a:srgbClr val="444444"/>
                </a:solidFill>
                <a:latin typeface="Poppins" panose="00000500000000000000" pitchFamily="2" charset="0"/>
              </a:rPr>
              <a:t>When charted on a two-dimensional graph, the data points will tend to slope upwards.</a:t>
            </a:r>
          </a:p>
        </p:txBody>
      </p:sp>
    </p:spTree>
    <p:extLst>
      <p:ext uri="{BB962C8B-B14F-4D97-AF65-F5344CB8AC3E}">
        <p14:creationId xmlns:p14="http://schemas.microsoft.com/office/powerpoint/2010/main" val="1390883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4234E-8C33-81A5-2EF7-22D452D28D08}"/>
              </a:ext>
            </a:extLst>
          </p:cNvPr>
          <p:cNvSpPr>
            <a:spLocks noGrp="1"/>
          </p:cNvSpPr>
          <p:nvPr>
            <p:ph type="title"/>
          </p:nvPr>
        </p:nvSpPr>
        <p:spPr/>
        <p:txBody>
          <a:bodyPr/>
          <a:lstStyle/>
          <a:p>
            <a:r>
              <a:rPr lang="en-US" b="0" i="0" dirty="0">
                <a:solidFill>
                  <a:srgbClr val="111111"/>
                </a:solidFill>
                <a:effectLst/>
                <a:latin typeface="Cabin-semi-bold"/>
              </a:rPr>
              <a:t>Negative Covariance</a:t>
            </a:r>
            <a:br>
              <a:rPr lang="en-US" b="0" i="0" dirty="0">
                <a:solidFill>
                  <a:srgbClr val="111111"/>
                </a:solidFill>
                <a:effectLst/>
                <a:latin typeface="Cabin-semi-bold"/>
              </a:rPr>
            </a:br>
            <a:endParaRPr lang="en-US" dirty="0"/>
          </a:p>
        </p:txBody>
      </p:sp>
      <p:sp>
        <p:nvSpPr>
          <p:cNvPr id="3" name="Content Placeholder 2">
            <a:extLst>
              <a:ext uri="{FF2B5EF4-FFF2-40B4-BE49-F238E27FC236}">
                <a16:creationId xmlns:a16="http://schemas.microsoft.com/office/drawing/2014/main" id="{1F38C887-1ACD-50CC-9A2C-B4E8B18D00D4}"/>
              </a:ext>
            </a:extLst>
          </p:cNvPr>
          <p:cNvSpPr>
            <a:spLocks noGrp="1"/>
          </p:cNvSpPr>
          <p:nvPr>
            <p:ph idx="1"/>
          </p:nvPr>
        </p:nvSpPr>
        <p:spPr>
          <a:xfrm>
            <a:off x="838200" y="1825625"/>
            <a:ext cx="10641376" cy="3473488"/>
          </a:xfrm>
        </p:spPr>
        <p:txBody>
          <a:bodyPr/>
          <a:lstStyle/>
          <a:p>
            <a:pPr algn="just">
              <a:lnSpc>
                <a:spcPct val="200000"/>
              </a:lnSpc>
            </a:pPr>
            <a:r>
              <a:rPr lang="en-US" sz="2200" dirty="0">
                <a:solidFill>
                  <a:srgbClr val="444444"/>
                </a:solidFill>
                <a:latin typeface="Poppins" panose="00000500000000000000" pitchFamily="2" charset="0"/>
              </a:rPr>
              <a:t>When the calculated covariance is less than negative, this indicates that the two variables have an inverse relationship. </a:t>
            </a:r>
          </a:p>
          <a:p>
            <a:pPr algn="just">
              <a:lnSpc>
                <a:spcPct val="200000"/>
              </a:lnSpc>
            </a:pPr>
            <a:r>
              <a:rPr lang="en-US" sz="2200" dirty="0">
                <a:solidFill>
                  <a:srgbClr val="444444"/>
                </a:solidFill>
                <a:latin typeface="Poppins" panose="00000500000000000000" pitchFamily="2" charset="0"/>
              </a:rPr>
              <a:t>In other words, a stock one value lower than average tends to be paired with a stock two value greater than average, and vice versa.</a:t>
            </a:r>
          </a:p>
        </p:txBody>
      </p:sp>
    </p:spTree>
    <p:extLst>
      <p:ext uri="{BB962C8B-B14F-4D97-AF65-F5344CB8AC3E}">
        <p14:creationId xmlns:p14="http://schemas.microsoft.com/office/powerpoint/2010/main" val="1106667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A8D5C-FD11-F1D6-DDC6-44EFA86E707F}"/>
              </a:ext>
            </a:extLst>
          </p:cNvPr>
          <p:cNvSpPr>
            <a:spLocks noGrp="1"/>
          </p:cNvSpPr>
          <p:nvPr>
            <p:ph type="title"/>
          </p:nvPr>
        </p:nvSpPr>
        <p:spPr>
          <a:xfrm>
            <a:off x="298373" y="291221"/>
            <a:ext cx="10515600" cy="506216"/>
          </a:xfrm>
        </p:spPr>
        <p:txBody>
          <a:bodyPr>
            <a:normAutofit fontScale="90000"/>
          </a:bodyPr>
          <a:lstStyle/>
          <a:p>
            <a:r>
              <a:rPr lang="en-US" dirty="0"/>
              <a:t>Example</a:t>
            </a:r>
          </a:p>
        </p:txBody>
      </p:sp>
      <p:sp>
        <p:nvSpPr>
          <p:cNvPr id="3" name="Content Placeholder 2">
            <a:extLst>
              <a:ext uri="{FF2B5EF4-FFF2-40B4-BE49-F238E27FC236}">
                <a16:creationId xmlns:a16="http://schemas.microsoft.com/office/drawing/2014/main" id="{4C5F4CD7-45AF-6D3C-9D42-6A2BFA8A3311}"/>
              </a:ext>
            </a:extLst>
          </p:cNvPr>
          <p:cNvSpPr>
            <a:spLocks noGrp="1"/>
          </p:cNvSpPr>
          <p:nvPr>
            <p:ph idx="1"/>
          </p:nvPr>
        </p:nvSpPr>
        <p:spPr>
          <a:xfrm>
            <a:off x="419558" y="1032573"/>
            <a:ext cx="11607188" cy="698122"/>
          </a:xfrm>
        </p:spPr>
        <p:txBody>
          <a:bodyPr/>
          <a:lstStyle/>
          <a:p>
            <a:r>
              <a:rPr lang="en-US" sz="2000" dirty="0">
                <a:solidFill>
                  <a:srgbClr val="444444"/>
                </a:solidFill>
                <a:latin typeface="Poppins" panose="00000500000000000000" pitchFamily="2" charset="0"/>
              </a:rPr>
              <a:t>To calculate the covariance between two stocks, assume you have the stock prices for a period of four days.</a:t>
            </a:r>
          </a:p>
          <a:p>
            <a:endParaRPr lang="en-US" dirty="0"/>
          </a:p>
        </p:txBody>
      </p:sp>
      <p:graphicFrame>
        <p:nvGraphicFramePr>
          <p:cNvPr id="4" name="Table 3">
            <a:extLst>
              <a:ext uri="{FF2B5EF4-FFF2-40B4-BE49-F238E27FC236}">
                <a16:creationId xmlns:a16="http://schemas.microsoft.com/office/drawing/2014/main" id="{7404F8E0-C15A-FCF4-3B8D-28B00F0A8752}"/>
              </a:ext>
            </a:extLst>
          </p:cNvPr>
          <p:cNvGraphicFramePr>
            <a:graphicFrameLocks noGrp="1"/>
          </p:cNvGraphicFramePr>
          <p:nvPr>
            <p:extLst>
              <p:ext uri="{D42A27DB-BD31-4B8C-83A1-F6EECF244321}">
                <p14:modId xmlns:p14="http://schemas.microsoft.com/office/powerpoint/2010/main" val="113708705"/>
              </p:ext>
            </p:extLst>
          </p:nvPr>
        </p:nvGraphicFramePr>
        <p:xfrm>
          <a:off x="915318" y="1891821"/>
          <a:ext cx="3480412" cy="1828800"/>
        </p:xfrm>
        <a:graphic>
          <a:graphicData uri="http://schemas.openxmlformats.org/drawingml/2006/table">
            <a:tbl>
              <a:tblPr/>
              <a:tblGrid>
                <a:gridCol w="671111">
                  <a:extLst>
                    <a:ext uri="{9D8B030D-6E8A-4147-A177-3AD203B41FA5}">
                      <a16:colId xmlns:a16="http://schemas.microsoft.com/office/drawing/2014/main" val="1441585530"/>
                    </a:ext>
                  </a:extLst>
                </a:gridCol>
                <a:gridCol w="727113">
                  <a:extLst>
                    <a:ext uri="{9D8B030D-6E8A-4147-A177-3AD203B41FA5}">
                      <a16:colId xmlns:a16="http://schemas.microsoft.com/office/drawing/2014/main" val="877338233"/>
                    </a:ext>
                  </a:extLst>
                </a:gridCol>
                <a:gridCol w="2082188">
                  <a:extLst>
                    <a:ext uri="{9D8B030D-6E8A-4147-A177-3AD203B41FA5}">
                      <a16:colId xmlns:a16="http://schemas.microsoft.com/office/drawing/2014/main" val="2264417426"/>
                    </a:ext>
                  </a:extLst>
                </a:gridCol>
              </a:tblGrid>
              <a:tr h="0">
                <a:tc>
                  <a:txBody>
                    <a:bodyPr/>
                    <a:lstStyle/>
                    <a:p>
                      <a:pPr algn="l" fontAlgn="t"/>
                      <a:r>
                        <a:rPr lang="en-US">
                          <a:effectLst/>
                        </a:rPr>
                        <a:t>Day</a:t>
                      </a:r>
                    </a:p>
                  </a:txBody>
                  <a:tcPr anchor="ctr">
                    <a:lnL>
                      <a:noFill/>
                    </a:lnL>
                    <a:lnR w="9525" cap="flat" cmpd="sng" algn="ctr">
                      <a:solidFill>
                        <a:srgbClr val="D4D4D4"/>
                      </a:solidFill>
                      <a:prstDash val="solid"/>
                      <a:round/>
                      <a:headEnd type="none" w="med" len="med"/>
                      <a:tailEnd type="none" w="med" len="med"/>
                    </a:lnR>
                    <a:lnT>
                      <a:noFill/>
                    </a:lnT>
                    <a:lnB>
                      <a:noFill/>
                    </a:lnB>
                    <a:solidFill>
                      <a:srgbClr val="FFFFFF"/>
                    </a:solidFill>
                  </a:tcPr>
                </a:tc>
                <a:tc>
                  <a:txBody>
                    <a:bodyPr/>
                    <a:lstStyle/>
                    <a:p>
                      <a:pPr algn="l" fontAlgn="t"/>
                      <a:r>
                        <a:rPr lang="en-US">
                          <a:effectLst/>
                        </a:rPr>
                        <a:t> ABC</a:t>
                      </a:r>
                    </a:p>
                  </a:txBody>
                  <a:tcPr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a:noFill/>
                    </a:lnT>
                    <a:lnB>
                      <a:noFill/>
                    </a:lnB>
                    <a:solidFill>
                      <a:srgbClr val="FFFFFF"/>
                    </a:solidFill>
                  </a:tcPr>
                </a:tc>
                <a:tc>
                  <a:txBody>
                    <a:bodyPr/>
                    <a:lstStyle/>
                    <a:p>
                      <a:pPr algn="l" fontAlgn="t"/>
                      <a:r>
                        <a:rPr lang="en-US">
                          <a:effectLst/>
                        </a:rPr>
                        <a:t>XYZ </a:t>
                      </a:r>
                    </a:p>
                  </a:txBody>
                  <a:tcPr anchor="ctr">
                    <a:lnL w="9525" cap="flat" cmpd="sng" algn="ctr">
                      <a:solidFill>
                        <a:srgbClr val="D4D4D4"/>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3436842531"/>
                  </a:ext>
                </a:extLst>
              </a:tr>
              <a:tr h="0">
                <a:tc>
                  <a:txBody>
                    <a:bodyPr/>
                    <a:lstStyle/>
                    <a:p>
                      <a:pPr algn="l" fontAlgn="t"/>
                      <a:r>
                        <a:rPr lang="en-US">
                          <a:effectLst/>
                        </a:rPr>
                        <a:t>1 </a:t>
                      </a:r>
                    </a:p>
                  </a:txBody>
                  <a:tcPr anchor="ctr">
                    <a:lnL>
                      <a:noFill/>
                    </a:lnL>
                    <a:lnR w="9525" cap="flat" cmpd="sng" algn="ctr">
                      <a:solidFill>
                        <a:srgbClr val="D4D4D4"/>
                      </a:solidFill>
                      <a:prstDash val="solid"/>
                      <a:round/>
                      <a:headEnd type="none" w="med" len="med"/>
                      <a:tailEnd type="none" w="med" len="med"/>
                    </a:lnR>
                    <a:lnT>
                      <a:noFill/>
                    </a:lnT>
                    <a:lnB>
                      <a:noFill/>
                    </a:lnB>
                    <a:solidFill>
                      <a:srgbClr val="F5F5F6"/>
                    </a:solidFill>
                  </a:tcPr>
                </a:tc>
                <a:tc>
                  <a:txBody>
                    <a:bodyPr/>
                    <a:lstStyle/>
                    <a:p>
                      <a:pPr algn="l" fontAlgn="t"/>
                      <a:r>
                        <a:rPr lang="en-US">
                          <a:effectLst/>
                        </a:rPr>
                        <a:t>1.2%</a:t>
                      </a:r>
                    </a:p>
                  </a:txBody>
                  <a:tcPr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a:noFill/>
                    </a:lnT>
                    <a:lnB>
                      <a:noFill/>
                    </a:lnB>
                    <a:solidFill>
                      <a:srgbClr val="F5F5F6"/>
                    </a:solidFill>
                  </a:tcPr>
                </a:tc>
                <a:tc>
                  <a:txBody>
                    <a:bodyPr/>
                    <a:lstStyle/>
                    <a:p>
                      <a:pPr algn="l" fontAlgn="t"/>
                      <a:r>
                        <a:rPr lang="en-US">
                          <a:effectLst/>
                        </a:rPr>
                        <a:t>3.1% </a:t>
                      </a:r>
                    </a:p>
                  </a:txBody>
                  <a:tcPr anchor="ctr">
                    <a:lnL w="9525" cap="flat" cmpd="sng" algn="ctr">
                      <a:solidFill>
                        <a:srgbClr val="D4D4D4"/>
                      </a:solidFill>
                      <a:prstDash val="solid"/>
                      <a:round/>
                      <a:headEnd type="none" w="med" len="med"/>
                      <a:tailEnd type="none" w="med" len="med"/>
                    </a:lnL>
                    <a:lnR>
                      <a:noFill/>
                    </a:lnR>
                    <a:lnT>
                      <a:noFill/>
                    </a:lnT>
                    <a:lnB>
                      <a:noFill/>
                    </a:lnB>
                    <a:solidFill>
                      <a:srgbClr val="F5F5F6"/>
                    </a:solidFill>
                  </a:tcPr>
                </a:tc>
                <a:extLst>
                  <a:ext uri="{0D108BD9-81ED-4DB2-BD59-A6C34878D82A}">
                    <a16:rowId xmlns:a16="http://schemas.microsoft.com/office/drawing/2014/main" val="2164424322"/>
                  </a:ext>
                </a:extLst>
              </a:tr>
              <a:tr h="0">
                <a:tc>
                  <a:txBody>
                    <a:bodyPr/>
                    <a:lstStyle/>
                    <a:p>
                      <a:pPr algn="l" fontAlgn="t"/>
                      <a:r>
                        <a:rPr lang="en-US">
                          <a:effectLst/>
                        </a:rPr>
                        <a:t>2 </a:t>
                      </a:r>
                    </a:p>
                  </a:txBody>
                  <a:tcPr anchor="ctr">
                    <a:lnL>
                      <a:noFill/>
                    </a:lnL>
                    <a:lnR w="9525" cap="flat" cmpd="sng" algn="ctr">
                      <a:solidFill>
                        <a:srgbClr val="D4D4D4"/>
                      </a:solidFill>
                      <a:prstDash val="solid"/>
                      <a:round/>
                      <a:headEnd type="none" w="med" len="med"/>
                      <a:tailEnd type="none" w="med" len="med"/>
                    </a:lnR>
                    <a:lnT>
                      <a:noFill/>
                    </a:lnT>
                    <a:lnB>
                      <a:noFill/>
                    </a:lnB>
                    <a:solidFill>
                      <a:srgbClr val="FFFFFF"/>
                    </a:solidFill>
                  </a:tcPr>
                </a:tc>
                <a:tc>
                  <a:txBody>
                    <a:bodyPr/>
                    <a:lstStyle/>
                    <a:p>
                      <a:pPr algn="l" fontAlgn="t"/>
                      <a:r>
                        <a:rPr lang="en-US">
                          <a:effectLst/>
                        </a:rPr>
                        <a:t>1.8%</a:t>
                      </a:r>
                    </a:p>
                  </a:txBody>
                  <a:tcPr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a:noFill/>
                    </a:lnT>
                    <a:lnB>
                      <a:noFill/>
                    </a:lnB>
                    <a:solidFill>
                      <a:srgbClr val="FFFFFF"/>
                    </a:solidFill>
                  </a:tcPr>
                </a:tc>
                <a:tc>
                  <a:txBody>
                    <a:bodyPr/>
                    <a:lstStyle/>
                    <a:p>
                      <a:pPr algn="l" fontAlgn="t"/>
                      <a:r>
                        <a:rPr lang="en-US" dirty="0">
                          <a:effectLst/>
                        </a:rPr>
                        <a:t>4.2% </a:t>
                      </a:r>
                    </a:p>
                  </a:txBody>
                  <a:tcPr anchor="ctr">
                    <a:lnL w="9525" cap="flat" cmpd="sng" algn="ctr">
                      <a:solidFill>
                        <a:srgbClr val="D4D4D4"/>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870654954"/>
                  </a:ext>
                </a:extLst>
              </a:tr>
              <a:tr h="0">
                <a:tc>
                  <a:txBody>
                    <a:bodyPr/>
                    <a:lstStyle/>
                    <a:p>
                      <a:pPr algn="l" fontAlgn="t"/>
                      <a:r>
                        <a:rPr lang="en-US">
                          <a:effectLst/>
                        </a:rPr>
                        <a:t>3 </a:t>
                      </a:r>
                    </a:p>
                  </a:txBody>
                  <a:tcPr anchor="ctr">
                    <a:lnL>
                      <a:noFill/>
                    </a:lnL>
                    <a:lnR w="9525" cap="flat" cmpd="sng" algn="ctr">
                      <a:solidFill>
                        <a:srgbClr val="D4D4D4"/>
                      </a:solidFill>
                      <a:prstDash val="solid"/>
                      <a:round/>
                      <a:headEnd type="none" w="med" len="med"/>
                      <a:tailEnd type="none" w="med" len="med"/>
                    </a:lnR>
                    <a:lnT>
                      <a:noFill/>
                    </a:lnT>
                    <a:lnB>
                      <a:noFill/>
                    </a:lnB>
                    <a:solidFill>
                      <a:srgbClr val="F5F5F6"/>
                    </a:solidFill>
                  </a:tcPr>
                </a:tc>
                <a:tc>
                  <a:txBody>
                    <a:bodyPr/>
                    <a:lstStyle/>
                    <a:p>
                      <a:pPr algn="l" fontAlgn="t"/>
                      <a:r>
                        <a:rPr lang="en-US">
                          <a:effectLst/>
                        </a:rPr>
                        <a:t>2.2% </a:t>
                      </a:r>
                    </a:p>
                  </a:txBody>
                  <a:tcPr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a:noFill/>
                    </a:lnT>
                    <a:lnB>
                      <a:noFill/>
                    </a:lnB>
                    <a:solidFill>
                      <a:srgbClr val="F5F5F6"/>
                    </a:solidFill>
                  </a:tcPr>
                </a:tc>
                <a:tc>
                  <a:txBody>
                    <a:bodyPr/>
                    <a:lstStyle/>
                    <a:p>
                      <a:pPr algn="l" fontAlgn="t"/>
                      <a:r>
                        <a:rPr lang="en-US">
                          <a:effectLst/>
                        </a:rPr>
                        <a:t>5.0% </a:t>
                      </a:r>
                    </a:p>
                  </a:txBody>
                  <a:tcPr anchor="ctr">
                    <a:lnL w="9525" cap="flat" cmpd="sng" algn="ctr">
                      <a:solidFill>
                        <a:srgbClr val="D4D4D4"/>
                      </a:solidFill>
                      <a:prstDash val="solid"/>
                      <a:round/>
                      <a:headEnd type="none" w="med" len="med"/>
                      <a:tailEnd type="none" w="med" len="med"/>
                    </a:lnL>
                    <a:lnR>
                      <a:noFill/>
                    </a:lnR>
                    <a:lnT>
                      <a:noFill/>
                    </a:lnT>
                    <a:lnB>
                      <a:noFill/>
                    </a:lnB>
                    <a:solidFill>
                      <a:srgbClr val="F5F5F6"/>
                    </a:solidFill>
                  </a:tcPr>
                </a:tc>
                <a:extLst>
                  <a:ext uri="{0D108BD9-81ED-4DB2-BD59-A6C34878D82A}">
                    <a16:rowId xmlns:a16="http://schemas.microsoft.com/office/drawing/2014/main" val="2893617347"/>
                  </a:ext>
                </a:extLst>
              </a:tr>
              <a:tr h="0">
                <a:tc>
                  <a:txBody>
                    <a:bodyPr/>
                    <a:lstStyle/>
                    <a:p>
                      <a:pPr algn="l" fontAlgn="t"/>
                      <a:r>
                        <a:rPr lang="en-US">
                          <a:effectLst/>
                        </a:rPr>
                        <a:t>4 </a:t>
                      </a:r>
                    </a:p>
                  </a:txBody>
                  <a:tcPr anchor="ctr">
                    <a:lnL>
                      <a:noFill/>
                    </a:lnL>
                    <a:lnR w="9525" cap="flat" cmpd="sng" algn="ctr">
                      <a:solidFill>
                        <a:srgbClr val="D4D4D4"/>
                      </a:solidFill>
                      <a:prstDash val="solid"/>
                      <a:round/>
                      <a:headEnd type="none" w="med" len="med"/>
                      <a:tailEnd type="none" w="med" len="med"/>
                    </a:lnR>
                    <a:lnT>
                      <a:noFill/>
                    </a:lnT>
                    <a:lnB>
                      <a:noFill/>
                    </a:lnB>
                    <a:solidFill>
                      <a:srgbClr val="FFFFFF"/>
                    </a:solidFill>
                  </a:tcPr>
                </a:tc>
                <a:tc>
                  <a:txBody>
                    <a:bodyPr/>
                    <a:lstStyle/>
                    <a:p>
                      <a:pPr algn="l" fontAlgn="t"/>
                      <a:r>
                        <a:rPr lang="en-US">
                          <a:effectLst/>
                        </a:rPr>
                        <a:t>1.5% </a:t>
                      </a:r>
                    </a:p>
                  </a:txBody>
                  <a:tcPr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a:noFill/>
                    </a:lnT>
                    <a:lnB>
                      <a:noFill/>
                    </a:lnB>
                    <a:solidFill>
                      <a:srgbClr val="FFFFFF"/>
                    </a:solidFill>
                  </a:tcPr>
                </a:tc>
                <a:tc>
                  <a:txBody>
                    <a:bodyPr/>
                    <a:lstStyle/>
                    <a:p>
                      <a:pPr algn="l" fontAlgn="t"/>
                      <a:r>
                        <a:rPr lang="en-US" dirty="0">
                          <a:effectLst/>
                        </a:rPr>
                        <a:t>4.2% </a:t>
                      </a:r>
                    </a:p>
                  </a:txBody>
                  <a:tcPr anchor="ctr">
                    <a:lnL w="9525" cap="flat" cmpd="sng" algn="ctr">
                      <a:solidFill>
                        <a:srgbClr val="D4D4D4"/>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2525693217"/>
                  </a:ext>
                </a:extLst>
              </a:tr>
            </a:tbl>
          </a:graphicData>
        </a:graphic>
      </p:graphicFrame>
      <p:sp>
        <p:nvSpPr>
          <p:cNvPr id="5" name="TextBox 4">
            <a:extLst>
              <a:ext uri="{FF2B5EF4-FFF2-40B4-BE49-F238E27FC236}">
                <a16:creationId xmlns:a16="http://schemas.microsoft.com/office/drawing/2014/main" id="{E8E142FF-DF66-ACB7-21D6-90E03C9F5BFE}"/>
              </a:ext>
            </a:extLst>
          </p:cNvPr>
          <p:cNvSpPr txBox="1"/>
          <p:nvPr/>
        </p:nvSpPr>
        <p:spPr>
          <a:xfrm>
            <a:off x="4660133" y="1891821"/>
            <a:ext cx="5497417" cy="369332"/>
          </a:xfrm>
          <a:prstGeom prst="rect">
            <a:avLst/>
          </a:prstGeom>
          <a:noFill/>
        </p:spPr>
        <p:txBody>
          <a:bodyPr wrap="square" rtlCol="0">
            <a:spAutoFit/>
          </a:bodyPr>
          <a:lstStyle/>
          <a:p>
            <a:r>
              <a:rPr lang="en-US" b="0" i="0" dirty="0">
                <a:solidFill>
                  <a:srgbClr val="111111"/>
                </a:solidFill>
                <a:effectLst/>
                <a:latin typeface="SourceSansPro"/>
              </a:rPr>
              <a:t>Average return for ABC (1.675%) and XYZ (4.125%),</a:t>
            </a:r>
            <a:endParaRPr lang="en-US" dirty="0"/>
          </a:p>
        </p:txBody>
      </p:sp>
      <p:sp>
        <p:nvSpPr>
          <p:cNvPr id="7" name="TextBox 6">
            <a:extLst>
              <a:ext uri="{FF2B5EF4-FFF2-40B4-BE49-F238E27FC236}">
                <a16:creationId xmlns:a16="http://schemas.microsoft.com/office/drawing/2014/main" id="{8BA791AC-D635-0732-664B-74F02404FC13}"/>
              </a:ext>
            </a:extLst>
          </p:cNvPr>
          <p:cNvSpPr txBox="1"/>
          <p:nvPr/>
        </p:nvSpPr>
        <p:spPr>
          <a:xfrm>
            <a:off x="4660133" y="2422279"/>
            <a:ext cx="4760203" cy="1200329"/>
          </a:xfrm>
          <a:prstGeom prst="rect">
            <a:avLst/>
          </a:prstGeom>
          <a:noFill/>
        </p:spPr>
        <p:txBody>
          <a:bodyPr wrap="square">
            <a:spAutoFit/>
          </a:bodyPr>
          <a:lstStyle/>
          <a:p>
            <a:pPr algn="l"/>
            <a:r>
              <a:rPr lang="en-US" b="0" i="0" dirty="0">
                <a:solidFill>
                  <a:srgbClr val="111111"/>
                </a:solidFill>
                <a:effectLst/>
                <a:latin typeface="KaTeX_Main"/>
              </a:rPr>
              <a:t>Day 1=(1.2%−1.675%)×(3.1%−4.125%)=0.487​</a:t>
            </a:r>
            <a:endParaRPr lang="en-US" b="0" i="0" dirty="0">
              <a:solidFill>
                <a:srgbClr val="111111"/>
              </a:solidFill>
              <a:effectLst/>
              <a:latin typeface="SourceSansPro"/>
            </a:endParaRPr>
          </a:p>
          <a:p>
            <a:pPr algn="l"/>
            <a:r>
              <a:rPr lang="en-US" b="0" i="0" dirty="0">
                <a:solidFill>
                  <a:srgbClr val="111111"/>
                </a:solidFill>
                <a:effectLst/>
                <a:latin typeface="KaTeX_Main"/>
              </a:rPr>
              <a:t>Day 2=(1.8%−1.675%)∗(4.2%−4.125%)=0.009​</a:t>
            </a:r>
          </a:p>
          <a:p>
            <a:pPr algn="l"/>
            <a:r>
              <a:rPr lang="en-US" b="0" i="0" dirty="0">
                <a:solidFill>
                  <a:srgbClr val="111111"/>
                </a:solidFill>
                <a:effectLst/>
                <a:latin typeface="KaTeX_Main"/>
              </a:rPr>
              <a:t>Day 3=(2.2%−1.675%)∗(5.0%−4.125%)=0.459​</a:t>
            </a:r>
          </a:p>
          <a:p>
            <a:pPr algn="l"/>
            <a:r>
              <a:rPr lang="en-US" b="0" i="0" dirty="0">
                <a:solidFill>
                  <a:srgbClr val="111111"/>
                </a:solidFill>
                <a:effectLst/>
                <a:latin typeface="KaTeX_Main"/>
              </a:rPr>
              <a:t>Day 4=(1.5%−1.675%)∗(4.2%−4.125%)=−0.013​</a:t>
            </a:r>
          </a:p>
        </p:txBody>
      </p:sp>
      <p:sp>
        <p:nvSpPr>
          <p:cNvPr id="9" name="TextBox 8">
            <a:extLst>
              <a:ext uri="{FF2B5EF4-FFF2-40B4-BE49-F238E27FC236}">
                <a16:creationId xmlns:a16="http://schemas.microsoft.com/office/drawing/2014/main" id="{52836A07-26A9-3C1C-1283-8D264AEE706C}"/>
              </a:ext>
            </a:extLst>
          </p:cNvPr>
          <p:cNvSpPr txBox="1"/>
          <p:nvPr/>
        </p:nvSpPr>
        <p:spPr>
          <a:xfrm>
            <a:off x="419558" y="4071101"/>
            <a:ext cx="11511709" cy="1477328"/>
          </a:xfrm>
          <a:prstGeom prst="rect">
            <a:avLst/>
          </a:prstGeom>
          <a:noFill/>
        </p:spPr>
        <p:txBody>
          <a:bodyPr wrap="square">
            <a:spAutoFit/>
          </a:bodyPr>
          <a:lstStyle/>
          <a:p>
            <a:pPr algn="l"/>
            <a:r>
              <a:rPr lang="en-US" dirty="0">
                <a:solidFill>
                  <a:srgbClr val="111111"/>
                </a:solidFill>
                <a:latin typeface="KaTeX_Main"/>
              </a:rPr>
              <a:t>Add each day's result to the previous result:</a:t>
            </a:r>
          </a:p>
          <a:p>
            <a:pPr algn="l"/>
            <a:r>
              <a:rPr lang="en-US" dirty="0">
                <a:solidFill>
                  <a:srgbClr val="111111"/>
                </a:solidFill>
                <a:latin typeface="KaTeX_Main"/>
              </a:rPr>
              <a:t>		0.487+0.009+0.459−0.013=0.943​</a:t>
            </a:r>
          </a:p>
          <a:p>
            <a:pPr algn="l"/>
            <a:r>
              <a:rPr lang="en-US" dirty="0">
                <a:solidFill>
                  <a:srgbClr val="111111"/>
                </a:solidFill>
                <a:latin typeface="KaTeX_Main"/>
              </a:rPr>
              <a:t>Your sample size is four, so subtract one from four and divide the previous result by it:</a:t>
            </a:r>
          </a:p>
          <a:p>
            <a:pPr algn="l"/>
            <a:r>
              <a:rPr lang="en-US" dirty="0">
                <a:solidFill>
                  <a:srgbClr val="111111"/>
                </a:solidFill>
                <a:latin typeface="KaTeX_Main"/>
              </a:rPr>
              <a:t>				0.943/3=.314​</a:t>
            </a:r>
          </a:p>
          <a:p>
            <a:pPr algn="l"/>
            <a:r>
              <a:rPr lang="en-US" dirty="0">
                <a:solidFill>
                  <a:srgbClr val="111111"/>
                </a:solidFill>
                <a:latin typeface="KaTeX_Main"/>
              </a:rPr>
              <a:t>This sample has a covariance of .314, a positive number, suggesting that the two stocks are similar in returns.</a:t>
            </a:r>
          </a:p>
        </p:txBody>
      </p:sp>
    </p:spTree>
    <p:extLst>
      <p:ext uri="{BB962C8B-B14F-4D97-AF65-F5344CB8AC3E}">
        <p14:creationId xmlns:p14="http://schemas.microsoft.com/office/powerpoint/2010/main" val="2606562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3E5EF-C825-ED66-6DB5-4A5B3C4B774D}"/>
              </a:ext>
            </a:extLst>
          </p:cNvPr>
          <p:cNvSpPr>
            <a:spLocks noGrp="1"/>
          </p:cNvSpPr>
          <p:nvPr>
            <p:ph type="title"/>
          </p:nvPr>
        </p:nvSpPr>
        <p:spPr>
          <a:xfrm>
            <a:off x="596747" y="166822"/>
            <a:ext cx="10515600" cy="1325563"/>
          </a:xfrm>
        </p:spPr>
        <p:txBody>
          <a:bodyPr/>
          <a:lstStyle/>
          <a:p>
            <a:r>
              <a:rPr lang="en-US" dirty="0">
                <a:solidFill>
                  <a:srgbClr val="111111"/>
                </a:solidFill>
                <a:latin typeface="Cabin-semi-bold"/>
              </a:rPr>
              <a:t>Correlation</a:t>
            </a:r>
          </a:p>
        </p:txBody>
      </p:sp>
      <p:sp>
        <p:nvSpPr>
          <p:cNvPr id="3" name="Content Placeholder 2">
            <a:extLst>
              <a:ext uri="{FF2B5EF4-FFF2-40B4-BE49-F238E27FC236}">
                <a16:creationId xmlns:a16="http://schemas.microsoft.com/office/drawing/2014/main" id="{5C6F7ED2-A935-B378-1C26-FC9F5AE05FB9}"/>
              </a:ext>
            </a:extLst>
          </p:cNvPr>
          <p:cNvSpPr>
            <a:spLocks noGrp="1"/>
          </p:cNvSpPr>
          <p:nvPr>
            <p:ph idx="1"/>
          </p:nvPr>
        </p:nvSpPr>
        <p:spPr>
          <a:xfrm>
            <a:off x="596747" y="1377108"/>
            <a:ext cx="11103166" cy="4935557"/>
          </a:xfrm>
        </p:spPr>
        <p:txBody>
          <a:bodyPr>
            <a:noAutofit/>
          </a:bodyPr>
          <a:lstStyle/>
          <a:p>
            <a:pPr algn="just">
              <a:lnSpc>
                <a:spcPct val="210000"/>
              </a:lnSpc>
            </a:pPr>
            <a:r>
              <a:rPr lang="en-US" sz="2200" dirty="0">
                <a:solidFill>
                  <a:srgbClr val="444444"/>
                </a:solidFill>
                <a:latin typeface="Poppins" panose="00000500000000000000" pitchFamily="2" charset="0"/>
              </a:rPr>
              <a:t>Correlation measures the relationship between two variables.</a:t>
            </a:r>
          </a:p>
          <a:p>
            <a:pPr algn="just">
              <a:lnSpc>
                <a:spcPct val="210000"/>
              </a:lnSpc>
            </a:pPr>
            <a:r>
              <a:rPr lang="en-US" sz="2200" dirty="0">
                <a:solidFill>
                  <a:srgbClr val="444444"/>
                </a:solidFill>
                <a:latin typeface="Poppins" panose="00000500000000000000" pitchFamily="2" charset="0"/>
              </a:rPr>
              <a:t>The correlation coefficient measures the relationship between two variables.</a:t>
            </a:r>
          </a:p>
          <a:p>
            <a:pPr algn="just">
              <a:lnSpc>
                <a:spcPct val="210000"/>
              </a:lnSpc>
            </a:pPr>
            <a:r>
              <a:rPr lang="en-US" sz="2200" dirty="0">
                <a:solidFill>
                  <a:srgbClr val="444444"/>
                </a:solidFill>
                <a:latin typeface="Poppins" panose="00000500000000000000" pitchFamily="2" charset="0"/>
              </a:rPr>
              <a:t>The correlation coefficient can never be less than -1 or higher than 1.</a:t>
            </a:r>
          </a:p>
          <a:p>
            <a:pPr algn="just">
              <a:lnSpc>
                <a:spcPct val="210000"/>
              </a:lnSpc>
              <a:buFont typeface="Arial" panose="020B0604020202020204" pitchFamily="34" charset="0"/>
              <a:buChar char="•"/>
            </a:pPr>
            <a:r>
              <a:rPr lang="en-US" sz="2200" dirty="0">
                <a:solidFill>
                  <a:srgbClr val="444444"/>
                </a:solidFill>
                <a:latin typeface="Poppins" panose="00000500000000000000" pitchFamily="2" charset="0"/>
              </a:rPr>
              <a:t>1 = there is a perfect positive linear relationship between the variables </a:t>
            </a:r>
          </a:p>
          <a:p>
            <a:pPr algn="just">
              <a:lnSpc>
                <a:spcPct val="210000"/>
              </a:lnSpc>
              <a:buFont typeface="Arial" panose="020B0604020202020204" pitchFamily="34" charset="0"/>
              <a:buChar char="•"/>
            </a:pPr>
            <a:r>
              <a:rPr lang="en-US" sz="2200" dirty="0">
                <a:solidFill>
                  <a:srgbClr val="444444"/>
                </a:solidFill>
                <a:latin typeface="Poppins" panose="00000500000000000000" pitchFamily="2" charset="0"/>
              </a:rPr>
              <a:t>0 = there is no linear relationship between the variables</a:t>
            </a:r>
          </a:p>
          <a:p>
            <a:pPr algn="just">
              <a:lnSpc>
                <a:spcPct val="210000"/>
              </a:lnSpc>
              <a:buFont typeface="Arial" panose="020B0604020202020204" pitchFamily="34" charset="0"/>
              <a:buChar char="•"/>
            </a:pPr>
            <a:r>
              <a:rPr lang="en-US" sz="2200" dirty="0">
                <a:solidFill>
                  <a:srgbClr val="444444"/>
                </a:solidFill>
                <a:latin typeface="Poppins" panose="00000500000000000000" pitchFamily="2" charset="0"/>
              </a:rPr>
              <a:t>-1 = there is a perfect negative linear relationship between the variables</a:t>
            </a:r>
            <a:br>
              <a:rPr lang="en-US" sz="2200" dirty="0">
                <a:solidFill>
                  <a:srgbClr val="444444"/>
                </a:solidFill>
                <a:latin typeface="Poppins" panose="00000500000000000000" pitchFamily="2" charset="0"/>
              </a:rPr>
            </a:br>
            <a:r>
              <a:rPr lang="en-US" sz="1600" dirty="0">
                <a:solidFill>
                  <a:srgbClr val="444444"/>
                </a:solidFill>
                <a:latin typeface="Poppins" panose="00000500000000000000" pitchFamily="2" charset="0"/>
              </a:rPr>
              <a:t>.</a:t>
            </a:r>
          </a:p>
          <a:p>
            <a:pPr marL="0" indent="0" algn="just">
              <a:lnSpc>
                <a:spcPct val="210000"/>
              </a:lnSpc>
              <a:buNone/>
            </a:pPr>
            <a:br>
              <a:rPr lang="en-US" sz="1600" dirty="0"/>
            </a:br>
            <a:endParaRPr lang="en-US" sz="1600" dirty="0"/>
          </a:p>
        </p:txBody>
      </p:sp>
    </p:spTree>
    <p:extLst>
      <p:ext uri="{BB962C8B-B14F-4D97-AF65-F5344CB8AC3E}">
        <p14:creationId xmlns:p14="http://schemas.microsoft.com/office/powerpoint/2010/main" val="3235605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3E5EF-C825-ED66-6DB5-4A5B3C4B774D}"/>
              </a:ext>
            </a:extLst>
          </p:cNvPr>
          <p:cNvSpPr>
            <a:spLocks noGrp="1"/>
          </p:cNvSpPr>
          <p:nvPr>
            <p:ph type="title"/>
          </p:nvPr>
        </p:nvSpPr>
        <p:spPr>
          <a:xfrm>
            <a:off x="596747" y="166822"/>
            <a:ext cx="10515600" cy="1325563"/>
          </a:xfrm>
        </p:spPr>
        <p:txBody>
          <a:bodyPr/>
          <a:lstStyle/>
          <a:p>
            <a:pPr algn="l"/>
            <a:r>
              <a:rPr lang="en-US" b="0" i="0" dirty="0">
                <a:solidFill>
                  <a:srgbClr val="575760"/>
                </a:solidFill>
                <a:effectLst/>
                <a:latin typeface="Helvetica" panose="020B0604020202020204" pitchFamily="34" charset="0"/>
              </a:rPr>
              <a:t>Types of correlation coefficient formulas.</a:t>
            </a:r>
          </a:p>
        </p:txBody>
      </p:sp>
      <p:sp>
        <p:nvSpPr>
          <p:cNvPr id="3" name="Content Placeholder 2">
            <a:extLst>
              <a:ext uri="{FF2B5EF4-FFF2-40B4-BE49-F238E27FC236}">
                <a16:creationId xmlns:a16="http://schemas.microsoft.com/office/drawing/2014/main" id="{5C6F7ED2-A935-B378-1C26-FC9F5AE05FB9}"/>
              </a:ext>
            </a:extLst>
          </p:cNvPr>
          <p:cNvSpPr>
            <a:spLocks noGrp="1"/>
          </p:cNvSpPr>
          <p:nvPr>
            <p:ph idx="1"/>
          </p:nvPr>
        </p:nvSpPr>
        <p:spPr>
          <a:xfrm>
            <a:off x="596747" y="1377109"/>
            <a:ext cx="11103166" cy="859316"/>
          </a:xfrm>
        </p:spPr>
        <p:txBody>
          <a:bodyPr>
            <a:noAutofit/>
          </a:bodyPr>
          <a:lstStyle/>
          <a:p>
            <a:pPr algn="just">
              <a:lnSpc>
                <a:spcPct val="210000"/>
              </a:lnSpc>
            </a:pPr>
            <a:r>
              <a:rPr lang="en-US" sz="2200" dirty="0">
                <a:solidFill>
                  <a:srgbClr val="444444"/>
                </a:solidFill>
                <a:latin typeface="Poppins" panose="00000500000000000000" pitchFamily="2" charset="0"/>
              </a:rPr>
              <a:t>Formula : Pearson’s correlation coefficient </a:t>
            </a:r>
          </a:p>
          <a:p>
            <a:pPr marL="0" indent="0" algn="just">
              <a:lnSpc>
                <a:spcPct val="210000"/>
              </a:lnSpc>
              <a:buNone/>
            </a:pPr>
            <a:r>
              <a:rPr lang="en-US" sz="1600" dirty="0">
                <a:solidFill>
                  <a:srgbClr val="444444"/>
                </a:solidFill>
                <a:latin typeface="Poppins" panose="00000500000000000000" pitchFamily="2" charset="0"/>
              </a:rPr>
              <a:t>.</a:t>
            </a:r>
          </a:p>
          <a:p>
            <a:pPr marL="0" indent="0" algn="just">
              <a:lnSpc>
                <a:spcPct val="210000"/>
              </a:lnSpc>
              <a:buNone/>
            </a:pPr>
            <a:br>
              <a:rPr lang="en-US" sz="1600" dirty="0"/>
            </a:br>
            <a:endParaRPr lang="en-US" sz="1600" dirty="0"/>
          </a:p>
        </p:txBody>
      </p:sp>
      <p:pic>
        <p:nvPicPr>
          <p:cNvPr id="2054" name="Picture 6" descr="pearson correlation">
            <a:extLst>
              <a:ext uri="{FF2B5EF4-FFF2-40B4-BE49-F238E27FC236}">
                <a16:creationId xmlns:a16="http://schemas.microsoft.com/office/drawing/2014/main" id="{0118BBEA-C9D6-57A1-2103-57F1888C6A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919" y="2401678"/>
            <a:ext cx="3582375" cy="187286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0D0185A-AEC7-504A-FDC5-E0B97D7DF7C5}"/>
              </a:ext>
            </a:extLst>
          </p:cNvPr>
          <p:cNvPicPr>
            <a:picLocks noChangeAspect="1"/>
          </p:cNvPicPr>
          <p:nvPr/>
        </p:nvPicPr>
        <p:blipFill>
          <a:blip r:embed="rId3"/>
          <a:stretch>
            <a:fillRect/>
          </a:stretch>
        </p:blipFill>
        <p:spPr>
          <a:xfrm>
            <a:off x="5284369" y="2401678"/>
            <a:ext cx="5093519" cy="3290504"/>
          </a:xfrm>
          <a:prstGeom prst="rect">
            <a:avLst/>
          </a:prstGeom>
        </p:spPr>
      </p:pic>
    </p:spTree>
    <p:extLst>
      <p:ext uri="{BB962C8B-B14F-4D97-AF65-F5344CB8AC3E}">
        <p14:creationId xmlns:p14="http://schemas.microsoft.com/office/powerpoint/2010/main" val="681418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3E5EF-C825-ED66-6DB5-4A5B3C4B774D}"/>
              </a:ext>
            </a:extLst>
          </p:cNvPr>
          <p:cNvSpPr>
            <a:spLocks noGrp="1"/>
          </p:cNvSpPr>
          <p:nvPr>
            <p:ph type="title"/>
          </p:nvPr>
        </p:nvSpPr>
        <p:spPr>
          <a:xfrm>
            <a:off x="596747" y="166822"/>
            <a:ext cx="10515600" cy="1325563"/>
          </a:xfrm>
        </p:spPr>
        <p:txBody>
          <a:bodyPr/>
          <a:lstStyle/>
          <a:p>
            <a:pPr algn="l"/>
            <a:r>
              <a:rPr lang="en-US" b="0" i="0" dirty="0">
                <a:solidFill>
                  <a:srgbClr val="575760"/>
                </a:solidFill>
                <a:effectLst/>
                <a:latin typeface="Helvetica" panose="020B0604020202020204" pitchFamily="34" charset="0"/>
              </a:rPr>
              <a:t>Types of correlation coefficient formulas.</a:t>
            </a:r>
          </a:p>
        </p:txBody>
      </p:sp>
      <p:sp>
        <p:nvSpPr>
          <p:cNvPr id="3" name="Content Placeholder 2">
            <a:extLst>
              <a:ext uri="{FF2B5EF4-FFF2-40B4-BE49-F238E27FC236}">
                <a16:creationId xmlns:a16="http://schemas.microsoft.com/office/drawing/2014/main" id="{5C6F7ED2-A935-B378-1C26-FC9F5AE05FB9}"/>
              </a:ext>
            </a:extLst>
          </p:cNvPr>
          <p:cNvSpPr>
            <a:spLocks noGrp="1"/>
          </p:cNvSpPr>
          <p:nvPr>
            <p:ph idx="1"/>
          </p:nvPr>
        </p:nvSpPr>
        <p:spPr>
          <a:xfrm>
            <a:off x="596747" y="1377109"/>
            <a:ext cx="4548130" cy="859316"/>
          </a:xfrm>
        </p:spPr>
        <p:txBody>
          <a:bodyPr>
            <a:noAutofit/>
          </a:bodyPr>
          <a:lstStyle/>
          <a:p>
            <a:pPr algn="just">
              <a:lnSpc>
                <a:spcPct val="210000"/>
              </a:lnSpc>
            </a:pPr>
            <a:r>
              <a:rPr lang="en-US" sz="2200" dirty="0">
                <a:solidFill>
                  <a:srgbClr val="444444"/>
                </a:solidFill>
                <a:latin typeface="Poppins" panose="00000500000000000000" pitchFamily="2" charset="0"/>
              </a:rPr>
              <a:t>Formula : Sample correlation</a:t>
            </a:r>
            <a:r>
              <a:rPr lang="en-US" sz="1600" dirty="0">
                <a:solidFill>
                  <a:srgbClr val="444444"/>
                </a:solidFill>
                <a:latin typeface="Poppins" panose="00000500000000000000" pitchFamily="2" charset="0"/>
              </a:rPr>
              <a:t>.</a:t>
            </a:r>
          </a:p>
          <a:p>
            <a:pPr marL="0" indent="0" algn="just">
              <a:lnSpc>
                <a:spcPct val="210000"/>
              </a:lnSpc>
              <a:buNone/>
            </a:pPr>
            <a:br>
              <a:rPr lang="en-US" sz="1600" dirty="0"/>
            </a:br>
            <a:endParaRPr lang="en-US" sz="1600" dirty="0"/>
          </a:p>
        </p:txBody>
      </p:sp>
      <p:pic>
        <p:nvPicPr>
          <p:cNvPr id="3074" name="Picture 2" descr="Sample correlation coefficient formula">
            <a:hlinkClick r:id="rId2"/>
            <a:extLst>
              <a:ext uri="{FF2B5EF4-FFF2-40B4-BE49-F238E27FC236}">
                <a16:creationId xmlns:a16="http://schemas.microsoft.com/office/drawing/2014/main" id="{F3DE0AAE-0CC6-EC1A-2DDD-D24A07BB4D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1345" y="2465408"/>
            <a:ext cx="2864385" cy="129252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14EABBD9-5C3B-9F12-68B8-D3E7FC7A5D10}"/>
              </a:ext>
            </a:extLst>
          </p:cNvPr>
          <p:cNvSpPr txBox="1">
            <a:spLocks/>
          </p:cNvSpPr>
          <p:nvPr/>
        </p:nvSpPr>
        <p:spPr>
          <a:xfrm>
            <a:off x="5854547" y="1377109"/>
            <a:ext cx="4922704" cy="8593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10000"/>
              </a:lnSpc>
            </a:pPr>
            <a:r>
              <a:rPr lang="en-US" sz="2200" dirty="0">
                <a:solidFill>
                  <a:srgbClr val="444444"/>
                </a:solidFill>
                <a:latin typeface="Poppins" panose="00000500000000000000" pitchFamily="2" charset="0"/>
              </a:rPr>
              <a:t>Formula : Population correlation</a:t>
            </a:r>
            <a:r>
              <a:rPr lang="en-US" sz="1600" dirty="0">
                <a:solidFill>
                  <a:srgbClr val="444444"/>
                </a:solidFill>
                <a:latin typeface="Poppins" panose="00000500000000000000" pitchFamily="2" charset="0"/>
              </a:rPr>
              <a:t>.</a:t>
            </a:r>
          </a:p>
          <a:p>
            <a:pPr marL="0" indent="0" algn="just">
              <a:lnSpc>
                <a:spcPct val="210000"/>
              </a:lnSpc>
              <a:buFont typeface="Arial" panose="020B0604020202020204" pitchFamily="34" charset="0"/>
              <a:buNone/>
            </a:pPr>
            <a:br>
              <a:rPr lang="en-US" sz="1600" dirty="0"/>
            </a:br>
            <a:endParaRPr lang="en-US" sz="1600" dirty="0"/>
          </a:p>
        </p:txBody>
      </p:sp>
      <p:pic>
        <p:nvPicPr>
          <p:cNvPr id="7" name="Picture 6">
            <a:extLst>
              <a:ext uri="{FF2B5EF4-FFF2-40B4-BE49-F238E27FC236}">
                <a16:creationId xmlns:a16="http://schemas.microsoft.com/office/drawing/2014/main" id="{1DFAAC88-3BFB-4900-DD66-5CEEEB957BB5}"/>
              </a:ext>
            </a:extLst>
          </p:cNvPr>
          <p:cNvPicPr>
            <a:picLocks noChangeAspect="1"/>
          </p:cNvPicPr>
          <p:nvPr/>
        </p:nvPicPr>
        <p:blipFill>
          <a:blip r:embed="rId4"/>
          <a:stretch>
            <a:fillRect/>
          </a:stretch>
        </p:blipFill>
        <p:spPr>
          <a:xfrm>
            <a:off x="7018890" y="2465408"/>
            <a:ext cx="2389513" cy="1292528"/>
          </a:xfrm>
          <a:prstGeom prst="rect">
            <a:avLst/>
          </a:prstGeom>
        </p:spPr>
      </p:pic>
      <p:sp>
        <p:nvSpPr>
          <p:cNvPr id="9" name="TextBox 8">
            <a:extLst>
              <a:ext uri="{FF2B5EF4-FFF2-40B4-BE49-F238E27FC236}">
                <a16:creationId xmlns:a16="http://schemas.microsoft.com/office/drawing/2014/main" id="{5B2BFC34-7472-474E-939F-904B25E6A49B}"/>
              </a:ext>
            </a:extLst>
          </p:cNvPr>
          <p:cNvSpPr txBox="1"/>
          <p:nvPr/>
        </p:nvSpPr>
        <p:spPr>
          <a:xfrm>
            <a:off x="769803" y="4130395"/>
            <a:ext cx="10797908" cy="369332"/>
          </a:xfrm>
          <a:prstGeom prst="rect">
            <a:avLst/>
          </a:prstGeom>
          <a:noFill/>
        </p:spPr>
        <p:txBody>
          <a:bodyPr wrap="square">
            <a:spAutoFit/>
          </a:bodyPr>
          <a:lstStyle/>
          <a:p>
            <a:r>
              <a:rPr lang="en-US" b="0" i="0" dirty="0" err="1">
                <a:solidFill>
                  <a:srgbClr val="575760"/>
                </a:solidFill>
                <a:effectLst/>
                <a:latin typeface="Helvetica" panose="020B0604020202020204" pitchFamily="34" charset="0"/>
              </a:rPr>
              <a:t>S</a:t>
            </a:r>
            <a:r>
              <a:rPr lang="en-US" b="0" i="0" baseline="-25000" dirty="0" err="1">
                <a:solidFill>
                  <a:srgbClr val="575760"/>
                </a:solidFill>
                <a:effectLst/>
                <a:latin typeface="Helvetica" panose="020B0604020202020204" pitchFamily="34" charset="0"/>
              </a:rPr>
              <a:t>x</a:t>
            </a:r>
            <a:r>
              <a:rPr lang="en-US" b="0" i="0" dirty="0">
                <a:solidFill>
                  <a:srgbClr val="575760"/>
                </a:solidFill>
                <a:effectLst/>
                <a:latin typeface="Helvetica" panose="020B0604020202020204" pitchFamily="34" charset="0"/>
              </a:rPr>
              <a:t> and </a:t>
            </a:r>
            <a:r>
              <a:rPr lang="en-US" b="0" i="0" dirty="0" err="1">
                <a:solidFill>
                  <a:srgbClr val="575760"/>
                </a:solidFill>
                <a:effectLst/>
                <a:latin typeface="Helvetica" panose="020B0604020202020204" pitchFamily="34" charset="0"/>
              </a:rPr>
              <a:t>s</a:t>
            </a:r>
            <a:r>
              <a:rPr lang="en-US" b="0" i="0" baseline="-25000" dirty="0" err="1">
                <a:solidFill>
                  <a:srgbClr val="575760"/>
                </a:solidFill>
                <a:effectLst/>
                <a:latin typeface="Helvetica" panose="020B0604020202020204" pitchFamily="34" charset="0"/>
              </a:rPr>
              <a:t>y</a:t>
            </a:r>
            <a:r>
              <a:rPr lang="en-US" b="0" i="0" dirty="0">
                <a:solidFill>
                  <a:srgbClr val="575760"/>
                </a:solidFill>
                <a:effectLst/>
                <a:latin typeface="Helvetica" panose="020B0604020202020204" pitchFamily="34" charset="0"/>
              </a:rPr>
              <a:t> are the sample </a:t>
            </a:r>
            <a:r>
              <a:rPr lang="en-US" b="0" i="0" u="none" strike="noStrike" dirty="0">
                <a:solidFill>
                  <a:srgbClr val="005C85"/>
                </a:solidFill>
                <a:effectLst/>
                <a:latin typeface="Helvetica" panose="020B0604020202020204" pitchFamily="34" charset="0"/>
                <a:hlinkClick r:id="rId5"/>
              </a:rPr>
              <a:t>standard deviations</a:t>
            </a:r>
            <a:r>
              <a:rPr lang="en-US" b="0" i="0" dirty="0">
                <a:solidFill>
                  <a:srgbClr val="575760"/>
                </a:solidFill>
                <a:effectLst/>
                <a:latin typeface="Helvetica" panose="020B0604020202020204" pitchFamily="34" charset="0"/>
              </a:rPr>
              <a:t>, and </a:t>
            </a:r>
            <a:r>
              <a:rPr lang="en-US" b="0" i="0" dirty="0" err="1">
                <a:solidFill>
                  <a:srgbClr val="575760"/>
                </a:solidFill>
                <a:effectLst/>
                <a:latin typeface="Helvetica" panose="020B0604020202020204" pitchFamily="34" charset="0"/>
              </a:rPr>
              <a:t>s</a:t>
            </a:r>
            <a:r>
              <a:rPr lang="en-US" b="0" i="0" baseline="-25000" dirty="0" err="1">
                <a:solidFill>
                  <a:srgbClr val="575760"/>
                </a:solidFill>
                <a:effectLst/>
                <a:latin typeface="Helvetica" panose="020B0604020202020204" pitchFamily="34" charset="0"/>
              </a:rPr>
              <a:t>xy</a:t>
            </a:r>
            <a:r>
              <a:rPr lang="en-US" b="0" i="0" dirty="0">
                <a:solidFill>
                  <a:srgbClr val="575760"/>
                </a:solidFill>
                <a:effectLst/>
                <a:latin typeface="Helvetica" panose="020B0604020202020204" pitchFamily="34" charset="0"/>
              </a:rPr>
              <a:t> is the sample </a:t>
            </a:r>
            <a:r>
              <a:rPr lang="en-US" b="0" i="0" u="none" strike="noStrike" dirty="0">
                <a:solidFill>
                  <a:srgbClr val="005C85"/>
                </a:solidFill>
                <a:effectLst/>
                <a:latin typeface="Helvetica" panose="020B0604020202020204" pitchFamily="34" charset="0"/>
                <a:hlinkClick r:id="rId6"/>
              </a:rPr>
              <a:t>covariance</a:t>
            </a:r>
            <a:r>
              <a:rPr lang="en-US" b="0" i="0" dirty="0">
                <a:solidFill>
                  <a:srgbClr val="575760"/>
                </a:solidFill>
                <a:effectLst/>
                <a:latin typeface="Helvetica" panose="020B0604020202020204" pitchFamily="34" charset="0"/>
              </a:rPr>
              <a:t>.</a:t>
            </a:r>
            <a:endParaRPr lang="en-US" dirty="0"/>
          </a:p>
        </p:txBody>
      </p:sp>
      <p:sp>
        <p:nvSpPr>
          <p:cNvPr id="11" name="TextBox 10">
            <a:extLst>
              <a:ext uri="{FF2B5EF4-FFF2-40B4-BE49-F238E27FC236}">
                <a16:creationId xmlns:a16="http://schemas.microsoft.com/office/drawing/2014/main" id="{41BB0D06-4004-A766-67A5-37C5AD43E0D8}"/>
              </a:ext>
            </a:extLst>
          </p:cNvPr>
          <p:cNvSpPr txBox="1"/>
          <p:nvPr/>
        </p:nvSpPr>
        <p:spPr>
          <a:xfrm>
            <a:off x="658716" y="4730150"/>
            <a:ext cx="11228484" cy="646331"/>
          </a:xfrm>
          <a:prstGeom prst="rect">
            <a:avLst/>
          </a:prstGeom>
          <a:noFill/>
        </p:spPr>
        <p:txBody>
          <a:bodyPr wrap="square">
            <a:spAutoFit/>
          </a:bodyPr>
          <a:lstStyle/>
          <a:p>
            <a:r>
              <a:rPr lang="en-US" b="0" i="0" dirty="0">
                <a:solidFill>
                  <a:srgbClr val="575760"/>
                </a:solidFill>
                <a:effectLst/>
                <a:latin typeface="Helvetica" panose="020B0604020202020204" pitchFamily="34" charset="0"/>
              </a:rPr>
              <a:t>The population correlation coefficient uses </a:t>
            </a:r>
            <a:r>
              <a:rPr lang="en-US" b="0" i="0" dirty="0" err="1">
                <a:solidFill>
                  <a:srgbClr val="575760"/>
                </a:solidFill>
                <a:effectLst/>
                <a:latin typeface="Helvetica" panose="020B0604020202020204" pitchFamily="34" charset="0"/>
              </a:rPr>
              <a:t>σ</a:t>
            </a:r>
            <a:r>
              <a:rPr lang="en-US" b="0" i="0" baseline="-25000" dirty="0" err="1">
                <a:solidFill>
                  <a:srgbClr val="575760"/>
                </a:solidFill>
                <a:effectLst/>
                <a:latin typeface="Helvetica" panose="020B0604020202020204" pitchFamily="34" charset="0"/>
              </a:rPr>
              <a:t>x</a:t>
            </a:r>
            <a:r>
              <a:rPr lang="en-US" b="0" i="0" dirty="0">
                <a:solidFill>
                  <a:srgbClr val="575760"/>
                </a:solidFill>
                <a:effectLst/>
                <a:latin typeface="Helvetica" panose="020B0604020202020204" pitchFamily="34" charset="0"/>
              </a:rPr>
              <a:t> and </a:t>
            </a:r>
            <a:r>
              <a:rPr lang="en-US" b="0" i="0" dirty="0" err="1">
                <a:solidFill>
                  <a:srgbClr val="575760"/>
                </a:solidFill>
                <a:effectLst/>
                <a:latin typeface="Helvetica" panose="020B0604020202020204" pitchFamily="34" charset="0"/>
              </a:rPr>
              <a:t>σ</a:t>
            </a:r>
            <a:r>
              <a:rPr lang="en-US" b="0" i="0" baseline="-25000" dirty="0" err="1">
                <a:solidFill>
                  <a:srgbClr val="575760"/>
                </a:solidFill>
                <a:effectLst/>
                <a:latin typeface="Helvetica" panose="020B0604020202020204" pitchFamily="34" charset="0"/>
              </a:rPr>
              <a:t>y</a:t>
            </a:r>
            <a:r>
              <a:rPr lang="en-US" b="0" i="0" dirty="0">
                <a:solidFill>
                  <a:srgbClr val="575760"/>
                </a:solidFill>
                <a:effectLst/>
                <a:latin typeface="Helvetica" panose="020B0604020202020204" pitchFamily="34" charset="0"/>
              </a:rPr>
              <a:t> as the population standard deviations, and </a:t>
            </a:r>
            <a:r>
              <a:rPr lang="en-US" b="0" i="0" dirty="0" err="1">
                <a:solidFill>
                  <a:srgbClr val="575760"/>
                </a:solidFill>
                <a:effectLst/>
                <a:latin typeface="Helvetica" panose="020B0604020202020204" pitchFamily="34" charset="0"/>
              </a:rPr>
              <a:t>σ</a:t>
            </a:r>
            <a:r>
              <a:rPr lang="en-US" b="0" i="0" baseline="-25000" dirty="0" err="1">
                <a:solidFill>
                  <a:srgbClr val="575760"/>
                </a:solidFill>
                <a:effectLst/>
                <a:latin typeface="Helvetica" panose="020B0604020202020204" pitchFamily="34" charset="0"/>
              </a:rPr>
              <a:t>xy</a:t>
            </a:r>
            <a:r>
              <a:rPr lang="en-US" b="0" i="0" dirty="0">
                <a:solidFill>
                  <a:srgbClr val="575760"/>
                </a:solidFill>
                <a:effectLst/>
                <a:latin typeface="Helvetica" panose="020B0604020202020204" pitchFamily="34" charset="0"/>
              </a:rPr>
              <a:t> as the population covariance.</a:t>
            </a:r>
            <a:endParaRPr lang="en-US" dirty="0"/>
          </a:p>
        </p:txBody>
      </p:sp>
    </p:spTree>
    <p:extLst>
      <p:ext uri="{BB962C8B-B14F-4D97-AF65-F5344CB8AC3E}">
        <p14:creationId xmlns:p14="http://schemas.microsoft.com/office/powerpoint/2010/main" val="3889088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FB92B-5EF1-F3AC-EB90-7352D83AC0DE}"/>
              </a:ext>
            </a:extLst>
          </p:cNvPr>
          <p:cNvSpPr>
            <a:spLocks noGrp="1"/>
          </p:cNvSpPr>
          <p:nvPr>
            <p:ph type="title"/>
          </p:nvPr>
        </p:nvSpPr>
        <p:spPr>
          <a:xfrm>
            <a:off x="320407" y="243939"/>
            <a:ext cx="11247304" cy="1133169"/>
          </a:xfrm>
        </p:spPr>
        <p:txBody>
          <a:bodyPr>
            <a:normAutofit/>
          </a:bodyPr>
          <a:lstStyle/>
          <a:p>
            <a:r>
              <a:rPr lang="en-US" sz="2400" dirty="0">
                <a:solidFill>
                  <a:srgbClr val="575760"/>
                </a:solidFill>
                <a:latin typeface="Helvetica" panose="020B0604020202020204" pitchFamily="34" charset="0"/>
              </a:rPr>
              <a:t>Example</a:t>
            </a:r>
            <a:r>
              <a:rPr lang="en-US" sz="2400" dirty="0"/>
              <a:t>:</a:t>
            </a:r>
            <a:br>
              <a:rPr lang="en-US" sz="2400" dirty="0"/>
            </a:br>
            <a:r>
              <a:rPr lang="en-US" sz="2400" b="0" i="0" dirty="0">
                <a:solidFill>
                  <a:srgbClr val="575760"/>
                </a:solidFill>
                <a:effectLst/>
                <a:latin typeface="Helvetica" panose="020B0604020202020204" pitchFamily="34" charset="0"/>
              </a:rPr>
              <a:t>Find the value of the correlation coefficient from the following table:</a:t>
            </a:r>
            <a:endParaRPr lang="en-US" sz="2400" dirty="0"/>
          </a:p>
        </p:txBody>
      </p:sp>
      <p:graphicFrame>
        <p:nvGraphicFramePr>
          <p:cNvPr id="4" name="Content Placeholder 3">
            <a:extLst>
              <a:ext uri="{FF2B5EF4-FFF2-40B4-BE49-F238E27FC236}">
                <a16:creationId xmlns:a16="http://schemas.microsoft.com/office/drawing/2014/main" id="{BC3B6F6D-9979-0C79-96FD-858CB641EA38}"/>
              </a:ext>
            </a:extLst>
          </p:cNvPr>
          <p:cNvGraphicFramePr>
            <a:graphicFrameLocks noGrp="1"/>
          </p:cNvGraphicFramePr>
          <p:nvPr>
            <p:ph idx="1"/>
            <p:extLst>
              <p:ext uri="{D42A27DB-BD31-4B8C-83A1-F6EECF244321}">
                <p14:modId xmlns:p14="http://schemas.microsoft.com/office/powerpoint/2010/main" val="2515520653"/>
              </p:ext>
            </p:extLst>
          </p:nvPr>
        </p:nvGraphicFramePr>
        <p:xfrm>
          <a:off x="2243998" y="1935480"/>
          <a:ext cx="4994084" cy="2987040"/>
        </p:xfrm>
        <a:graphic>
          <a:graphicData uri="http://schemas.openxmlformats.org/drawingml/2006/table">
            <a:tbl>
              <a:tblPr/>
              <a:tblGrid>
                <a:gridCol w="881545">
                  <a:extLst>
                    <a:ext uri="{9D8B030D-6E8A-4147-A177-3AD203B41FA5}">
                      <a16:colId xmlns:a16="http://schemas.microsoft.com/office/drawing/2014/main" val="948047867"/>
                    </a:ext>
                  </a:extLst>
                </a:gridCol>
                <a:gridCol w="1369339">
                  <a:extLst>
                    <a:ext uri="{9D8B030D-6E8A-4147-A177-3AD203B41FA5}">
                      <a16:colId xmlns:a16="http://schemas.microsoft.com/office/drawing/2014/main" val="1285973980"/>
                    </a:ext>
                  </a:extLst>
                </a:gridCol>
                <a:gridCol w="2743200">
                  <a:extLst>
                    <a:ext uri="{9D8B030D-6E8A-4147-A177-3AD203B41FA5}">
                      <a16:colId xmlns:a16="http://schemas.microsoft.com/office/drawing/2014/main" val="1414086587"/>
                    </a:ext>
                  </a:extLst>
                </a:gridCol>
              </a:tblGrid>
              <a:tr h="0">
                <a:tc>
                  <a:txBody>
                    <a:bodyPr/>
                    <a:lstStyle/>
                    <a:p>
                      <a:pPr algn="ctr"/>
                      <a:r>
                        <a:rPr lang="en-US" b="1">
                          <a:effectLst/>
                        </a:rPr>
                        <a:t>Subject</a:t>
                      </a:r>
                    </a:p>
                  </a:txBody>
                  <a:tcPr marL="76200" marR="76200" marT="76200" marB="76200" anchor="ctr">
                    <a:lnL w="9525" cap="flat" cmpd="sng" algn="ctr">
                      <a:solidFill>
                        <a:srgbClr val="40F76D"/>
                      </a:solidFill>
                      <a:prstDash val="solid"/>
                      <a:round/>
                      <a:headEnd type="none" w="med" len="med"/>
                      <a:tailEnd type="none" w="med" len="med"/>
                    </a:lnL>
                    <a:lnR w="9525" cap="flat" cmpd="sng" algn="ctr">
                      <a:solidFill>
                        <a:srgbClr val="D0F46D"/>
                      </a:solidFill>
                      <a:prstDash val="solid"/>
                      <a:round/>
                      <a:headEnd type="none" w="med" len="med"/>
                      <a:tailEnd type="none" w="med" len="med"/>
                    </a:lnR>
                    <a:lnT w="9525" cap="flat" cmpd="sng" algn="ctr">
                      <a:solidFill>
                        <a:srgbClr val="40F76D"/>
                      </a:solidFill>
                      <a:prstDash val="solid"/>
                      <a:round/>
                      <a:headEnd type="none" w="med" len="med"/>
                      <a:tailEnd type="none" w="med" len="med"/>
                    </a:lnT>
                    <a:lnB w="9525" cap="flat" cmpd="sng" algn="ctr">
                      <a:solidFill>
                        <a:srgbClr val="00076E"/>
                      </a:solidFill>
                      <a:prstDash val="solid"/>
                      <a:round/>
                      <a:headEnd type="none" w="med" len="med"/>
                      <a:tailEnd type="none" w="med" len="med"/>
                    </a:lnB>
                    <a:solidFill>
                      <a:srgbClr val="FFFFFF"/>
                    </a:solidFill>
                  </a:tcPr>
                </a:tc>
                <a:tc>
                  <a:txBody>
                    <a:bodyPr/>
                    <a:lstStyle/>
                    <a:p>
                      <a:pPr algn="ctr"/>
                      <a:r>
                        <a:rPr lang="en-US" b="1">
                          <a:effectLst/>
                        </a:rPr>
                        <a:t>Age x</a:t>
                      </a:r>
                    </a:p>
                  </a:txBody>
                  <a:tcPr marL="76200" marR="76200" marT="76200" marB="76200" anchor="ctr">
                    <a:lnL w="9525" cap="flat" cmpd="sng" algn="ctr">
                      <a:solidFill>
                        <a:srgbClr val="D0F46D"/>
                      </a:solidFill>
                      <a:prstDash val="solid"/>
                      <a:round/>
                      <a:headEnd type="none" w="med" len="med"/>
                      <a:tailEnd type="none" w="med" len="med"/>
                    </a:lnL>
                    <a:lnR w="9525" cap="flat" cmpd="sng" algn="ctr">
                      <a:solidFill>
                        <a:srgbClr val="80F36D"/>
                      </a:solidFill>
                      <a:prstDash val="solid"/>
                      <a:round/>
                      <a:headEnd type="none" w="med" len="med"/>
                      <a:tailEnd type="none" w="med" len="med"/>
                    </a:lnR>
                    <a:lnT w="9525" cap="flat" cmpd="sng" algn="ctr">
                      <a:solidFill>
                        <a:srgbClr val="D0F46D"/>
                      </a:solidFill>
                      <a:prstDash val="solid"/>
                      <a:round/>
                      <a:headEnd type="none" w="med" len="med"/>
                      <a:tailEnd type="none" w="med" len="med"/>
                    </a:lnT>
                    <a:lnB w="9525" cap="flat" cmpd="sng" algn="ctr">
                      <a:solidFill>
                        <a:srgbClr val="C0FE6D"/>
                      </a:solidFill>
                      <a:prstDash val="solid"/>
                      <a:round/>
                      <a:headEnd type="none" w="med" len="med"/>
                      <a:tailEnd type="none" w="med" len="med"/>
                    </a:lnB>
                    <a:solidFill>
                      <a:srgbClr val="FFFFFF"/>
                    </a:solidFill>
                  </a:tcPr>
                </a:tc>
                <a:tc>
                  <a:txBody>
                    <a:bodyPr/>
                    <a:lstStyle/>
                    <a:p>
                      <a:pPr algn="ctr"/>
                      <a:r>
                        <a:rPr lang="en-US" b="1" dirty="0">
                          <a:effectLst/>
                        </a:rPr>
                        <a:t>Glucose Level y</a:t>
                      </a:r>
                    </a:p>
                  </a:txBody>
                  <a:tcPr marL="76200" marR="76200" marT="76200" marB="76200" anchor="ctr">
                    <a:lnL w="9525" cap="flat" cmpd="sng" algn="ctr">
                      <a:solidFill>
                        <a:srgbClr val="80F36D"/>
                      </a:solidFill>
                      <a:prstDash val="solid"/>
                      <a:round/>
                      <a:headEnd type="none" w="med" len="med"/>
                      <a:tailEnd type="none" w="med" len="med"/>
                    </a:lnL>
                    <a:lnR w="9525" cap="flat" cmpd="sng" algn="ctr">
                      <a:solidFill>
                        <a:srgbClr val="80F36D"/>
                      </a:solidFill>
                      <a:prstDash val="solid"/>
                      <a:round/>
                      <a:headEnd type="none" w="med" len="med"/>
                      <a:tailEnd type="none" w="med" len="med"/>
                    </a:lnR>
                    <a:lnT w="9525" cap="flat" cmpd="sng" algn="ctr">
                      <a:solidFill>
                        <a:srgbClr val="80F36D"/>
                      </a:solidFill>
                      <a:prstDash val="solid"/>
                      <a:round/>
                      <a:headEnd type="none" w="med" len="med"/>
                      <a:tailEnd type="none" w="med" len="med"/>
                    </a:lnT>
                    <a:lnB w="9525" cap="flat" cmpd="sng" algn="ctr">
                      <a:solidFill>
                        <a:srgbClr val="F0016E"/>
                      </a:solidFill>
                      <a:prstDash val="solid"/>
                      <a:round/>
                      <a:headEnd type="none" w="med" len="med"/>
                      <a:tailEnd type="none" w="med" len="med"/>
                    </a:lnB>
                    <a:solidFill>
                      <a:srgbClr val="FFFFFF"/>
                    </a:solidFill>
                  </a:tcPr>
                </a:tc>
                <a:extLst>
                  <a:ext uri="{0D108BD9-81ED-4DB2-BD59-A6C34878D82A}">
                    <a16:rowId xmlns:a16="http://schemas.microsoft.com/office/drawing/2014/main" val="2955903569"/>
                  </a:ext>
                </a:extLst>
              </a:tr>
              <a:tr h="0">
                <a:tc>
                  <a:txBody>
                    <a:bodyPr/>
                    <a:lstStyle/>
                    <a:p>
                      <a:pPr algn="ctr"/>
                      <a:r>
                        <a:rPr lang="en-US">
                          <a:effectLst/>
                        </a:rPr>
                        <a:t>1</a:t>
                      </a:r>
                    </a:p>
                  </a:txBody>
                  <a:tcPr marL="76200" marR="76200" marT="76200" marB="76200" anchor="ctr">
                    <a:lnL w="9525" cap="flat" cmpd="sng" algn="ctr">
                      <a:solidFill>
                        <a:srgbClr val="00076E"/>
                      </a:solidFill>
                      <a:prstDash val="solid"/>
                      <a:round/>
                      <a:headEnd type="none" w="med" len="med"/>
                      <a:tailEnd type="none" w="med" len="med"/>
                    </a:lnL>
                    <a:lnR w="9525" cap="flat" cmpd="sng" algn="ctr">
                      <a:solidFill>
                        <a:srgbClr val="C0FE6D"/>
                      </a:solidFill>
                      <a:prstDash val="solid"/>
                      <a:round/>
                      <a:headEnd type="none" w="med" len="med"/>
                      <a:tailEnd type="none" w="med" len="med"/>
                    </a:lnR>
                    <a:lnT w="9525" cap="flat" cmpd="sng" algn="ctr">
                      <a:solidFill>
                        <a:srgbClr val="00076E"/>
                      </a:solidFill>
                      <a:prstDash val="solid"/>
                      <a:round/>
                      <a:headEnd type="none" w="med" len="med"/>
                      <a:tailEnd type="none" w="med" len="med"/>
                    </a:lnT>
                    <a:lnB w="9525" cap="flat" cmpd="sng" algn="ctr">
                      <a:solidFill>
                        <a:srgbClr val="70006E"/>
                      </a:solidFill>
                      <a:prstDash val="solid"/>
                      <a:round/>
                      <a:headEnd type="none" w="med" len="med"/>
                      <a:tailEnd type="none" w="med" len="med"/>
                    </a:lnB>
                    <a:solidFill>
                      <a:srgbClr val="FFFFFF"/>
                    </a:solidFill>
                  </a:tcPr>
                </a:tc>
                <a:tc>
                  <a:txBody>
                    <a:bodyPr/>
                    <a:lstStyle/>
                    <a:p>
                      <a:pPr algn="ctr"/>
                      <a:r>
                        <a:rPr lang="en-US" dirty="0">
                          <a:effectLst/>
                        </a:rPr>
                        <a:t>43</a:t>
                      </a:r>
                    </a:p>
                  </a:txBody>
                  <a:tcPr marL="76200" marR="76200" marT="76200" marB="76200" anchor="ctr">
                    <a:lnL w="9525" cap="flat" cmpd="sng" algn="ctr">
                      <a:solidFill>
                        <a:srgbClr val="C0FE6D"/>
                      </a:solidFill>
                      <a:prstDash val="solid"/>
                      <a:round/>
                      <a:headEnd type="none" w="med" len="med"/>
                      <a:tailEnd type="none" w="med" len="med"/>
                    </a:lnL>
                    <a:lnR w="9525" cap="flat" cmpd="sng" algn="ctr">
                      <a:solidFill>
                        <a:srgbClr val="F0016E"/>
                      </a:solidFill>
                      <a:prstDash val="solid"/>
                      <a:round/>
                      <a:headEnd type="none" w="med" len="med"/>
                      <a:tailEnd type="none" w="med" len="med"/>
                    </a:lnR>
                    <a:lnT w="9525" cap="flat" cmpd="sng" algn="ctr">
                      <a:solidFill>
                        <a:srgbClr val="C0FE6D"/>
                      </a:solidFill>
                      <a:prstDash val="solid"/>
                      <a:round/>
                      <a:headEnd type="none" w="med" len="med"/>
                      <a:tailEnd type="none" w="med" len="med"/>
                    </a:lnT>
                    <a:lnB w="9525" cap="flat" cmpd="sng" algn="ctr">
                      <a:solidFill>
                        <a:srgbClr val="200B6E"/>
                      </a:solidFill>
                      <a:prstDash val="solid"/>
                      <a:round/>
                      <a:headEnd type="none" w="med" len="med"/>
                      <a:tailEnd type="none" w="med" len="med"/>
                    </a:lnB>
                    <a:solidFill>
                      <a:srgbClr val="FFFFFF"/>
                    </a:solidFill>
                  </a:tcPr>
                </a:tc>
                <a:tc>
                  <a:txBody>
                    <a:bodyPr/>
                    <a:lstStyle/>
                    <a:p>
                      <a:pPr algn="ctr"/>
                      <a:r>
                        <a:rPr lang="en-US">
                          <a:effectLst/>
                        </a:rPr>
                        <a:t>99</a:t>
                      </a:r>
                    </a:p>
                  </a:txBody>
                  <a:tcPr marL="76200" marR="76200" marT="76200" marB="76200" anchor="ctr">
                    <a:lnL w="9525" cap="flat" cmpd="sng" algn="ctr">
                      <a:solidFill>
                        <a:srgbClr val="F0016E"/>
                      </a:solidFill>
                      <a:prstDash val="solid"/>
                      <a:round/>
                      <a:headEnd type="none" w="med" len="med"/>
                      <a:tailEnd type="none" w="med" len="med"/>
                    </a:lnL>
                    <a:lnR w="9525" cap="flat" cmpd="sng" algn="ctr">
                      <a:solidFill>
                        <a:srgbClr val="F0016E"/>
                      </a:solidFill>
                      <a:prstDash val="solid"/>
                      <a:round/>
                      <a:headEnd type="none" w="med" len="med"/>
                      <a:tailEnd type="none" w="med" len="med"/>
                    </a:lnR>
                    <a:lnT w="9525" cap="flat" cmpd="sng" algn="ctr">
                      <a:solidFill>
                        <a:srgbClr val="F0016E"/>
                      </a:solidFill>
                      <a:prstDash val="solid"/>
                      <a:round/>
                      <a:headEnd type="none" w="med" len="med"/>
                      <a:tailEnd type="none" w="med" len="med"/>
                    </a:lnT>
                    <a:lnB w="9525" cap="flat" cmpd="sng" algn="ctr">
                      <a:solidFill>
                        <a:srgbClr val="C02B6E"/>
                      </a:solidFill>
                      <a:prstDash val="solid"/>
                      <a:round/>
                      <a:headEnd type="none" w="med" len="med"/>
                      <a:tailEnd type="none" w="med" len="med"/>
                    </a:lnB>
                    <a:solidFill>
                      <a:srgbClr val="FFFFFF"/>
                    </a:solidFill>
                  </a:tcPr>
                </a:tc>
                <a:extLst>
                  <a:ext uri="{0D108BD9-81ED-4DB2-BD59-A6C34878D82A}">
                    <a16:rowId xmlns:a16="http://schemas.microsoft.com/office/drawing/2014/main" val="2188093502"/>
                  </a:ext>
                </a:extLst>
              </a:tr>
              <a:tr h="0">
                <a:tc>
                  <a:txBody>
                    <a:bodyPr/>
                    <a:lstStyle/>
                    <a:p>
                      <a:pPr algn="ctr"/>
                      <a:r>
                        <a:rPr lang="en-US">
                          <a:effectLst/>
                        </a:rPr>
                        <a:t>2</a:t>
                      </a:r>
                    </a:p>
                  </a:txBody>
                  <a:tcPr marL="76200" marR="76200" marT="76200" marB="76200" anchor="ctr">
                    <a:lnL w="9525" cap="flat" cmpd="sng" algn="ctr">
                      <a:solidFill>
                        <a:srgbClr val="70006E"/>
                      </a:solidFill>
                      <a:prstDash val="solid"/>
                      <a:round/>
                      <a:headEnd type="none" w="med" len="med"/>
                      <a:tailEnd type="none" w="med" len="med"/>
                    </a:lnL>
                    <a:lnR w="9525" cap="flat" cmpd="sng" algn="ctr">
                      <a:solidFill>
                        <a:srgbClr val="200B6E"/>
                      </a:solidFill>
                      <a:prstDash val="solid"/>
                      <a:round/>
                      <a:headEnd type="none" w="med" len="med"/>
                      <a:tailEnd type="none" w="med" len="med"/>
                    </a:lnR>
                    <a:lnT w="9525" cap="flat" cmpd="sng" algn="ctr">
                      <a:solidFill>
                        <a:srgbClr val="70006E"/>
                      </a:solidFill>
                      <a:prstDash val="solid"/>
                      <a:round/>
                      <a:headEnd type="none" w="med" len="med"/>
                      <a:tailEnd type="none" w="med" len="med"/>
                    </a:lnT>
                    <a:lnB w="9525" cap="flat" cmpd="sng" algn="ctr">
                      <a:solidFill>
                        <a:srgbClr val="003A6E"/>
                      </a:solidFill>
                      <a:prstDash val="solid"/>
                      <a:round/>
                      <a:headEnd type="none" w="med" len="med"/>
                      <a:tailEnd type="none" w="med" len="med"/>
                    </a:lnB>
                    <a:solidFill>
                      <a:srgbClr val="FFFFFF"/>
                    </a:solidFill>
                  </a:tcPr>
                </a:tc>
                <a:tc>
                  <a:txBody>
                    <a:bodyPr/>
                    <a:lstStyle/>
                    <a:p>
                      <a:pPr algn="ctr"/>
                      <a:r>
                        <a:rPr lang="en-US">
                          <a:effectLst/>
                        </a:rPr>
                        <a:t>21</a:t>
                      </a:r>
                    </a:p>
                  </a:txBody>
                  <a:tcPr marL="76200" marR="76200" marT="76200" marB="76200" anchor="ctr">
                    <a:lnL w="9525" cap="flat" cmpd="sng" algn="ctr">
                      <a:solidFill>
                        <a:srgbClr val="200B6E"/>
                      </a:solidFill>
                      <a:prstDash val="solid"/>
                      <a:round/>
                      <a:headEnd type="none" w="med" len="med"/>
                      <a:tailEnd type="none" w="med" len="med"/>
                    </a:lnL>
                    <a:lnR w="9525" cap="flat" cmpd="sng" algn="ctr">
                      <a:solidFill>
                        <a:srgbClr val="C02B6E"/>
                      </a:solidFill>
                      <a:prstDash val="solid"/>
                      <a:round/>
                      <a:headEnd type="none" w="med" len="med"/>
                      <a:tailEnd type="none" w="med" len="med"/>
                    </a:lnR>
                    <a:lnT w="9525" cap="flat" cmpd="sng" algn="ctr">
                      <a:solidFill>
                        <a:srgbClr val="200B6E"/>
                      </a:solidFill>
                      <a:prstDash val="solid"/>
                      <a:round/>
                      <a:headEnd type="none" w="med" len="med"/>
                      <a:tailEnd type="none" w="med" len="med"/>
                    </a:lnT>
                    <a:lnB w="9525" cap="flat" cmpd="sng" algn="ctr">
                      <a:solidFill>
                        <a:srgbClr val="503E6E"/>
                      </a:solidFill>
                      <a:prstDash val="solid"/>
                      <a:round/>
                      <a:headEnd type="none" w="med" len="med"/>
                      <a:tailEnd type="none" w="med" len="med"/>
                    </a:lnB>
                    <a:solidFill>
                      <a:srgbClr val="FFFFFF"/>
                    </a:solidFill>
                  </a:tcPr>
                </a:tc>
                <a:tc>
                  <a:txBody>
                    <a:bodyPr/>
                    <a:lstStyle/>
                    <a:p>
                      <a:pPr algn="ctr"/>
                      <a:r>
                        <a:rPr lang="en-US">
                          <a:effectLst/>
                        </a:rPr>
                        <a:t>65</a:t>
                      </a:r>
                    </a:p>
                  </a:txBody>
                  <a:tcPr marL="76200" marR="76200" marT="76200" marB="76200" anchor="ctr">
                    <a:lnL w="9525" cap="flat" cmpd="sng" algn="ctr">
                      <a:solidFill>
                        <a:srgbClr val="C02B6E"/>
                      </a:solidFill>
                      <a:prstDash val="solid"/>
                      <a:round/>
                      <a:headEnd type="none" w="med" len="med"/>
                      <a:tailEnd type="none" w="med" len="med"/>
                    </a:lnL>
                    <a:lnR w="9525" cap="flat" cmpd="sng" algn="ctr">
                      <a:solidFill>
                        <a:srgbClr val="C02B6E"/>
                      </a:solidFill>
                      <a:prstDash val="solid"/>
                      <a:round/>
                      <a:headEnd type="none" w="med" len="med"/>
                      <a:tailEnd type="none" w="med" len="med"/>
                    </a:lnR>
                    <a:lnT w="9525" cap="flat" cmpd="sng" algn="ctr">
                      <a:solidFill>
                        <a:srgbClr val="C02B6E"/>
                      </a:solidFill>
                      <a:prstDash val="solid"/>
                      <a:round/>
                      <a:headEnd type="none" w="med" len="med"/>
                      <a:tailEnd type="none" w="med" len="med"/>
                    </a:lnT>
                    <a:lnB w="9525" cap="flat" cmpd="sng" algn="ctr">
                      <a:solidFill>
                        <a:srgbClr val="E04D6E"/>
                      </a:solidFill>
                      <a:prstDash val="solid"/>
                      <a:round/>
                      <a:headEnd type="none" w="med" len="med"/>
                      <a:tailEnd type="none" w="med" len="med"/>
                    </a:lnB>
                    <a:solidFill>
                      <a:srgbClr val="FFFFFF"/>
                    </a:solidFill>
                  </a:tcPr>
                </a:tc>
                <a:extLst>
                  <a:ext uri="{0D108BD9-81ED-4DB2-BD59-A6C34878D82A}">
                    <a16:rowId xmlns:a16="http://schemas.microsoft.com/office/drawing/2014/main" val="3164114043"/>
                  </a:ext>
                </a:extLst>
              </a:tr>
              <a:tr h="0">
                <a:tc>
                  <a:txBody>
                    <a:bodyPr/>
                    <a:lstStyle/>
                    <a:p>
                      <a:pPr algn="ctr"/>
                      <a:r>
                        <a:rPr lang="en-US">
                          <a:effectLst/>
                        </a:rPr>
                        <a:t>3</a:t>
                      </a:r>
                    </a:p>
                  </a:txBody>
                  <a:tcPr marL="76200" marR="76200" marT="76200" marB="76200" anchor="ctr">
                    <a:lnL w="9525" cap="flat" cmpd="sng" algn="ctr">
                      <a:solidFill>
                        <a:srgbClr val="003A6E"/>
                      </a:solidFill>
                      <a:prstDash val="solid"/>
                      <a:round/>
                      <a:headEnd type="none" w="med" len="med"/>
                      <a:tailEnd type="none" w="med" len="med"/>
                    </a:lnL>
                    <a:lnR w="9525" cap="flat" cmpd="sng" algn="ctr">
                      <a:solidFill>
                        <a:srgbClr val="503E6E"/>
                      </a:solidFill>
                      <a:prstDash val="solid"/>
                      <a:round/>
                      <a:headEnd type="none" w="med" len="med"/>
                      <a:tailEnd type="none" w="med" len="med"/>
                    </a:lnR>
                    <a:lnT w="9525" cap="flat" cmpd="sng" algn="ctr">
                      <a:solidFill>
                        <a:srgbClr val="003A6E"/>
                      </a:solidFill>
                      <a:prstDash val="solid"/>
                      <a:round/>
                      <a:headEnd type="none" w="med" len="med"/>
                      <a:tailEnd type="none" w="med" len="med"/>
                    </a:lnT>
                    <a:lnB w="9525" cap="flat" cmpd="sng" algn="ctr">
                      <a:solidFill>
                        <a:srgbClr val="60466E"/>
                      </a:solidFill>
                      <a:prstDash val="solid"/>
                      <a:round/>
                      <a:headEnd type="none" w="med" len="med"/>
                      <a:tailEnd type="none" w="med" len="med"/>
                    </a:lnB>
                    <a:solidFill>
                      <a:srgbClr val="FFFFFF"/>
                    </a:solidFill>
                  </a:tcPr>
                </a:tc>
                <a:tc>
                  <a:txBody>
                    <a:bodyPr/>
                    <a:lstStyle/>
                    <a:p>
                      <a:pPr algn="ctr"/>
                      <a:r>
                        <a:rPr lang="en-US" dirty="0">
                          <a:effectLst/>
                        </a:rPr>
                        <a:t>25</a:t>
                      </a:r>
                    </a:p>
                  </a:txBody>
                  <a:tcPr marL="76200" marR="76200" marT="76200" marB="76200" anchor="ctr">
                    <a:lnL w="9525" cap="flat" cmpd="sng" algn="ctr">
                      <a:solidFill>
                        <a:srgbClr val="503E6E"/>
                      </a:solidFill>
                      <a:prstDash val="solid"/>
                      <a:round/>
                      <a:headEnd type="none" w="med" len="med"/>
                      <a:tailEnd type="none" w="med" len="med"/>
                    </a:lnL>
                    <a:lnR w="9525" cap="flat" cmpd="sng" algn="ctr">
                      <a:solidFill>
                        <a:srgbClr val="E04D6E"/>
                      </a:solidFill>
                      <a:prstDash val="solid"/>
                      <a:round/>
                      <a:headEnd type="none" w="med" len="med"/>
                      <a:tailEnd type="none" w="med" len="med"/>
                    </a:lnR>
                    <a:lnT w="9525" cap="flat" cmpd="sng" algn="ctr">
                      <a:solidFill>
                        <a:srgbClr val="503E6E"/>
                      </a:solidFill>
                      <a:prstDash val="solid"/>
                      <a:round/>
                      <a:headEnd type="none" w="med" len="med"/>
                      <a:tailEnd type="none" w="med" len="med"/>
                    </a:lnT>
                    <a:lnB w="9525" cap="flat" cmpd="sng" algn="ctr">
                      <a:solidFill>
                        <a:srgbClr val="004C6E"/>
                      </a:solidFill>
                      <a:prstDash val="solid"/>
                      <a:round/>
                      <a:headEnd type="none" w="med" len="med"/>
                      <a:tailEnd type="none" w="med" len="med"/>
                    </a:lnB>
                    <a:solidFill>
                      <a:srgbClr val="FFFFFF"/>
                    </a:solidFill>
                  </a:tcPr>
                </a:tc>
                <a:tc>
                  <a:txBody>
                    <a:bodyPr/>
                    <a:lstStyle/>
                    <a:p>
                      <a:pPr algn="ctr"/>
                      <a:r>
                        <a:rPr lang="en-US" dirty="0">
                          <a:effectLst/>
                        </a:rPr>
                        <a:t>79</a:t>
                      </a:r>
                    </a:p>
                  </a:txBody>
                  <a:tcPr marL="76200" marR="76200" marT="76200" marB="76200" anchor="ctr">
                    <a:lnL w="9525" cap="flat" cmpd="sng" algn="ctr">
                      <a:solidFill>
                        <a:srgbClr val="E04D6E"/>
                      </a:solidFill>
                      <a:prstDash val="solid"/>
                      <a:round/>
                      <a:headEnd type="none" w="med" len="med"/>
                      <a:tailEnd type="none" w="med" len="med"/>
                    </a:lnL>
                    <a:lnR w="9525" cap="flat" cmpd="sng" algn="ctr">
                      <a:solidFill>
                        <a:srgbClr val="E04D6E"/>
                      </a:solidFill>
                      <a:prstDash val="solid"/>
                      <a:round/>
                      <a:headEnd type="none" w="med" len="med"/>
                      <a:tailEnd type="none" w="med" len="med"/>
                    </a:lnR>
                    <a:lnT w="9525" cap="flat" cmpd="sng" algn="ctr">
                      <a:solidFill>
                        <a:srgbClr val="E04D6E"/>
                      </a:solidFill>
                      <a:prstDash val="solid"/>
                      <a:round/>
                      <a:headEnd type="none" w="med" len="med"/>
                      <a:tailEnd type="none" w="med" len="med"/>
                    </a:lnT>
                    <a:lnB w="9525" cap="flat" cmpd="sng" algn="ctr">
                      <a:solidFill>
                        <a:srgbClr val="20506E"/>
                      </a:solidFill>
                      <a:prstDash val="solid"/>
                      <a:round/>
                      <a:headEnd type="none" w="med" len="med"/>
                      <a:tailEnd type="none" w="med" len="med"/>
                    </a:lnB>
                    <a:solidFill>
                      <a:srgbClr val="FFFFFF"/>
                    </a:solidFill>
                  </a:tcPr>
                </a:tc>
                <a:extLst>
                  <a:ext uri="{0D108BD9-81ED-4DB2-BD59-A6C34878D82A}">
                    <a16:rowId xmlns:a16="http://schemas.microsoft.com/office/drawing/2014/main" val="889133582"/>
                  </a:ext>
                </a:extLst>
              </a:tr>
              <a:tr h="0">
                <a:tc>
                  <a:txBody>
                    <a:bodyPr/>
                    <a:lstStyle/>
                    <a:p>
                      <a:pPr algn="ctr"/>
                      <a:r>
                        <a:rPr lang="en-US">
                          <a:effectLst/>
                        </a:rPr>
                        <a:t>4</a:t>
                      </a:r>
                    </a:p>
                  </a:txBody>
                  <a:tcPr marL="76200" marR="76200" marT="76200" marB="76200" anchor="ctr">
                    <a:lnL w="9525" cap="flat" cmpd="sng" algn="ctr">
                      <a:solidFill>
                        <a:srgbClr val="60466E"/>
                      </a:solidFill>
                      <a:prstDash val="solid"/>
                      <a:round/>
                      <a:headEnd type="none" w="med" len="med"/>
                      <a:tailEnd type="none" w="med" len="med"/>
                    </a:lnL>
                    <a:lnR w="9525" cap="flat" cmpd="sng" algn="ctr">
                      <a:solidFill>
                        <a:srgbClr val="004C6E"/>
                      </a:solidFill>
                      <a:prstDash val="solid"/>
                      <a:round/>
                      <a:headEnd type="none" w="med" len="med"/>
                      <a:tailEnd type="none" w="med" len="med"/>
                    </a:lnR>
                    <a:lnT w="9525" cap="flat" cmpd="sng" algn="ctr">
                      <a:solidFill>
                        <a:srgbClr val="60466E"/>
                      </a:solidFill>
                      <a:prstDash val="solid"/>
                      <a:round/>
                      <a:headEnd type="none" w="med" len="med"/>
                      <a:tailEnd type="none" w="med" len="med"/>
                    </a:lnT>
                    <a:lnB w="9525" cap="flat" cmpd="sng" algn="ctr">
                      <a:solidFill>
                        <a:srgbClr val="705D6E"/>
                      </a:solidFill>
                      <a:prstDash val="solid"/>
                      <a:round/>
                      <a:headEnd type="none" w="med" len="med"/>
                      <a:tailEnd type="none" w="med" len="med"/>
                    </a:lnB>
                    <a:solidFill>
                      <a:srgbClr val="FFFFFF"/>
                    </a:solidFill>
                  </a:tcPr>
                </a:tc>
                <a:tc>
                  <a:txBody>
                    <a:bodyPr/>
                    <a:lstStyle/>
                    <a:p>
                      <a:pPr algn="ctr"/>
                      <a:r>
                        <a:rPr lang="en-US">
                          <a:effectLst/>
                        </a:rPr>
                        <a:t>42</a:t>
                      </a:r>
                    </a:p>
                  </a:txBody>
                  <a:tcPr marL="76200" marR="76200" marT="76200" marB="76200" anchor="ctr">
                    <a:lnL w="9525" cap="flat" cmpd="sng" algn="ctr">
                      <a:solidFill>
                        <a:srgbClr val="004C6E"/>
                      </a:solidFill>
                      <a:prstDash val="solid"/>
                      <a:round/>
                      <a:headEnd type="none" w="med" len="med"/>
                      <a:tailEnd type="none" w="med" len="med"/>
                    </a:lnL>
                    <a:lnR w="9525" cap="flat" cmpd="sng" algn="ctr">
                      <a:solidFill>
                        <a:srgbClr val="20506E"/>
                      </a:solidFill>
                      <a:prstDash val="solid"/>
                      <a:round/>
                      <a:headEnd type="none" w="med" len="med"/>
                      <a:tailEnd type="none" w="med" len="med"/>
                    </a:lnR>
                    <a:lnT w="9525" cap="flat" cmpd="sng" algn="ctr">
                      <a:solidFill>
                        <a:srgbClr val="004C6E"/>
                      </a:solidFill>
                      <a:prstDash val="solid"/>
                      <a:round/>
                      <a:headEnd type="none" w="med" len="med"/>
                      <a:tailEnd type="none" w="med" len="med"/>
                    </a:lnT>
                    <a:lnB w="9525" cap="flat" cmpd="sng" algn="ctr">
                      <a:solidFill>
                        <a:srgbClr val="B0566E"/>
                      </a:solidFill>
                      <a:prstDash val="solid"/>
                      <a:round/>
                      <a:headEnd type="none" w="med" len="med"/>
                      <a:tailEnd type="none" w="med" len="med"/>
                    </a:lnB>
                    <a:solidFill>
                      <a:srgbClr val="FFFFFF"/>
                    </a:solidFill>
                  </a:tcPr>
                </a:tc>
                <a:tc>
                  <a:txBody>
                    <a:bodyPr/>
                    <a:lstStyle/>
                    <a:p>
                      <a:pPr algn="ctr"/>
                      <a:r>
                        <a:rPr lang="en-US">
                          <a:effectLst/>
                        </a:rPr>
                        <a:t>75</a:t>
                      </a:r>
                    </a:p>
                  </a:txBody>
                  <a:tcPr marL="76200" marR="76200" marT="76200" marB="76200" anchor="ctr">
                    <a:lnL w="9525" cap="flat" cmpd="sng" algn="ctr">
                      <a:solidFill>
                        <a:srgbClr val="20506E"/>
                      </a:solidFill>
                      <a:prstDash val="solid"/>
                      <a:round/>
                      <a:headEnd type="none" w="med" len="med"/>
                      <a:tailEnd type="none" w="med" len="med"/>
                    </a:lnL>
                    <a:lnR w="9525" cap="flat" cmpd="sng" algn="ctr">
                      <a:solidFill>
                        <a:srgbClr val="20506E"/>
                      </a:solidFill>
                      <a:prstDash val="solid"/>
                      <a:round/>
                      <a:headEnd type="none" w="med" len="med"/>
                      <a:tailEnd type="none" w="med" len="med"/>
                    </a:lnR>
                    <a:lnT w="9525" cap="flat" cmpd="sng" algn="ctr">
                      <a:solidFill>
                        <a:srgbClr val="20506E"/>
                      </a:solidFill>
                      <a:prstDash val="solid"/>
                      <a:round/>
                      <a:headEnd type="none" w="med" len="med"/>
                      <a:tailEnd type="none" w="med" len="med"/>
                    </a:lnT>
                    <a:lnB w="9525" cap="flat" cmpd="sng" algn="ctr">
                      <a:solidFill>
                        <a:srgbClr val="80596E"/>
                      </a:solidFill>
                      <a:prstDash val="solid"/>
                      <a:round/>
                      <a:headEnd type="none" w="med" len="med"/>
                      <a:tailEnd type="none" w="med" len="med"/>
                    </a:lnB>
                    <a:solidFill>
                      <a:srgbClr val="FFFFFF"/>
                    </a:solidFill>
                  </a:tcPr>
                </a:tc>
                <a:extLst>
                  <a:ext uri="{0D108BD9-81ED-4DB2-BD59-A6C34878D82A}">
                    <a16:rowId xmlns:a16="http://schemas.microsoft.com/office/drawing/2014/main" val="1061716981"/>
                  </a:ext>
                </a:extLst>
              </a:tr>
              <a:tr h="0">
                <a:tc>
                  <a:txBody>
                    <a:bodyPr/>
                    <a:lstStyle/>
                    <a:p>
                      <a:pPr algn="ctr"/>
                      <a:r>
                        <a:rPr lang="en-US">
                          <a:effectLst/>
                        </a:rPr>
                        <a:t>5</a:t>
                      </a:r>
                    </a:p>
                  </a:txBody>
                  <a:tcPr marL="76200" marR="76200" marT="76200" marB="76200" anchor="ctr">
                    <a:lnL w="9525" cap="flat" cmpd="sng" algn="ctr">
                      <a:solidFill>
                        <a:srgbClr val="705D6E"/>
                      </a:solidFill>
                      <a:prstDash val="solid"/>
                      <a:round/>
                      <a:headEnd type="none" w="med" len="med"/>
                      <a:tailEnd type="none" w="med" len="med"/>
                    </a:lnL>
                    <a:lnR w="9525" cap="flat" cmpd="sng" algn="ctr">
                      <a:solidFill>
                        <a:srgbClr val="B0566E"/>
                      </a:solidFill>
                      <a:prstDash val="solid"/>
                      <a:round/>
                      <a:headEnd type="none" w="med" len="med"/>
                      <a:tailEnd type="none" w="med" len="med"/>
                    </a:lnR>
                    <a:lnT w="9525" cap="flat" cmpd="sng" algn="ctr">
                      <a:solidFill>
                        <a:srgbClr val="705D6E"/>
                      </a:solidFill>
                      <a:prstDash val="solid"/>
                      <a:round/>
                      <a:headEnd type="none" w="med" len="med"/>
                      <a:tailEnd type="none" w="med" len="med"/>
                    </a:lnT>
                    <a:lnB w="9525" cap="flat" cmpd="sng" algn="ctr">
                      <a:solidFill>
                        <a:srgbClr val="805C6E"/>
                      </a:solidFill>
                      <a:prstDash val="solid"/>
                      <a:round/>
                      <a:headEnd type="none" w="med" len="med"/>
                      <a:tailEnd type="none" w="med" len="med"/>
                    </a:lnB>
                    <a:solidFill>
                      <a:srgbClr val="FFFFFF"/>
                    </a:solidFill>
                  </a:tcPr>
                </a:tc>
                <a:tc>
                  <a:txBody>
                    <a:bodyPr/>
                    <a:lstStyle/>
                    <a:p>
                      <a:pPr algn="ctr"/>
                      <a:r>
                        <a:rPr lang="en-US">
                          <a:effectLst/>
                        </a:rPr>
                        <a:t>57</a:t>
                      </a:r>
                    </a:p>
                  </a:txBody>
                  <a:tcPr marL="76200" marR="76200" marT="76200" marB="76200" anchor="ctr">
                    <a:lnL w="9525" cap="flat" cmpd="sng" algn="ctr">
                      <a:solidFill>
                        <a:srgbClr val="B0566E"/>
                      </a:solidFill>
                      <a:prstDash val="solid"/>
                      <a:round/>
                      <a:headEnd type="none" w="med" len="med"/>
                      <a:tailEnd type="none" w="med" len="med"/>
                    </a:lnL>
                    <a:lnR w="9525" cap="flat" cmpd="sng" algn="ctr">
                      <a:solidFill>
                        <a:srgbClr val="80596E"/>
                      </a:solidFill>
                      <a:prstDash val="solid"/>
                      <a:round/>
                      <a:headEnd type="none" w="med" len="med"/>
                      <a:tailEnd type="none" w="med" len="med"/>
                    </a:lnR>
                    <a:lnT w="9525" cap="flat" cmpd="sng" algn="ctr">
                      <a:solidFill>
                        <a:srgbClr val="B0566E"/>
                      </a:solidFill>
                      <a:prstDash val="solid"/>
                      <a:round/>
                      <a:headEnd type="none" w="med" len="med"/>
                      <a:tailEnd type="none" w="med" len="med"/>
                    </a:lnT>
                    <a:lnB w="9525" cap="flat" cmpd="sng" algn="ctr">
                      <a:solidFill>
                        <a:srgbClr val="B0566E"/>
                      </a:solidFill>
                      <a:prstDash val="solid"/>
                      <a:round/>
                      <a:headEnd type="none" w="med" len="med"/>
                      <a:tailEnd type="none" w="med" len="med"/>
                    </a:lnB>
                    <a:solidFill>
                      <a:srgbClr val="FFFFFF"/>
                    </a:solidFill>
                  </a:tcPr>
                </a:tc>
                <a:tc>
                  <a:txBody>
                    <a:bodyPr/>
                    <a:lstStyle/>
                    <a:p>
                      <a:pPr algn="ctr"/>
                      <a:r>
                        <a:rPr lang="en-US">
                          <a:effectLst/>
                        </a:rPr>
                        <a:t>87</a:t>
                      </a:r>
                    </a:p>
                  </a:txBody>
                  <a:tcPr marL="76200" marR="76200" marT="76200" marB="76200" anchor="ctr">
                    <a:lnL w="9525" cap="flat" cmpd="sng" algn="ctr">
                      <a:solidFill>
                        <a:srgbClr val="80596E"/>
                      </a:solidFill>
                      <a:prstDash val="solid"/>
                      <a:round/>
                      <a:headEnd type="none" w="med" len="med"/>
                      <a:tailEnd type="none" w="med" len="med"/>
                    </a:lnL>
                    <a:lnR w="9525" cap="flat" cmpd="sng" algn="ctr">
                      <a:solidFill>
                        <a:srgbClr val="80596E"/>
                      </a:solidFill>
                      <a:prstDash val="solid"/>
                      <a:round/>
                      <a:headEnd type="none" w="med" len="med"/>
                      <a:tailEnd type="none" w="med" len="med"/>
                    </a:lnR>
                    <a:lnT w="9525" cap="flat" cmpd="sng" algn="ctr">
                      <a:solidFill>
                        <a:srgbClr val="80596E"/>
                      </a:solidFill>
                      <a:prstDash val="solid"/>
                      <a:round/>
                      <a:headEnd type="none" w="med" len="med"/>
                      <a:tailEnd type="none" w="med" len="med"/>
                    </a:lnT>
                    <a:lnB w="9525" cap="flat" cmpd="sng" algn="ctr">
                      <a:solidFill>
                        <a:srgbClr val="60676E"/>
                      </a:solidFill>
                      <a:prstDash val="solid"/>
                      <a:round/>
                      <a:headEnd type="none" w="med" len="med"/>
                      <a:tailEnd type="none" w="med" len="med"/>
                    </a:lnB>
                    <a:solidFill>
                      <a:srgbClr val="FFFFFF"/>
                    </a:solidFill>
                  </a:tcPr>
                </a:tc>
                <a:extLst>
                  <a:ext uri="{0D108BD9-81ED-4DB2-BD59-A6C34878D82A}">
                    <a16:rowId xmlns:a16="http://schemas.microsoft.com/office/drawing/2014/main" val="4268357359"/>
                  </a:ext>
                </a:extLst>
              </a:tr>
              <a:tr h="0">
                <a:tc>
                  <a:txBody>
                    <a:bodyPr/>
                    <a:lstStyle/>
                    <a:p>
                      <a:pPr algn="ctr"/>
                      <a:r>
                        <a:rPr lang="en-US">
                          <a:effectLst/>
                        </a:rPr>
                        <a:t>6</a:t>
                      </a:r>
                    </a:p>
                  </a:txBody>
                  <a:tcPr marL="76200" marR="76200" marT="76200" marB="76200" anchor="ctr">
                    <a:lnL w="9525" cap="flat" cmpd="sng" algn="ctr">
                      <a:solidFill>
                        <a:srgbClr val="805C6E"/>
                      </a:solidFill>
                      <a:prstDash val="solid"/>
                      <a:round/>
                      <a:headEnd type="none" w="med" len="med"/>
                      <a:tailEnd type="none" w="med" len="med"/>
                    </a:lnL>
                    <a:lnR w="9525" cap="flat" cmpd="sng" algn="ctr">
                      <a:solidFill>
                        <a:srgbClr val="B0566E"/>
                      </a:solidFill>
                      <a:prstDash val="solid"/>
                      <a:round/>
                      <a:headEnd type="none" w="med" len="med"/>
                      <a:tailEnd type="none" w="med" len="med"/>
                    </a:lnR>
                    <a:lnT w="9525" cap="flat" cmpd="sng" algn="ctr">
                      <a:solidFill>
                        <a:srgbClr val="805C6E"/>
                      </a:solidFill>
                      <a:prstDash val="solid"/>
                      <a:round/>
                      <a:headEnd type="none" w="med" len="med"/>
                      <a:tailEnd type="none" w="med" len="med"/>
                    </a:lnT>
                    <a:lnB w="9525" cap="flat" cmpd="sng" algn="ctr">
                      <a:solidFill>
                        <a:srgbClr val="805C6E"/>
                      </a:solidFill>
                      <a:prstDash val="solid"/>
                      <a:round/>
                      <a:headEnd type="none" w="med" len="med"/>
                      <a:tailEnd type="none" w="med" len="med"/>
                    </a:lnB>
                    <a:solidFill>
                      <a:srgbClr val="FFFFFF"/>
                    </a:solidFill>
                  </a:tcPr>
                </a:tc>
                <a:tc>
                  <a:txBody>
                    <a:bodyPr/>
                    <a:lstStyle/>
                    <a:p>
                      <a:pPr algn="ctr"/>
                      <a:r>
                        <a:rPr lang="en-US">
                          <a:effectLst/>
                        </a:rPr>
                        <a:t>59</a:t>
                      </a:r>
                    </a:p>
                  </a:txBody>
                  <a:tcPr marL="76200" marR="76200" marT="76200" marB="76200" anchor="ctr">
                    <a:lnL w="9525" cap="flat" cmpd="sng" algn="ctr">
                      <a:solidFill>
                        <a:srgbClr val="B0566E"/>
                      </a:solidFill>
                      <a:prstDash val="solid"/>
                      <a:round/>
                      <a:headEnd type="none" w="med" len="med"/>
                      <a:tailEnd type="none" w="med" len="med"/>
                    </a:lnL>
                    <a:lnR w="9525" cap="flat" cmpd="sng" algn="ctr">
                      <a:solidFill>
                        <a:srgbClr val="60676E"/>
                      </a:solidFill>
                      <a:prstDash val="solid"/>
                      <a:round/>
                      <a:headEnd type="none" w="med" len="med"/>
                      <a:tailEnd type="none" w="med" len="med"/>
                    </a:lnR>
                    <a:lnT w="9525" cap="flat" cmpd="sng" algn="ctr">
                      <a:solidFill>
                        <a:srgbClr val="B0566E"/>
                      </a:solidFill>
                      <a:prstDash val="solid"/>
                      <a:round/>
                      <a:headEnd type="none" w="med" len="med"/>
                      <a:tailEnd type="none" w="med" len="med"/>
                    </a:lnT>
                    <a:lnB w="9525" cap="flat" cmpd="sng" algn="ctr">
                      <a:solidFill>
                        <a:srgbClr val="B0566E"/>
                      </a:solidFill>
                      <a:prstDash val="solid"/>
                      <a:round/>
                      <a:headEnd type="none" w="med" len="med"/>
                      <a:tailEnd type="none" w="med" len="med"/>
                    </a:lnB>
                    <a:solidFill>
                      <a:srgbClr val="FFFFFF"/>
                    </a:solidFill>
                  </a:tcPr>
                </a:tc>
                <a:tc>
                  <a:txBody>
                    <a:bodyPr/>
                    <a:lstStyle/>
                    <a:p>
                      <a:pPr algn="ctr"/>
                      <a:r>
                        <a:rPr lang="en-US" dirty="0">
                          <a:effectLst/>
                        </a:rPr>
                        <a:t>81</a:t>
                      </a:r>
                    </a:p>
                  </a:txBody>
                  <a:tcPr marL="76200" marR="76200" marT="76200" marB="76200" anchor="ctr">
                    <a:lnL w="9525" cap="flat" cmpd="sng" algn="ctr">
                      <a:solidFill>
                        <a:srgbClr val="60676E"/>
                      </a:solidFill>
                      <a:prstDash val="solid"/>
                      <a:round/>
                      <a:headEnd type="none" w="med" len="med"/>
                      <a:tailEnd type="none" w="med" len="med"/>
                    </a:lnL>
                    <a:lnR w="9525" cap="flat" cmpd="sng" algn="ctr">
                      <a:solidFill>
                        <a:srgbClr val="60676E"/>
                      </a:solidFill>
                      <a:prstDash val="solid"/>
                      <a:round/>
                      <a:headEnd type="none" w="med" len="med"/>
                      <a:tailEnd type="none" w="med" len="med"/>
                    </a:lnR>
                    <a:lnT w="9525" cap="flat" cmpd="sng" algn="ctr">
                      <a:solidFill>
                        <a:srgbClr val="60676E"/>
                      </a:solidFill>
                      <a:prstDash val="solid"/>
                      <a:round/>
                      <a:headEnd type="none" w="med" len="med"/>
                      <a:tailEnd type="none" w="med" len="med"/>
                    </a:lnT>
                    <a:lnB w="9525" cap="flat" cmpd="sng" algn="ctr">
                      <a:solidFill>
                        <a:srgbClr val="60676E"/>
                      </a:solidFill>
                      <a:prstDash val="solid"/>
                      <a:round/>
                      <a:headEnd type="none" w="med" len="med"/>
                      <a:tailEnd type="none" w="med" len="med"/>
                    </a:lnB>
                    <a:solidFill>
                      <a:srgbClr val="FFFFFF"/>
                    </a:solidFill>
                  </a:tcPr>
                </a:tc>
                <a:extLst>
                  <a:ext uri="{0D108BD9-81ED-4DB2-BD59-A6C34878D82A}">
                    <a16:rowId xmlns:a16="http://schemas.microsoft.com/office/drawing/2014/main" val="2938580183"/>
                  </a:ext>
                </a:extLst>
              </a:tr>
            </a:tbl>
          </a:graphicData>
        </a:graphic>
      </p:graphicFrame>
    </p:spTree>
    <p:extLst>
      <p:ext uri="{BB962C8B-B14F-4D97-AF65-F5344CB8AC3E}">
        <p14:creationId xmlns:p14="http://schemas.microsoft.com/office/powerpoint/2010/main" val="3983390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08ADC-7361-1F64-1C3D-58196904EAC4}"/>
              </a:ext>
            </a:extLst>
          </p:cNvPr>
          <p:cNvSpPr>
            <a:spLocks noGrp="1"/>
          </p:cNvSpPr>
          <p:nvPr>
            <p:ph type="title"/>
          </p:nvPr>
        </p:nvSpPr>
        <p:spPr/>
        <p:txBody>
          <a:bodyPr/>
          <a:lstStyle/>
          <a:p>
            <a:r>
              <a:rPr lang="en-US" dirty="0"/>
              <a:t>Solution</a:t>
            </a:r>
          </a:p>
        </p:txBody>
      </p:sp>
      <p:graphicFrame>
        <p:nvGraphicFramePr>
          <p:cNvPr id="4" name="Table 3">
            <a:extLst>
              <a:ext uri="{FF2B5EF4-FFF2-40B4-BE49-F238E27FC236}">
                <a16:creationId xmlns:a16="http://schemas.microsoft.com/office/drawing/2014/main" id="{64704218-1771-8DDB-EBBB-819CE2FBBBEE}"/>
              </a:ext>
            </a:extLst>
          </p:cNvPr>
          <p:cNvGraphicFramePr>
            <a:graphicFrameLocks noGrp="1"/>
          </p:cNvGraphicFramePr>
          <p:nvPr>
            <p:extLst>
              <p:ext uri="{D42A27DB-BD31-4B8C-83A1-F6EECF244321}">
                <p14:modId xmlns:p14="http://schemas.microsoft.com/office/powerpoint/2010/main" val="2394758738"/>
              </p:ext>
            </p:extLst>
          </p:nvPr>
        </p:nvGraphicFramePr>
        <p:xfrm>
          <a:off x="1340615" y="1584960"/>
          <a:ext cx="9334500" cy="3688080"/>
        </p:xfrm>
        <a:graphic>
          <a:graphicData uri="http://schemas.openxmlformats.org/drawingml/2006/table">
            <a:tbl>
              <a:tblPr/>
              <a:tblGrid>
                <a:gridCol w="1555750">
                  <a:extLst>
                    <a:ext uri="{9D8B030D-6E8A-4147-A177-3AD203B41FA5}">
                      <a16:colId xmlns:a16="http://schemas.microsoft.com/office/drawing/2014/main" val="3773620162"/>
                    </a:ext>
                  </a:extLst>
                </a:gridCol>
                <a:gridCol w="1555750">
                  <a:extLst>
                    <a:ext uri="{9D8B030D-6E8A-4147-A177-3AD203B41FA5}">
                      <a16:colId xmlns:a16="http://schemas.microsoft.com/office/drawing/2014/main" val="1290785673"/>
                    </a:ext>
                  </a:extLst>
                </a:gridCol>
                <a:gridCol w="1555750">
                  <a:extLst>
                    <a:ext uri="{9D8B030D-6E8A-4147-A177-3AD203B41FA5}">
                      <a16:colId xmlns:a16="http://schemas.microsoft.com/office/drawing/2014/main" val="2118647254"/>
                    </a:ext>
                  </a:extLst>
                </a:gridCol>
                <a:gridCol w="1555750">
                  <a:extLst>
                    <a:ext uri="{9D8B030D-6E8A-4147-A177-3AD203B41FA5}">
                      <a16:colId xmlns:a16="http://schemas.microsoft.com/office/drawing/2014/main" val="1516948818"/>
                    </a:ext>
                  </a:extLst>
                </a:gridCol>
                <a:gridCol w="1555750">
                  <a:extLst>
                    <a:ext uri="{9D8B030D-6E8A-4147-A177-3AD203B41FA5}">
                      <a16:colId xmlns:a16="http://schemas.microsoft.com/office/drawing/2014/main" val="941075374"/>
                    </a:ext>
                  </a:extLst>
                </a:gridCol>
                <a:gridCol w="1555750">
                  <a:extLst>
                    <a:ext uri="{9D8B030D-6E8A-4147-A177-3AD203B41FA5}">
                      <a16:colId xmlns:a16="http://schemas.microsoft.com/office/drawing/2014/main" val="3961439689"/>
                    </a:ext>
                  </a:extLst>
                </a:gridCol>
              </a:tblGrid>
              <a:tr h="0">
                <a:tc>
                  <a:txBody>
                    <a:bodyPr/>
                    <a:lstStyle/>
                    <a:p>
                      <a:r>
                        <a:rPr lang="en-US" b="1">
                          <a:effectLst/>
                        </a:rPr>
                        <a:t>Subject</a:t>
                      </a:r>
                    </a:p>
                  </a:txBody>
                  <a:tcPr marL="76200" marR="76200" marT="76200" marB="76200" anchor="ctr">
                    <a:lnL w="9525" cap="flat" cmpd="sng" algn="ctr">
                      <a:solidFill>
                        <a:srgbClr val="20BE20"/>
                      </a:solidFill>
                      <a:prstDash val="solid"/>
                      <a:round/>
                      <a:headEnd type="none" w="med" len="med"/>
                      <a:tailEnd type="none" w="med" len="med"/>
                    </a:lnL>
                    <a:lnR w="9525" cap="flat" cmpd="sng" algn="ctr">
                      <a:solidFill>
                        <a:srgbClr val="80C120"/>
                      </a:solidFill>
                      <a:prstDash val="solid"/>
                      <a:round/>
                      <a:headEnd type="none" w="med" len="med"/>
                      <a:tailEnd type="none" w="med" len="med"/>
                    </a:lnR>
                    <a:lnT w="9525" cap="flat" cmpd="sng" algn="ctr">
                      <a:solidFill>
                        <a:srgbClr val="20BE20"/>
                      </a:solidFill>
                      <a:prstDash val="solid"/>
                      <a:round/>
                      <a:headEnd type="none" w="med" len="med"/>
                      <a:tailEnd type="none" w="med" len="med"/>
                    </a:lnT>
                    <a:lnB w="9525" cap="flat" cmpd="sng" algn="ctr">
                      <a:solidFill>
                        <a:srgbClr val="70C220"/>
                      </a:solidFill>
                      <a:prstDash val="solid"/>
                      <a:round/>
                      <a:headEnd type="none" w="med" len="med"/>
                      <a:tailEnd type="none" w="med" len="med"/>
                    </a:lnB>
                    <a:solidFill>
                      <a:srgbClr val="FFFFFF"/>
                    </a:solidFill>
                  </a:tcPr>
                </a:tc>
                <a:tc>
                  <a:txBody>
                    <a:bodyPr/>
                    <a:lstStyle/>
                    <a:p>
                      <a:r>
                        <a:rPr lang="en-US" b="1">
                          <a:effectLst/>
                        </a:rPr>
                        <a:t>Age x</a:t>
                      </a:r>
                    </a:p>
                  </a:txBody>
                  <a:tcPr marL="76200" marR="76200" marT="76200" marB="76200" anchor="ctr">
                    <a:lnL w="9525" cap="flat" cmpd="sng" algn="ctr">
                      <a:solidFill>
                        <a:srgbClr val="80C120"/>
                      </a:solidFill>
                      <a:prstDash val="solid"/>
                      <a:round/>
                      <a:headEnd type="none" w="med" len="med"/>
                      <a:tailEnd type="none" w="med" len="med"/>
                    </a:lnL>
                    <a:lnR w="9525" cap="flat" cmpd="sng" algn="ctr">
                      <a:solidFill>
                        <a:srgbClr val="00BD20"/>
                      </a:solidFill>
                      <a:prstDash val="solid"/>
                      <a:round/>
                      <a:headEnd type="none" w="med" len="med"/>
                      <a:tailEnd type="none" w="med" len="med"/>
                    </a:lnR>
                    <a:lnT w="9525" cap="flat" cmpd="sng" algn="ctr">
                      <a:solidFill>
                        <a:srgbClr val="80C120"/>
                      </a:solidFill>
                      <a:prstDash val="solid"/>
                      <a:round/>
                      <a:headEnd type="none" w="med" len="med"/>
                      <a:tailEnd type="none" w="med" len="med"/>
                    </a:lnT>
                    <a:lnB w="9525" cap="flat" cmpd="sng" algn="ctr">
                      <a:solidFill>
                        <a:srgbClr val="60C920"/>
                      </a:solidFill>
                      <a:prstDash val="solid"/>
                      <a:round/>
                      <a:headEnd type="none" w="med" len="med"/>
                      <a:tailEnd type="none" w="med" len="med"/>
                    </a:lnB>
                    <a:solidFill>
                      <a:srgbClr val="FFFFFF"/>
                    </a:solidFill>
                  </a:tcPr>
                </a:tc>
                <a:tc>
                  <a:txBody>
                    <a:bodyPr/>
                    <a:lstStyle/>
                    <a:p>
                      <a:r>
                        <a:rPr lang="en-US" b="1">
                          <a:effectLst/>
                        </a:rPr>
                        <a:t>Glucose Level y</a:t>
                      </a:r>
                    </a:p>
                  </a:txBody>
                  <a:tcPr marL="76200" marR="76200" marT="76200" marB="76200" anchor="ctr">
                    <a:lnL w="9525" cap="flat" cmpd="sng" algn="ctr">
                      <a:solidFill>
                        <a:srgbClr val="00BD20"/>
                      </a:solidFill>
                      <a:prstDash val="solid"/>
                      <a:round/>
                      <a:headEnd type="none" w="med" len="med"/>
                      <a:tailEnd type="none" w="med" len="med"/>
                    </a:lnL>
                    <a:lnR w="9525" cap="flat" cmpd="sng" algn="ctr">
                      <a:solidFill>
                        <a:srgbClr val="70C520"/>
                      </a:solidFill>
                      <a:prstDash val="solid"/>
                      <a:round/>
                      <a:headEnd type="none" w="med" len="med"/>
                      <a:tailEnd type="none" w="med" len="med"/>
                    </a:lnR>
                    <a:lnT w="9525" cap="flat" cmpd="sng" algn="ctr">
                      <a:solidFill>
                        <a:srgbClr val="00BD20"/>
                      </a:solidFill>
                      <a:prstDash val="solid"/>
                      <a:round/>
                      <a:headEnd type="none" w="med" len="med"/>
                      <a:tailEnd type="none" w="med" len="med"/>
                    </a:lnT>
                    <a:lnB w="9525" cap="flat" cmpd="sng" algn="ctr">
                      <a:solidFill>
                        <a:srgbClr val="30CF20"/>
                      </a:solidFill>
                      <a:prstDash val="solid"/>
                      <a:round/>
                      <a:headEnd type="none" w="med" len="med"/>
                      <a:tailEnd type="none" w="med" len="med"/>
                    </a:lnB>
                    <a:solidFill>
                      <a:srgbClr val="FFFFFF"/>
                    </a:solidFill>
                  </a:tcPr>
                </a:tc>
                <a:tc>
                  <a:txBody>
                    <a:bodyPr/>
                    <a:lstStyle/>
                    <a:p>
                      <a:r>
                        <a:rPr lang="en-US" b="1">
                          <a:effectLst/>
                        </a:rPr>
                        <a:t>xy</a:t>
                      </a:r>
                    </a:p>
                  </a:txBody>
                  <a:tcPr marL="76200" marR="76200" marT="76200" marB="76200" anchor="ctr">
                    <a:lnL w="9525" cap="flat" cmpd="sng" algn="ctr">
                      <a:solidFill>
                        <a:srgbClr val="70C520"/>
                      </a:solidFill>
                      <a:prstDash val="solid"/>
                      <a:round/>
                      <a:headEnd type="none" w="med" len="med"/>
                      <a:tailEnd type="none" w="med" len="med"/>
                    </a:lnL>
                    <a:lnR w="9525" cap="flat" cmpd="sng" algn="ctr">
                      <a:solidFill>
                        <a:srgbClr val="20C720"/>
                      </a:solidFill>
                      <a:prstDash val="solid"/>
                      <a:round/>
                      <a:headEnd type="none" w="med" len="med"/>
                      <a:tailEnd type="none" w="med" len="med"/>
                    </a:lnR>
                    <a:lnT w="9525" cap="flat" cmpd="sng" algn="ctr">
                      <a:solidFill>
                        <a:srgbClr val="70C520"/>
                      </a:solidFill>
                      <a:prstDash val="solid"/>
                      <a:round/>
                      <a:headEnd type="none" w="med" len="med"/>
                      <a:tailEnd type="none" w="med" len="med"/>
                    </a:lnT>
                    <a:lnB w="9525" cap="flat" cmpd="sng" algn="ctr">
                      <a:solidFill>
                        <a:srgbClr val="30CF20"/>
                      </a:solidFill>
                      <a:prstDash val="solid"/>
                      <a:round/>
                      <a:headEnd type="none" w="med" len="med"/>
                      <a:tailEnd type="none" w="med" len="med"/>
                    </a:lnB>
                    <a:solidFill>
                      <a:srgbClr val="FFFFFF"/>
                    </a:solidFill>
                  </a:tcPr>
                </a:tc>
                <a:tc>
                  <a:txBody>
                    <a:bodyPr/>
                    <a:lstStyle/>
                    <a:p>
                      <a:r>
                        <a:rPr lang="en-US" b="1">
                          <a:effectLst/>
                        </a:rPr>
                        <a:t>x</a:t>
                      </a:r>
                      <a:r>
                        <a:rPr lang="en-US" b="1" baseline="30000">
                          <a:effectLst/>
                        </a:rPr>
                        <a:t>2</a:t>
                      </a:r>
                      <a:endParaRPr lang="en-US" b="1">
                        <a:effectLst/>
                      </a:endParaRPr>
                    </a:p>
                  </a:txBody>
                  <a:tcPr marL="76200" marR="76200" marT="76200" marB="76200" anchor="ctr">
                    <a:lnL w="9525" cap="flat" cmpd="sng" algn="ctr">
                      <a:solidFill>
                        <a:srgbClr val="20C720"/>
                      </a:solidFill>
                      <a:prstDash val="solid"/>
                      <a:round/>
                      <a:headEnd type="none" w="med" len="med"/>
                      <a:tailEnd type="none" w="med" len="med"/>
                    </a:lnL>
                    <a:lnR w="9525" cap="flat" cmpd="sng" algn="ctr">
                      <a:solidFill>
                        <a:srgbClr val="70C820"/>
                      </a:solidFill>
                      <a:prstDash val="solid"/>
                      <a:round/>
                      <a:headEnd type="none" w="med" len="med"/>
                      <a:tailEnd type="none" w="med" len="med"/>
                    </a:lnR>
                    <a:lnT w="9525" cap="flat" cmpd="sng" algn="ctr">
                      <a:solidFill>
                        <a:srgbClr val="20C720"/>
                      </a:solidFill>
                      <a:prstDash val="solid"/>
                      <a:round/>
                      <a:headEnd type="none" w="med" len="med"/>
                      <a:tailEnd type="none" w="med" len="med"/>
                    </a:lnT>
                    <a:lnB w="9525" cap="flat" cmpd="sng" algn="ctr">
                      <a:solidFill>
                        <a:srgbClr val="40D120"/>
                      </a:solidFill>
                      <a:prstDash val="solid"/>
                      <a:round/>
                      <a:headEnd type="none" w="med" len="med"/>
                      <a:tailEnd type="none" w="med" len="med"/>
                    </a:lnB>
                    <a:solidFill>
                      <a:srgbClr val="FFFFFF"/>
                    </a:solidFill>
                  </a:tcPr>
                </a:tc>
                <a:tc>
                  <a:txBody>
                    <a:bodyPr/>
                    <a:lstStyle/>
                    <a:p>
                      <a:r>
                        <a:rPr lang="en-US" b="1">
                          <a:effectLst/>
                        </a:rPr>
                        <a:t>y</a:t>
                      </a:r>
                      <a:r>
                        <a:rPr lang="en-US" b="1" baseline="30000">
                          <a:effectLst/>
                        </a:rPr>
                        <a:t>2</a:t>
                      </a:r>
                      <a:endParaRPr lang="en-US" b="1">
                        <a:effectLst/>
                      </a:endParaRPr>
                    </a:p>
                  </a:txBody>
                  <a:tcPr marL="76200" marR="76200" marT="76200" marB="76200" anchor="ctr">
                    <a:lnL w="9525" cap="flat" cmpd="sng" algn="ctr">
                      <a:solidFill>
                        <a:srgbClr val="70C820"/>
                      </a:solidFill>
                      <a:prstDash val="solid"/>
                      <a:round/>
                      <a:headEnd type="none" w="med" len="med"/>
                      <a:tailEnd type="none" w="med" len="med"/>
                    </a:lnL>
                    <a:lnR w="9525" cap="flat" cmpd="sng" algn="ctr">
                      <a:solidFill>
                        <a:srgbClr val="70C820"/>
                      </a:solidFill>
                      <a:prstDash val="solid"/>
                      <a:round/>
                      <a:headEnd type="none" w="med" len="med"/>
                      <a:tailEnd type="none" w="med" len="med"/>
                    </a:lnR>
                    <a:lnT w="9525" cap="flat" cmpd="sng" algn="ctr">
                      <a:solidFill>
                        <a:srgbClr val="70C820"/>
                      </a:solidFill>
                      <a:prstDash val="solid"/>
                      <a:round/>
                      <a:headEnd type="none" w="med" len="med"/>
                      <a:tailEnd type="none" w="med" len="med"/>
                    </a:lnT>
                    <a:lnB w="9525" cap="flat" cmpd="sng" algn="ctr">
                      <a:solidFill>
                        <a:srgbClr val="F0D820"/>
                      </a:solidFill>
                      <a:prstDash val="solid"/>
                      <a:round/>
                      <a:headEnd type="none" w="med" len="med"/>
                      <a:tailEnd type="none" w="med" len="med"/>
                    </a:lnB>
                    <a:solidFill>
                      <a:srgbClr val="FFFFFF"/>
                    </a:solidFill>
                  </a:tcPr>
                </a:tc>
                <a:extLst>
                  <a:ext uri="{0D108BD9-81ED-4DB2-BD59-A6C34878D82A}">
                    <a16:rowId xmlns:a16="http://schemas.microsoft.com/office/drawing/2014/main" val="2560525531"/>
                  </a:ext>
                </a:extLst>
              </a:tr>
              <a:tr h="0">
                <a:tc>
                  <a:txBody>
                    <a:bodyPr/>
                    <a:lstStyle/>
                    <a:p>
                      <a:r>
                        <a:rPr lang="en-US">
                          <a:effectLst/>
                        </a:rPr>
                        <a:t>1</a:t>
                      </a:r>
                    </a:p>
                  </a:txBody>
                  <a:tcPr marL="76200" marR="76200" marT="76200" marB="76200" anchor="ctr">
                    <a:lnL w="9525" cap="flat" cmpd="sng" algn="ctr">
                      <a:solidFill>
                        <a:srgbClr val="70C220"/>
                      </a:solidFill>
                      <a:prstDash val="solid"/>
                      <a:round/>
                      <a:headEnd type="none" w="med" len="med"/>
                      <a:tailEnd type="none" w="med" len="med"/>
                    </a:lnL>
                    <a:lnR w="9525" cap="flat" cmpd="sng" algn="ctr">
                      <a:solidFill>
                        <a:srgbClr val="60C920"/>
                      </a:solidFill>
                      <a:prstDash val="solid"/>
                      <a:round/>
                      <a:headEnd type="none" w="med" len="med"/>
                      <a:tailEnd type="none" w="med" len="med"/>
                    </a:lnR>
                    <a:lnT w="9525" cap="flat" cmpd="sng" algn="ctr">
                      <a:solidFill>
                        <a:srgbClr val="70C220"/>
                      </a:solidFill>
                      <a:prstDash val="solid"/>
                      <a:round/>
                      <a:headEnd type="none" w="med" len="med"/>
                      <a:tailEnd type="none" w="med" len="med"/>
                    </a:lnT>
                    <a:lnB w="9525" cap="flat" cmpd="sng" algn="ctr">
                      <a:solidFill>
                        <a:srgbClr val="40CE20"/>
                      </a:solidFill>
                      <a:prstDash val="solid"/>
                      <a:round/>
                      <a:headEnd type="none" w="med" len="med"/>
                      <a:tailEnd type="none" w="med" len="med"/>
                    </a:lnB>
                    <a:solidFill>
                      <a:srgbClr val="FFFFFF"/>
                    </a:solidFill>
                  </a:tcPr>
                </a:tc>
                <a:tc>
                  <a:txBody>
                    <a:bodyPr/>
                    <a:lstStyle/>
                    <a:p>
                      <a:r>
                        <a:rPr lang="en-US">
                          <a:effectLst/>
                        </a:rPr>
                        <a:t>43</a:t>
                      </a:r>
                    </a:p>
                  </a:txBody>
                  <a:tcPr marL="76200" marR="76200" marT="76200" marB="76200" anchor="ctr">
                    <a:lnL w="9525" cap="flat" cmpd="sng" algn="ctr">
                      <a:solidFill>
                        <a:srgbClr val="60C920"/>
                      </a:solidFill>
                      <a:prstDash val="solid"/>
                      <a:round/>
                      <a:headEnd type="none" w="med" len="med"/>
                      <a:tailEnd type="none" w="med" len="med"/>
                    </a:lnL>
                    <a:lnR w="9525" cap="flat" cmpd="sng" algn="ctr">
                      <a:solidFill>
                        <a:srgbClr val="30CF20"/>
                      </a:solidFill>
                      <a:prstDash val="solid"/>
                      <a:round/>
                      <a:headEnd type="none" w="med" len="med"/>
                      <a:tailEnd type="none" w="med" len="med"/>
                    </a:lnR>
                    <a:lnT w="9525" cap="flat" cmpd="sng" algn="ctr">
                      <a:solidFill>
                        <a:srgbClr val="60C920"/>
                      </a:solidFill>
                      <a:prstDash val="solid"/>
                      <a:round/>
                      <a:headEnd type="none" w="med" len="med"/>
                      <a:tailEnd type="none" w="med" len="med"/>
                    </a:lnT>
                    <a:lnB w="9525" cap="flat" cmpd="sng" algn="ctr">
                      <a:solidFill>
                        <a:srgbClr val="10D420"/>
                      </a:solidFill>
                      <a:prstDash val="solid"/>
                      <a:round/>
                      <a:headEnd type="none" w="med" len="med"/>
                      <a:tailEnd type="none" w="med" len="med"/>
                    </a:lnB>
                    <a:solidFill>
                      <a:srgbClr val="FFFFFF"/>
                    </a:solidFill>
                  </a:tcPr>
                </a:tc>
                <a:tc>
                  <a:txBody>
                    <a:bodyPr/>
                    <a:lstStyle/>
                    <a:p>
                      <a:r>
                        <a:rPr lang="en-US">
                          <a:effectLst/>
                        </a:rPr>
                        <a:t>99</a:t>
                      </a:r>
                    </a:p>
                  </a:txBody>
                  <a:tcPr marL="76200" marR="76200" marT="76200" marB="76200" anchor="ctr">
                    <a:lnL w="9525" cap="flat" cmpd="sng" algn="ctr">
                      <a:solidFill>
                        <a:srgbClr val="30CF20"/>
                      </a:solidFill>
                      <a:prstDash val="solid"/>
                      <a:round/>
                      <a:headEnd type="none" w="med" len="med"/>
                      <a:tailEnd type="none" w="med" len="med"/>
                    </a:lnL>
                    <a:lnR w="9525" cap="flat" cmpd="sng" algn="ctr">
                      <a:solidFill>
                        <a:srgbClr val="30CF20"/>
                      </a:solidFill>
                      <a:prstDash val="solid"/>
                      <a:round/>
                      <a:headEnd type="none" w="med" len="med"/>
                      <a:tailEnd type="none" w="med" len="med"/>
                    </a:lnR>
                    <a:lnT w="9525" cap="flat" cmpd="sng" algn="ctr">
                      <a:solidFill>
                        <a:srgbClr val="30CF20"/>
                      </a:solidFill>
                      <a:prstDash val="solid"/>
                      <a:round/>
                      <a:headEnd type="none" w="med" len="med"/>
                      <a:tailEnd type="none" w="med" len="med"/>
                    </a:lnT>
                    <a:lnB w="9525" cap="flat" cmpd="sng" algn="ctr">
                      <a:solidFill>
                        <a:srgbClr val="30DE20"/>
                      </a:solidFill>
                      <a:prstDash val="solid"/>
                      <a:round/>
                      <a:headEnd type="none" w="med" len="med"/>
                      <a:tailEnd type="none" w="med" len="med"/>
                    </a:lnB>
                    <a:solidFill>
                      <a:srgbClr val="FFFFFF"/>
                    </a:solidFill>
                  </a:tcPr>
                </a:tc>
                <a:tc>
                  <a:txBody>
                    <a:bodyPr/>
                    <a:lstStyle/>
                    <a:p>
                      <a:r>
                        <a:rPr lang="en-US">
                          <a:effectLst/>
                        </a:rPr>
                        <a:t>4257</a:t>
                      </a:r>
                    </a:p>
                  </a:txBody>
                  <a:tcPr marL="76200" marR="76200" marT="76200" marB="76200" anchor="ctr">
                    <a:lnL w="9525" cap="flat" cmpd="sng" algn="ctr">
                      <a:solidFill>
                        <a:srgbClr val="30CF20"/>
                      </a:solidFill>
                      <a:prstDash val="solid"/>
                      <a:round/>
                      <a:headEnd type="none" w="med" len="med"/>
                      <a:tailEnd type="none" w="med" len="med"/>
                    </a:lnL>
                    <a:lnR w="9525" cap="flat" cmpd="sng" algn="ctr">
                      <a:solidFill>
                        <a:srgbClr val="40D120"/>
                      </a:solidFill>
                      <a:prstDash val="solid"/>
                      <a:round/>
                      <a:headEnd type="none" w="med" len="med"/>
                      <a:tailEnd type="none" w="med" len="med"/>
                    </a:lnR>
                    <a:lnT w="9525" cap="flat" cmpd="sng" algn="ctr">
                      <a:solidFill>
                        <a:srgbClr val="30CF20"/>
                      </a:solidFill>
                      <a:prstDash val="solid"/>
                      <a:round/>
                      <a:headEnd type="none" w="med" len="med"/>
                      <a:tailEnd type="none" w="med" len="med"/>
                    </a:lnT>
                    <a:lnB w="9525" cap="flat" cmpd="sng" algn="ctr">
                      <a:solidFill>
                        <a:srgbClr val="C0E420"/>
                      </a:solidFill>
                      <a:prstDash val="solid"/>
                      <a:round/>
                      <a:headEnd type="none" w="med" len="med"/>
                      <a:tailEnd type="none" w="med" len="med"/>
                    </a:lnB>
                    <a:solidFill>
                      <a:srgbClr val="FFFFFF"/>
                    </a:solidFill>
                  </a:tcPr>
                </a:tc>
                <a:tc>
                  <a:txBody>
                    <a:bodyPr/>
                    <a:lstStyle/>
                    <a:p>
                      <a:r>
                        <a:rPr lang="en-US">
                          <a:effectLst/>
                        </a:rPr>
                        <a:t>1849</a:t>
                      </a:r>
                    </a:p>
                  </a:txBody>
                  <a:tcPr marL="76200" marR="76200" marT="76200" marB="76200" anchor="ctr">
                    <a:lnL w="9525" cap="flat" cmpd="sng" algn="ctr">
                      <a:solidFill>
                        <a:srgbClr val="40D120"/>
                      </a:solidFill>
                      <a:prstDash val="solid"/>
                      <a:round/>
                      <a:headEnd type="none" w="med" len="med"/>
                      <a:tailEnd type="none" w="med" len="med"/>
                    </a:lnL>
                    <a:lnR w="9525" cap="flat" cmpd="sng" algn="ctr">
                      <a:solidFill>
                        <a:srgbClr val="F0D820"/>
                      </a:solidFill>
                      <a:prstDash val="solid"/>
                      <a:round/>
                      <a:headEnd type="none" w="med" len="med"/>
                      <a:tailEnd type="none" w="med" len="med"/>
                    </a:lnR>
                    <a:lnT w="9525" cap="flat" cmpd="sng" algn="ctr">
                      <a:solidFill>
                        <a:srgbClr val="40D120"/>
                      </a:solidFill>
                      <a:prstDash val="solid"/>
                      <a:round/>
                      <a:headEnd type="none" w="med" len="med"/>
                      <a:tailEnd type="none" w="med" len="med"/>
                    </a:lnT>
                    <a:lnB w="9525" cap="flat" cmpd="sng" algn="ctr">
                      <a:solidFill>
                        <a:srgbClr val="D0DA20"/>
                      </a:solidFill>
                      <a:prstDash val="solid"/>
                      <a:round/>
                      <a:headEnd type="none" w="med" len="med"/>
                      <a:tailEnd type="none" w="med" len="med"/>
                    </a:lnB>
                    <a:solidFill>
                      <a:srgbClr val="FFFFFF"/>
                    </a:solidFill>
                  </a:tcPr>
                </a:tc>
                <a:tc>
                  <a:txBody>
                    <a:bodyPr/>
                    <a:lstStyle/>
                    <a:p>
                      <a:r>
                        <a:rPr lang="en-US">
                          <a:effectLst/>
                        </a:rPr>
                        <a:t>9801</a:t>
                      </a:r>
                    </a:p>
                  </a:txBody>
                  <a:tcPr marL="76200" marR="76200" marT="76200" marB="76200" anchor="ctr">
                    <a:lnL w="9525" cap="flat" cmpd="sng" algn="ctr">
                      <a:solidFill>
                        <a:srgbClr val="F0D820"/>
                      </a:solidFill>
                      <a:prstDash val="solid"/>
                      <a:round/>
                      <a:headEnd type="none" w="med" len="med"/>
                      <a:tailEnd type="none" w="med" len="med"/>
                    </a:lnL>
                    <a:lnR w="9525" cap="flat" cmpd="sng" algn="ctr">
                      <a:solidFill>
                        <a:srgbClr val="F0D820"/>
                      </a:solidFill>
                      <a:prstDash val="solid"/>
                      <a:round/>
                      <a:headEnd type="none" w="med" len="med"/>
                      <a:tailEnd type="none" w="med" len="med"/>
                    </a:lnR>
                    <a:lnT w="9525" cap="flat" cmpd="sng" algn="ctr">
                      <a:solidFill>
                        <a:srgbClr val="F0D820"/>
                      </a:solidFill>
                      <a:prstDash val="solid"/>
                      <a:round/>
                      <a:headEnd type="none" w="med" len="med"/>
                      <a:tailEnd type="none" w="med" len="med"/>
                    </a:lnT>
                    <a:lnB w="9525" cap="flat" cmpd="sng" algn="ctr">
                      <a:solidFill>
                        <a:srgbClr val="30DE20"/>
                      </a:solidFill>
                      <a:prstDash val="solid"/>
                      <a:round/>
                      <a:headEnd type="none" w="med" len="med"/>
                      <a:tailEnd type="none" w="med" len="med"/>
                    </a:lnB>
                    <a:solidFill>
                      <a:srgbClr val="FFFFFF"/>
                    </a:solidFill>
                  </a:tcPr>
                </a:tc>
                <a:extLst>
                  <a:ext uri="{0D108BD9-81ED-4DB2-BD59-A6C34878D82A}">
                    <a16:rowId xmlns:a16="http://schemas.microsoft.com/office/drawing/2014/main" val="3713908079"/>
                  </a:ext>
                </a:extLst>
              </a:tr>
              <a:tr h="0">
                <a:tc>
                  <a:txBody>
                    <a:bodyPr/>
                    <a:lstStyle/>
                    <a:p>
                      <a:r>
                        <a:rPr lang="en-US">
                          <a:effectLst/>
                        </a:rPr>
                        <a:t>2</a:t>
                      </a:r>
                    </a:p>
                  </a:txBody>
                  <a:tcPr marL="76200" marR="76200" marT="76200" marB="76200" anchor="ctr">
                    <a:lnL w="9525" cap="flat" cmpd="sng" algn="ctr">
                      <a:solidFill>
                        <a:srgbClr val="40CE20"/>
                      </a:solidFill>
                      <a:prstDash val="solid"/>
                      <a:round/>
                      <a:headEnd type="none" w="med" len="med"/>
                      <a:tailEnd type="none" w="med" len="med"/>
                    </a:lnL>
                    <a:lnR w="9525" cap="flat" cmpd="sng" algn="ctr">
                      <a:solidFill>
                        <a:srgbClr val="10D420"/>
                      </a:solidFill>
                      <a:prstDash val="solid"/>
                      <a:round/>
                      <a:headEnd type="none" w="med" len="med"/>
                      <a:tailEnd type="none" w="med" len="med"/>
                    </a:lnR>
                    <a:lnT w="9525" cap="flat" cmpd="sng" algn="ctr">
                      <a:solidFill>
                        <a:srgbClr val="40CE20"/>
                      </a:solidFill>
                      <a:prstDash val="solid"/>
                      <a:round/>
                      <a:headEnd type="none" w="med" len="med"/>
                      <a:tailEnd type="none" w="med" len="med"/>
                    </a:lnT>
                    <a:lnB w="9525" cap="flat" cmpd="sng" algn="ctr">
                      <a:solidFill>
                        <a:srgbClr val="D0E020"/>
                      </a:solidFill>
                      <a:prstDash val="solid"/>
                      <a:round/>
                      <a:headEnd type="none" w="med" len="med"/>
                      <a:tailEnd type="none" w="med" len="med"/>
                    </a:lnB>
                    <a:solidFill>
                      <a:srgbClr val="FFFFFF"/>
                    </a:solidFill>
                  </a:tcPr>
                </a:tc>
                <a:tc>
                  <a:txBody>
                    <a:bodyPr/>
                    <a:lstStyle/>
                    <a:p>
                      <a:r>
                        <a:rPr lang="en-US">
                          <a:effectLst/>
                        </a:rPr>
                        <a:t>21</a:t>
                      </a:r>
                    </a:p>
                  </a:txBody>
                  <a:tcPr marL="76200" marR="76200" marT="76200" marB="76200" anchor="ctr">
                    <a:lnL w="9525" cap="flat" cmpd="sng" algn="ctr">
                      <a:solidFill>
                        <a:srgbClr val="10D420"/>
                      </a:solidFill>
                      <a:prstDash val="solid"/>
                      <a:round/>
                      <a:headEnd type="none" w="med" len="med"/>
                      <a:tailEnd type="none" w="med" len="med"/>
                    </a:lnL>
                    <a:lnR w="9525" cap="flat" cmpd="sng" algn="ctr">
                      <a:solidFill>
                        <a:srgbClr val="30DE20"/>
                      </a:solidFill>
                      <a:prstDash val="solid"/>
                      <a:round/>
                      <a:headEnd type="none" w="med" len="med"/>
                      <a:tailEnd type="none" w="med" len="med"/>
                    </a:lnR>
                    <a:lnT w="9525" cap="flat" cmpd="sng" algn="ctr">
                      <a:solidFill>
                        <a:srgbClr val="10D420"/>
                      </a:solidFill>
                      <a:prstDash val="solid"/>
                      <a:round/>
                      <a:headEnd type="none" w="med" len="med"/>
                      <a:tailEnd type="none" w="med" len="med"/>
                    </a:lnT>
                    <a:lnB w="9525" cap="flat" cmpd="sng" algn="ctr">
                      <a:solidFill>
                        <a:srgbClr val="90E720"/>
                      </a:solidFill>
                      <a:prstDash val="solid"/>
                      <a:round/>
                      <a:headEnd type="none" w="med" len="med"/>
                      <a:tailEnd type="none" w="med" len="med"/>
                    </a:lnB>
                    <a:solidFill>
                      <a:srgbClr val="FFFFFF"/>
                    </a:solidFill>
                  </a:tcPr>
                </a:tc>
                <a:tc>
                  <a:txBody>
                    <a:bodyPr/>
                    <a:lstStyle/>
                    <a:p>
                      <a:r>
                        <a:rPr lang="en-US">
                          <a:effectLst/>
                        </a:rPr>
                        <a:t>65</a:t>
                      </a:r>
                    </a:p>
                  </a:txBody>
                  <a:tcPr marL="76200" marR="76200" marT="76200" marB="76200" anchor="ctr">
                    <a:lnL w="9525" cap="flat" cmpd="sng" algn="ctr">
                      <a:solidFill>
                        <a:srgbClr val="30DE20"/>
                      </a:solidFill>
                      <a:prstDash val="solid"/>
                      <a:round/>
                      <a:headEnd type="none" w="med" len="med"/>
                      <a:tailEnd type="none" w="med" len="med"/>
                    </a:lnL>
                    <a:lnR w="9525" cap="flat" cmpd="sng" algn="ctr">
                      <a:solidFill>
                        <a:srgbClr val="C0E420"/>
                      </a:solidFill>
                      <a:prstDash val="solid"/>
                      <a:round/>
                      <a:headEnd type="none" w="med" len="med"/>
                      <a:tailEnd type="none" w="med" len="med"/>
                    </a:lnR>
                    <a:lnT w="9525" cap="flat" cmpd="sng" algn="ctr">
                      <a:solidFill>
                        <a:srgbClr val="30DE20"/>
                      </a:solidFill>
                      <a:prstDash val="solid"/>
                      <a:round/>
                      <a:headEnd type="none" w="med" len="med"/>
                      <a:tailEnd type="none" w="med" len="med"/>
                    </a:lnT>
                    <a:lnB w="9525" cap="flat" cmpd="sng" algn="ctr">
                      <a:solidFill>
                        <a:srgbClr val="50E820"/>
                      </a:solidFill>
                      <a:prstDash val="solid"/>
                      <a:round/>
                      <a:headEnd type="none" w="med" len="med"/>
                      <a:tailEnd type="none" w="med" len="med"/>
                    </a:lnB>
                    <a:solidFill>
                      <a:srgbClr val="FFFFFF"/>
                    </a:solidFill>
                  </a:tcPr>
                </a:tc>
                <a:tc>
                  <a:txBody>
                    <a:bodyPr/>
                    <a:lstStyle/>
                    <a:p>
                      <a:r>
                        <a:rPr lang="en-US">
                          <a:effectLst/>
                        </a:rPr>
                        <a:t>1365</a:t>
                      </a:r>
                    </a:p>
                  </a:txBody>
                  <a:tcPr marL="76200" marR="76200" marT="76200" marB="76200" anchor="ctr">
                    <a:lnL w="9525" cap="flat" cmpd="sng" algn="ctr">
                      <a:solidFill>
                        <a:srgbClr val="C0E420"/>
                      </a:solidFill>
                      <a:prstDash val="solid"/>
                      <a:round/>
                      <a:headEnd type="none" w="med" len="med"/>
                      <a:tailEnd type="none" w="med" len="med"/>
                    </a:lnL>
                    <a:lnR w="9525" cap="flat" cmpd="sng" algn="ctr">
                      <a:solidFill>
                        <a:srgbClr val="D0DA20"/>
                      </a:solidFill>
                      <a:prstDash val="solid"/>
                      <a:round/>
                      <a:headEnd type="none" w="med" len="med"/>
                      <a:tailEnd type="none" w="med" len="med"/>
                    </a:lnR>
                    <a:lnT w="9525" cap="flat" cmpd="sng" algn="ctr">
                      <a:solidFill>
                        <a:srgbClr val="C0E420"/>
                      </a:solidFill>
                      <a:prstDash val="solid"/>
                      <a:round/>
                      <a:headEnd type="none" w="med" len="med"/>
                      <a:tailEnd type="none" w="med" len="med"/>
                    </a:lnT>
                    <a:lnB w="9525" cap="flat" cmpd="sng" algn="ctr">
                      <a:solidFill>
                        <a:srgbClr val="10EF20"/>
                      </a:solidFill>
                      <a:prstDash val="solid"/>
                      <a:round/>
                      <a:headEnd type="none" w="med" len="med"/>
                      <a:tailEnd type="none" w="med" len="med"/>
                    </a:lnB>
                    <a:solidFill>
                      <a:srgbClr val="FFFFFF"/>
                    </a:solidFill>
                  </a:tcPr>
                </a:tc>
                <a:tc>
                  <a:txBody>
                    <a:bodyPr/>
                    <a:lstStyle/>
                    <a:p>
                      <a:r>
                        <a:rPr lang="en-US">
                          <a:effectLst/>
                        </a:rPr>
                        <a:t>441</a:t>
                      </a:r>
                    </a:p>
                  </a:txBody>
                  <a:tcPr marL="76200" marR="76200" marT="76200" marB="76200" anchor="ctr">
                    <a:lnL w="9525" cap="flat" cmpd="sng" algn="ctr">
                      <a:solidFill>
                        <a:srgbClr val="D0DA20"/>
                      </a:solidFill>
                      <a:prstDash val="solid"/>
                      <a:round/>
                      <a:headEnd type="none" w="med" len="med"/>
                      <a:tailEnd type="none" w="med" len="med"/>
                    </a:lnL>
                    <a:lnR w="9525" cap="flat" cmpd="sng" algn="ctr">
                      <a:solidFill>
                        <a:srgbClr val="30DE20"/>
                      </a:solidFill>
                      <a:prstDash val="solid"/>
                      <a:round/>
                      <a:headEnd type="none" w="med" len="med"/>
                      <a:tailEnd type="none" w="med" len="med"/>
                    </a:lnR>
                    <a:lnT w="9525" cap="flat" cmpd="sng" algn="ctr">
                      <a:solidFill>
                        <a:srgbClr val="D0DA20"/>
                      </a:solidFill>
                      <a:prstDash val="solid"/>
                      <a:round/>
                      <a:headEnd type="none" w="med" len="med"/>
                      <a:tailEnd type="none" w="med" len="med"/>
                    </a:lnT>
                    <a:lnB w="9525" cap="flat" cmpd="sng" algn="ctr">
                      <a:solidFill>
                        <a:srgbClr val="50E820"/>
                      </a:solidFill>
                      <a:prstDash val="solid"/>
                      <a:round/>
                      <a:headEnd type="none" w="med" len="med"/>
                      <a:tailEnd type="none" w="med" len="med"/>
                    </a:lnB>
                    <a:solidFill>
                      <a:srgbClr val="FFFFFF"/>
                    </a:solidFill>
                  </a:tcPr>
                </a:tc>
                <a:tc>
                  <a:txBody>
                    <a:bodyPr/>
                    <a:lstStyle/>
                    <a:p>
                      <a:r>
                        <a:rPr lang="en-US">
                          <a:effectLst/>
                        </a:rPr>
                        <a:t>4225</a:t>
                      </a:r>
                    </a:p>
                  </a:txBody>
                  <a:tcPr marL="76200" marR="76200" marT="76200" marB="76200" anchor="ctr">
                    <a:lnL w="9525" cap="flat" cmpd="sng" algn="ctr">
                      <a:solidFill>
                        <a:srgbClr val="30DE20"/>
                      </a:solidFill>
                      <a:prstDash val="solid"/>
                      <a:round/>
                      <a:headEnd type="none" w="med" len="med"/>
                      <a:tailEnd type="none" w="med" len="med"/>
                    </a:lnL>
                    <a:lnR w="9525" cap="flat" cmpd="sng" algn="ctr">
                      <a:solidFill>
                        <a:srgbClr val="30DE20"/>
                      </a:solidFill>
                      <a:prstDash val="solid"/>
                      <a:round/>
                      <a:headEnd type="none" w="med" len="med"/>
                      <a:tailEnd type="none" w="med" len="med"/>
                    </a:lnR>
                    <a:lnT w="9525" cap="flat" cmpd="sng" algn="ctr">
                      <a:solidFill>
                        <a:srgbClr val="30DE20"/>
                      </a:solidFill>
                      <a:prstDash val="solid"/>
                      <a:round/>
                      <a:headEnd type="none" w="med" len="med"/>
                      <a:tailEnd type="none" w="med" len="med"/>
                    </a:lnT>
                    <a:lnB w="9525" cap="flat" cmpd="sng" algn="ctr">
                      <a:solidFill>
                        <a:srgbClr val="F0EA20"/>
                      </a:solidFill>
                      <a:prstDash val="solid"/>
                      <a:round/>
                      <a:headEnd type="none" w="med" len="med"/>
                      <a:tailEnd type="none" w="med" len="med"/>
                    </a:lnB>
                    <a:solidFill>
                      <a:srgbClr val="FFFFFF"/>
                    </a:solidFill>
                  </a:tcPr>
                </a:tc>
                <a:extLst>
                  <a:ext uri="{0D108BD9-81ED-4DB2-BD59-A6C34878D82A}">
                    <a16:rowId xmlns:a16="http://schemas.microsoft.com/office/drawing/2014/main" val="4151624202"/>
                  </a:ext>
                </a:extLst>
              </a:tr>
              <a:tr h="0">
                <a:tc>
                  <a:txBody>
                    <a:bodyPr/>
                    <a:lstStyle/>
                    <a:p>
                      <a:r>
                        <a:rPr lang="en-US">
                          <a:effectLst/>
                        </a:rPr>
                        <a:t>3</a:t>
                      </a:r>
                    </a:p>
                  </a:txBody>
                  <a:tcPr marL="76200" marR="76200" marT="76200" marB="76200" anchor="ctr">
                    <a:lnL w="9525" cap="flat" cmpd="sng" algn="ctr">
                      <a:solidFill>
                        <a:srgbClr val="D0E020"/>
                      </a:solidFill>
                      <a:prstDash val="solid"/>
                      <a:round/>
                      <a:headEnd type="none" w="med" len="med"/>
                      <a:tailEnd type="none" w="med" len="med"/>
                    </a:lnL>
                    <a:lnR w="9525" cap="flat" cmpd="sng" algn="ctr">
                      <a:solidFill>
                        <a:srgbClr val="90E720"/>
                      </a:solidFill>
                      <a:prstDash val="solid"/>
                      <a:round/>
                      <a:headEnd type="none" w="med" len="med"/>
                      <a:tailEnd type="none" w="med" len="med"/>
                    </a:lnR>
                    <a:lnT w="9525" cap="flat" cmpd="sng" algn="ctr">
                      <a:solidFill>
                        <a:srgbClr val="D0E020"/>
                      </a:solidFill>
                      <a:prstDash val="solid"/>
                      <a:round/>
                      <a:headEnd type="none" w="med" len="med"/>
                      <a:tailEnd type="none" w="med" len="med"/>
                    </a:lnT>
                    <a:lnB w="9525" cap="flat" cmpd="sng" algn="ctr">
                      <a:solidFill>
                        <a:srgbClr val="80EB20"/>
                      </a:solidFill>
                      <a:prstDash val="solid"/>
                      <a:round/>
                      <a:headEnd type="none" w="med" len="med"/>
                      <a:tailEnd type="none" w="med" len="med"/>
                    </a:lnB>
                    <a:solidFill>
                      <a:srgbClr val="FFFFFF"/>
                    </a:solidFill>
                  </a:tcPr>
                </a:tc>
                <a:tc>
                  <a:txBody>
                    <a:bodyPr/>
                    <a:lstStyle/>
                    <a:p>
                      <a:r>
                        <a:rPr lang="en-US">
                          <a:effectLst/>
                        </a:rPr>
                        <a:t>25</a:t>
                      </a:r>
                    </a:p>
                  </a:txBody>
                  <a:tcPr marL="76200" marR="76200" marT="76200" marB="76200" anchor="ctr">
                    <a:lnL w="9525" cap="flat" cmpd="sng" algn="ctr">
                      <a:solidFill>
                        <a:srgbClr val="90E720"/>
                      </a:solidFill>
                      <a:prstDash val="solid"/>
                      <a:round/>
                      <a:headEnd type="none" w="med" len="med"/>
                      <a:tailEnd type="none" w="med" len="med"/>
                    </a:lnL>
                    <a:lnR w="9525" cap="flat" cmpd="sng" algn="ctr">
                      <a:solidFill>
                        <a:srgbClr val="50E820"/>
                      </a:solidFill>
                      <a:prstDash val="solid"/>
                      <a:round/>
                      <a:headEnd type="none" w="med" len="med"/>
                      <a:tailEnd type="none" w="med" len="med"/>
                    </a:lnR>
                    <a:lnT w="9525" cap="flat" cmpd="sng" algn="ctr">
                      <a:solidFill>
                        <a:srgbClr val="90E720"/>
                      </a:solidFill>
                      <a:prstDash val="solid"/>
                      <a:round/>
                      <a:headEnd type="none" w="med" len="med"/>
                      <a:tailEnd type="none" w="med" len="med"/>
                    </a:lnT>
                    <a:lnB w="9525" cap="flat" cmpd="sng" algn="ctr">
                      <a:solidFill>
                        <a:srgbClr val="90ED20"/>
                      </a:solidFill>
                      <a:prstDash val="solid"/>
                      <a:round/>
                      <a:headEnd type="none" w="med" len="med"/>
                      <a:tailEnd type="none" w="med" len="med"/>
                    </a:lnB>
                    <a:solidFill>
                      <a:srgbClr val="FFFFFF"/>
                    </a:solidFill>
                  </a:tcPr>
                </a:tc>
                <a:tc>
                  <a:txBody>
                    <a:bodyPr/>
                    <a:lstStyle/>
                    <a:p>
                      <a:r>
                        <a:rPr lang="en-US">
                          <a:effectLst/>
                        </a:rPr>
                        <a:t>79</a:t>
                      </a:r>
                    </a:p>
                  </a:txBody>
                  <a:tcPr marL="76200" marR="76200" marT="76200" marB="76200" anchor="ctr">
                    <a:lnL w="9525" cap="flat" cmpd="sng" algn="ctr">
                      <a:solidFill>
                        <a:srgbClr val="50E820"/>
                      </a:solidFill>
                      <a:prstDash val="solid"/>
                      <a:round/>
                      <a:headEnd type="none" w="med" len="med"/>
                      <a:tailEnd type="none" w="med" len="med"/>
                    </a:lnL>
                    <a:lnR w="9525" cap="flat" cmpd="sng" algn="ctr">
                      <a:solidFill>
                        <a:srgbClr val="10EF20"/>
                      </a:solidFill>
                      <a:prstDash val="solid"/>
                      <a:round/>
                      <a:headEnd type="none" w="med" len="med"/>
                      <a:tailEnd type="none" w="med" len="med"/>
                    </a:lnR>
                    <a:lnT w="9525" cap="flat" cmpd="sng" algn="ctr">
                      <a:solidFill>
                        <a:srgbClr val="50E820"/>
                      </a:solidFill>
                      <a:prstDash val="solid"/>
                      <a:round/>
                      <a:headEnd type="none" w="med" len="med"/>
                      <a:tailEnd type="none" w="med" len="med"/>
                    </a:lnT>
                    <a:lnB w="9525" cap="flat" cmpd="sng" algn="ctr">
                      <a:solidFill>
                        <a:srgbClr val="A0F520"/>
                      </a:solidFill>
                      <a:prstDash val="solid"/>
                      <a:round/>
                      <a:headEnd type="none" w="med" len="med"/>
                      <a:tailEnd type="none" w="med" len="med"/>
                    </a:lnB>
                    <a:solidFill>
                      <a:srgbClr val="FFFFFF"/>
                    </a:solidFill>
                  </a:tcPr>
                </a:tc>
                <a:tc>
                  <a:txBody>
                    <a:bodyPr/>
                    <a:lstStyle/>
                    <a:p>
                      <a:r>
                        <a:rPr lang="en-US">
                          <a:effectLst/>
                        </a:rPr>
                        <a:t>1975</a:t>
                      </a:r>
                    </a:p>
                  </a:txBody>
                  <a:tcPr marL="76200" marR="76200" marT="76200" marB="76200" anchor="ctr">
                    <a:lnL w="9525" cap="flat" cmpd="sng" algn="ctr">
                      <a:solidFill>
                        <a:srgbClr val="10EF20"/>
                      </a:solidFill>
                      <a:prstDash val="solid"/>
                      <a:round/>
                      <a:headEnd type="none" w="med" len="med"/>
                      <a:tailEnd type="none" w="med" len="med"/>
                    </a:lnL>
                    <a:lnR w="9525" cap="flat" cmpd="sng" algn="ctr">
                      <a:solidFill>
                        <a:srgbClr val="50E820"/>
                      </a:solidFill>
                      <a:prstDash val="solid"/>
                      <a:round/>
                      <a:headEnd type="none" w="med" len="med"/>
                      <a:tailEnd type="none" w="med" len="med"/>
                    </a:lnR>
                    <a:lnT w="9525" cap="flat" cmpd="sng" algn="ctr">
                      <a:solidFill>
                        <a:srgbClr val="10EF20"/>
                      </a:solidFill>
                      <a:prstDash val="solid"/>
                      <a:round/>
                      <a:headEnd type="none" w="med" len="med"/>
                      <a:tailEnd type="none" w="med" len="med"/>
                    </a:lnT>
                    <a:lnB w="9525" cap="flat" cmpd="sng" algn="ctr">
                      <a:solidFill>
                        <a:srgbClr val="F0F920"/>
                      </a:solidFill>
                      <a:prstDash val="solid"/>
                      <a:round/>
                      <a:headEnd type="none" w="med" len="med"/>
                      <a:tailEnd type="none" w="med" len="med"/>
                    </a:lnB>
                    <a:solidFill>
                      <a:srgbClr val="FFFFFF"/>
                    </a:solidFill>
                  </a:tcPr>
                </a:tc>
                <a:tc>
                  <a:txBody>
                    <a:bodyPr/>
                    <a:lstStyle/>
                    <a:p>
                      <a:r>
                        <a:rPr lang="en-US">
                          <a:effectLst/>
                        </a:rPr>
                        <a:t>625</a:t>
                      </a:r>
                    </a:p>
                  </a:txBody>
                  <a:tcPr marL="76200" marR="76200" marT="76200" marB="76200" anchor="ctr">
                    <a:lnL w="9525" cap="flat" cmpd="sng" algn="ctr">
                      <a:solidFill>
                        <a:srgbClr val="50E820"/>
                      </a:solidFill>
                      <a:prstDash val="solid"/>
                      <a:round/>
                      <a:headEnd type="none" w="med" len="med"/>
                      <a:tailEnd type="none" w="med" len="med"/>
                    </a:lnL>
                    <a:lnR w="9525" cap="flat" cmpd="sng" algn="ctr">
                      <a:solidFill>
                        <a:srgbClr val="F0EA20"/>
                      </a:solidFill>
                      <a:prstDash val="solid"/>
                      <a:round/>
                      <a:headEnd type="none" w="med" len="med"/>
                      <a:tailEnd type="none" w="med" len="med"/>
                    </a:lnR>
                    <a:lnT w="9525" cap="flat" cmpd="sng" algn="ctr">
                      <a:solidFill>
                        <a:srgbClr val="50E820"/>
                      </a:solidFill>
                      <a:prstDash val="solid"/>
                      <a:round/>
                      <a:headEnd type="none" w="med" len="med"/>
                      <a:tailEnd type="none" w="med" len="med"/>
                    </a:lnT>
                    <a:lnB w="9525" cap="flat" cmpd="sng" algn="ctr">
                      <a:solidFill>
                        <a:srgbClr val="20FA20"/>
                      </a:solidFill>
                      <a:prstDash val="solid"/>
                      <a:round/>
                      <a:headEnd type="none" w="med" len="med"/>
                      <a:tailEnd type="none" w="med" len="med"/>
                    </a:lnB>
                    <a:solidFill>
                      <a:srgbClr val="FFFFFF"/>
                    </a:solidFill>
                  </a:tcPr>
                </a:tc>
                <a:tc>
                  <a:txBody>
                    <a:bodyPr/>
                    <a:lstStyle/>
                    <a:p>
                      <a:r>
                        <a:rPr lang="en-US">
                          <a:effectLst/>
                        </a:rPr>
                        <a:t>6241</a:t>
                      </a:r>
                    </a:p>
                  </a:txBody>
                  <a:tcPr marL="76200" marR="76200" marT="76200" marB="76200" anchor="ctr">
                    <a:lnL w="9525" cap="flat" cmpd="sng" algn="ctr">
                      <a:solidFill>
                        <a:srgbClr val="F0EA20"/>
                      </a:solidFill>
                      <a:prstDash val="solid"/>
                      <a:round/>
                      <a:headEnd type="none" w="med" len="med"/>
                      <a:tailEnd type="none" w="med" len="med"/>
                    </a:lnL>
                    <a:lnR w="9525" cap="flat" cmpd="sng" algn="ctr">
                      <a:solidFill>
                        <a:srgbClr val="F0EA20"/>
                      </a:solidFill>
                      <a:prstDash val="solid"/>
                      <a:round/>
                      <a:headEnd type="none" w="med" len="med"/>
                      <a:tailEnd type="none" w="med" len="med"/>
                    </a:lnR>
                    <a:lnT w="9525" cap="flat" cmpd="sng" algn="ctr">
                      <a:solidFill>
                        <a:srgbClr val="F0EA20"/>
                      </a:solidFill>
                      <a:prstDash val="solid"/>
                      <a:round/>
                      <a:headEnd type="none" w="med" len="med"/>
                      <a:tailEnd type="none" w="med" len="med"/>
                    </a:lnT>
                    <a:lnB w="9525" cap="flat" cmpd="sng" algn="ctr">
                      <a:solidFill>
                        <a:srgbClr val="50FA20"/>
                      </a:solidFill>
                      <a:prstDash val="solid"/>
                      <a:round/>
                      <a:headEnd type="none" w="med" len="med"/>
                      <a:tailEnd type="none" w="med" len="med"/>
                    </a:lnB>
                    <a:solidFill>
                      <a:srgbClr val="FFFFFF"/>
                    </a:solidFill>
                  </a:tcPr>
                </a:tc>
                <a:extLst>
                  <a:ext uri="{0D108BD9-81ED-4DB2-BD59-A6C34878D82A}">
                    <a16:rowId xmlns:a16="http://schemas.microsoft.com/office/drawing/2014/main" val="3091241312"/>
                  </a:ext>
                </a:extLst>
              </a:tr>
              <a:tr h="0">
                <a:tc>
                  <a:txBody>
                    <a:bodyPr/>
                    <a:lstStyle/>
                    <a:p>
                      <a:r>
                        <a:rPr lang="en-US">
                          <a:effectLst/>
                        </a:rPr>
                        <a:t>4</a:t>
                      </a:r>
                    </a:p>
                  </a:txBody>
                  <a:tcPr marL="76200" marR="76200" marT="76200" marB="76200" anchor="ctr">
                    <a:lnL w="9525" cap="flat" cmpd="sng" algn="ctr">
                      <a:solidFill>
                        <a:srgbClr val="80EB20"/>
                      </a:solidFill>
                      <a:prstDash val="solid"/>
                      <a:round/>
                      <a:headEnd type="none" w="med" len="med"/>
                      <a:tailEnd type="none" w="med" len="med"/>
                    </a:lnL>
                    <a:lnR w="9525" cap="flat" cmpd="sng" algn="ctr">
                      <a:solidFill>
                        <a:srgbClr val="90ED20"/>
                      </a:solidFill>
                      <a:prstDash val="solid"/>
                      <a:round/>
                      <a:headEnd type="none" w="med" len="med"/>
                      <a:tailEnd type="none" w="med" len="med"/>
                    </a:lnR>
                    <a:lnT w="9525" cap="flat" cmpd="sng" algn="ctr">
                      <a:solidFill>
                        <a:srgbClr val="80EB20"/>
                      </a:solidFill>
                      <a:prstDash val="solid"/>
                      <a:round/>
                      <a:headEnd type="none" w="med" len="med"/>
                      <a:tailEnd type="none" w="med" len="med"/>
                    </a:lnT>
                    <a:lnB w="9525" cap="flat" cmpd="sng" algn="ctr">
                      <a:solidFill>
                        <a:srgbClr val="10F220"/>
                      </a:solidFill>
                      <a:prstDash val="solid"/>
                      <a:round/>
                      <a:headEnd type="none" w="med" len="med"/>
                      <a:tailEnd type="none" w="med" len="med"/>
                    </a:lnB>
                    <a:solidFill>
                      <a:srgbClr val="FFFFFF"/>
                    </a:solidFill>
                  </a:tcPr>
                </a:tc>
                <a:tc>
                  <a:txBody>
                    <a:bodyPr/>
                    <a:lstStyle/>
                    <a:p>
                      <a:r>
                        <a:rPr lang="en-US">
                          <a:effectLst/>
                        </a:rPr>
                        <a:t>42</a:t>
                      </a:r>
                    </a:p>
                  </a:txBody>
                  <a:tcPr marL="76200" marR="76200" marT="76200" marB="76200" anchor="ctr">
                    <a:lnL w="9525" cap="flat" cmpd="sng" algn="ctr">
                      <a:solidFill>
                        <a:srgbClr val="90ED20"/>
                      </a:solidFill>
                      <a:prstDash val="solid"/>
                      <a:round/>
                      <a:headEnd type="none" w="med" len="med"/>
                      <a:tailEnd type="none" w="med" len="med"/>
                    </a:lnL>
                    <a:lnR w="9525" cap="flat" cmpd="sng" algn="ctr">
                      <a:solidFill>
                        <a:srgbClr val="A0F520"/>
                      </a:solidFill>
                      <a:prstDash val="solid"/>
                      <a:round/>
                      <a:headEnd type="none" w="med" len="med"/>
                      <a:tailEnd type="none" w="med" len="med"/>
                    </a:lnR>
                    <a:lnT w="9525" cap="flat" cmpd="sng" algn="ctr">
                      <a:solidFill>
                        <a:srgbClr val="90ED20"/>
                      </a:solidFill>
                      <a:prstDash val="solid"/>
                      <a:round/>
                      <a:headEnd type="none" w="med" len="med"/>
                      <a:tailEnd type="none" w="med" len="med"/>
                    </a:lnT>
                    <a:lnB w="9525" cap="flat" cmpd="sng" algn="ctr">
                      <a:solidFill>
                        <a:srgbClr val="F0F320"/>
                      </a:solidFill>
                      <a:prstDash val="solid"/>
                      <a:round/>
                      <a:headEnd type="none" w="med" len="med"/>
                      <a:tailEnd type="none" w="med" len="med"/>
                    </a:lnB>
                    <a:solidFill>
                      <a:srgbClr val="FFFFFF"/>
                    </a:solidFill>
                  </a:tcPr>
                </a:tc>
                <a:tc>
                  <a:txBody>
                    <a:bodyPr/>
                    <a:lstStyle/>
                    <a:p>
                      <a:r>
                        <a:rPr lang="en-US">
                          <a:effectLst/>
                        </a:rPr>
                        <a:t>75</a:t>
                      </a:r>
                    </a:p>
                  </a:txBody>
                  <a:tcPr marL="76200" marR="76200" marT="76200" marB="76200" anchor="ctr">
                    <a:lnL w="9525" cap="flat" cmpd="sng" algn="ctr">
                      <a:solidFill>
                        <a:srgbClr val="A0F520"/>
                      </a:solidFill>
                      <a:prstDash val="solid"/>
                      <a:round/>
                      <a:headEnd type="none" w="med" len="med"/>
                      <a:tailEnd type="none" w="med" len="med"/>
                    </a:lnL>
                    <a:lnR w="9525" cap="flat" cmpd="sng" algn="ctr">
                      <a:solidFill>
                        <a:srgbClr val="F0F920"/>
                      </a:solidFill>
                      <a:prstDash val="solid"/>
                      <a:round/>
                      <a:headEnd type="none" w="med" len="med"/>
                      <a:tailEnd type="none" w="med" len="med"/>
                    </a:lnR>
                    <a:lnT w="9525" cap="flat" cmpd="sng" algn="ctr">
                      <a:solidFill>
                        <a:srgbClr val="A0F520"/>
                      </a:solidFill>
                      <a:prstDash val="solid"/>
                      <a:round/>
                      <a:headEnd type="none" w="med" len="med"/>
                      <a:tailEnd type="none" w="med" len="med"/>
                    </a:lnT>
                    <a:lnB w="9525" cap="flat" cmpd="sng" algn="ctr">
                      <a:solidFill>
                        <a:srgbClr val="C0F620"/>
                      </a:solidFill>
                      <a:prstDash val="solid"/>
                      <a:round/>
                      <a:headEnd type="none" w="med" len="med"/>
                      <a:tailEnd type="none" w="med" len="med"/>
                    </a:lnB>
                    <a:solidFill>
                      <a:srgbClr val="FFFFFF"/>
                    </a:solidFill>
                  </a:tcPr>
                </a:tc>
                <a:tc>
                  <a:txBody>
                    <a:bodyPr/>
                    <a:lstStyle/>
                    <a:p>
                      <a:r>
                        <a:rPr lang="en-US">
                          <a:effectLst/>
                        </a:rPr>
                        <a:t>3150</a:t>
                      </a:r>
                    </a:p>
                  </a:txBody>
                  <a:tcPr marL="76200" marR="76200" marT="76200" marB="76200" anchor="ctr">
                    <a:lnL w="9525" cap="flat" cmpd="sng" algn="ctr">
                      <a:solidFill>
                        <a:srgbClr val="F0F920"/>
                      </a:solidFill>
                      <a:prstDash val="solid"/>
                      <a:round/>
                      <a:headEnd type="none" w="med" len="med"/>
                      <a:tailEnd type="none" w="med" len="med"/>
                    </a:lnL>
                    <a:lnR w="9525" cap="flat" cmpd="sng" algn="ctr">
                      <a:solidFill>
                        <a:srgbClr val="20FA20"/>
                      </a:solidFill>
                      <a:prstDash val="solid"/>
                      <a:round/>
                      <a:headEnd type="none" w="med" len="med"/>
                      <a:tailEnd type="none" w="med" len="med"/>
                    </a:lnR>
                    <a:lnT w="9525" cap="flat" cmpd="sng" algn="ctr">
                      <a:solidFill>
                        <a:srgbClr val="F0F920"/>
                      </a:solidFill>
                      <a:prstDash val="solid"/>
                      <a:round/>
                      <a:headEnd type="none" w="med" len="med"/>
                      <a:tailEnd type="none" w="med" len="med"/>
                    </a:lnT>
                    <a:lnB w="9525" cap="flat" cmpd="sng" algn="ctr">
                      <a:solidFill>
                        <a:srgbClr val="C0F620"/>
                      </a:solidFill>
                      <a:prstDash val="solid"/>
                      <a:round/>
                      <a:headEnd type="none" w="med" len="med"/>
                      <a:tailEnd type="none" w="med" len="med"/>
                    </a:lnB>
                    <a:solidFill>
                      <a:srgbClr val="FFFFFF"/>
                    </a:solidFill>
                  </a:tcPr>
                </a:tc>
                <a:tc>
                  <a:txBody>
                    <a:bodyPr/>
                    <a:lstStyle/>
                    <a:p>
                      <a:r>
                        <a:rPr lang="en-US">
                          <a:effectLst/>
                        </a:rPr>
                        <a:t>1764</a:t>
                      </a:r>
                    </a:p>
                  </a:txBody>
                  <a:tcPr marL="76200" marR="76200" marT="76200" marB="76200" anchor="ctr">
                    <a:lnL w="9525" cap="flat" cmpd="sng" algn="ctr">
                      <a:solidFill>
                        <a:srgbClr val="20FA20"/>
                      </a:solidFill>
                      <a:prstDash val="solid"/>
                      <a:round/>
                      <a:headEnd type="none" w="med" len="med"/>
                      <a:tailEnd type="none" w="med" len="med"/>
                    </a:lnL>
                    <a:lnR w="9525" cap="flat" cmpd="sng" algn="ctr">
                      <a:solidFill>
                        <a:srgbClr val="50FA20"/>
                      </a:solidFill>
                      <a:prstDash val="solid"/>
                      <a:round/>
                      <a:headEnd type="none" w="med" len="med"/>
                      <a:tailEnd type="none" w="med" len="med"/>
                    </a:lnR>
                    <a:lnT w="9525" cap="flat" cmpd="sng" algn="ctr">
                      <a:solidFill>
                        <a:srgbClr val="20FA20"/>
                      </a:solidFill>
                      <a:prstDash val="solid"/>
                      <a:round/>
                      <a:headEnd type="none" w="med" len="med"/>
                      <a:tailEnd type="none" w="med" len="med"/>
                    </a:lnT>
                    <a:lnB w="9525" cap="flat" cmpd="sng" algn="ctr">
                      <a:solidFill>
                        <a:srgbClr val="400121"/>
                      </a:solidFill>
                      <a:prstDash val="solid"/>
                      <a:round/>
                      <a:headEnd type="none" w="med" len="med"/>
                      <a:tailEnd type="none" w="med" len="med"/>
                    </a:lnB>
                    <a:solidFill>
                      <a:srgbClr val="FFFFFF"/>
                    </a:solidFill>
                  </a:tcPr>
                </a:tc>
                <a:tc>
                  <a:txBody>
                    <a:bodyPr/>
                    <a:lstStyle/>
                    <a:p>
                      <a:r>
                        <a:rPr lang="en-US">
                          <a:effectLst/>
                        </a:rPr>
                        <a:t>5625</a:t>
                      </a:r>
                    </a:p>
                  </a:txBody>
                  <a:tcPr marL="76200" marR="76200" marT="76200" marB="76200" anchor="ctr">
                    <a:lnL w="9525" cap="flat" cmpd="sng" algn="ctr">
                      <a:solidFill>
                        <a:srgbClr val="50FA20"/>
                      </a:solidFill>
                      <a:prstDash val="solid"/>
                      <a:round/>
                      <a:headEnd type="none" w="med" len="med"/>
                      <a:tailEnd type="none" w="med" len="med"/>
                    </a:lnL>
                    <a:lnR w="9525" cap="flat" cmpd="sng" algn="ctr">
                      <a:solidFill>
                        <a:srgbClr val="50FA20"/>
                      </a:solidFill>
                      <a:prstDash val="solid"/>
                      <a:round/>
                      <a:headEnd type="none" w="med" len="med"/>
                      <a:tailEnd type="none" w="med" len="med"/>
                    </a:lnR>
                    <a:lnT w="9525" cap="flat" cmpd="sng" algn="ctr">
                      <a:solidFill>
                        <a:srgbClr val="50FA20"/>
                      </a:solidFill>
                      <a:prstDash val="solid"/>
                      <a:round/>
                      <a:headEnd type="none" w="med" len="med"/>
                      <a:tailEnd type="none" w="med" len="med"/>
                    </a:lnT>
                    <a:lnB w="9525" cap="flat" cmpd="sng" algn="ctr">
                      <a:solidFill>
                        <a:srgbClr val="60FF20"/>
                      </a:solidFill>
                      <a:prstDash val="solid"/>
                      <a:round/>
                      <a:headEnd type="none" w="med" len="med"/>
                      <a:tailEnd type="none" w="med" len="med"/>
                    </a:lnB>
                    <a:solidFill>
                      <a:srgbClr val="FFFFFF"/>
                    </a:solidFill>
                  </a:tcPr>
                </a:tc>
                <a:extLst>
                  <a:ext uri="{0D108BD9-81ED-4DB2-BD59-A6C34878D82A}">
                    <a16:rowId xmlns:a16="http://schemas.microsoft.com/office/drawing/2014/main" val="1925551092"/>
                  </a:ext>
                </a:extLst>
              </a:tr>
              <a:tr h="0">
                <a:tc>
                  <a:txBody>
                    <a:bodyPr/>
                    <a:lstStyle/>
                    <a:p>
                      <a:r>
                        <a:rPr lang="en-US">
                          <a:effectLst/>
                        </a:rPr>
                        <a:t>5</a:t>
                      </a:r>
                    </a:p>
                  </a:txBody>
                  <a:tcPr marL="76200" marR="76200" marT="76200" marB="76200" anchor="ctr">
                    <a:lnL w="9525" cap="flat" cmpd="sng" algn="ctr">
                      <a:solidFill>
                        <a:srgbClr val="10F220"/>
                      </a:solidFill>
                      <a:prstDash val="solid"/>
                      <a:round/>
                      <a:headEnd type="none" w="med" len="med"/>
                      <a:tailEnd type="none" w="med" len="med"/>
                    </a:lnL>
                    <a:lnR w="9525" cap="flat" cmpd="sng" algn="ctr">
                      <a:solidFill>
                        <a:srgbClr val="F0F320"/>
                      </a:solidFill>
                      <a:prstDash val="solid"/>
                      <a:round/>
                      <a:headEnd type="none" w="med" len="med"/>
                      <a:tailEnd type="none" w="med" len="med"/>
                    </a:lnR>
                    <a:lnT w="9525" cap="flat" cmpd="sng" algn="ctr">
                      <a:solidFill>
                        <a:srgbClr val="10F220"/>
                      </a:solidFill>
                      <a:prstDash val="solid"/>
                      <a:round/>
                      <a:headEnd type="none" w="med" len="med"/>
                      <a:tailEnd type="none" w="med" len="med"/>
                    </a:lnT>
                    <a:lnB w="9525" cap="flat" cmpd="sng" algn="ctr">
                      <a:solidFill>
                        <a:srgbClr val="800621"/>
                      </a:solidFill>
                      <a:prstDash val="solid"/>
                      <a:round/>
                      <a:headEnd type="none" w="med" len="med"/>
                      <a:tailEnd type="none" w="med" len="med"/>
                    </a:lnB>
                    <a:solidFill>
                      <a:srgbClr val="FFFFFF"/>
                    </a:solidFill>
                  </a:tcPr>
                </a:tc>
                <a:tc>
                  <a:txBody>
                    <a:bodyPr/>
                    <a:lstStyle/>
                    <a:p>
                      <a:r>
                        <a:rPr lang="en-US">
                          <a:effectLst/>
                        </a:rPr>
                        <a:t>57</a:t>
                      </a:r>
                    </a:p>
                  </a:txBody>
                  <a:tcPr marL="76200" marR="76200" marT="76200" marB="76200" anchor="ctr">
                    <a:lnL w="9525" cap="flat" cmpd="sng" algn="ctr">
                      <a:solidFill>
                        <a:srgbClr val="F0F320"/>
                      </a:solidFill>
                      <a:prstDash val="solid"/>
                      <a:round/>
                      <a:headEnd type="none" w="med" len="med"/>
                      <a:tailEnd type="none" w="med" len="med"/>
                    </a:lnL>
                    <a:lnR w="9525" cap="flat" cmpd="sng" algn="ctr">
                      <a:solidFill>
                        <a:srgbClr val="C0F620"/>
                      </a:solidFill>
                      <a:prstDash val="solid"/>
                      <a:round/>
                      <a:headEnd type="none" w="med" len="med"/>
                      <a:tailEnd type="none" w="med" len="med"/>
                    </a:lnR>
                    <a:lnT w="9525" cap="flat" cmpd="sng" algn="ctr">
                      <a:solidFill>
                        <a:srgbClr val="F0F320"/>
                      </a:solidFill>
                      <a:prstDash val="solid"/>
                      <a:round/>
                      <a:headEnd type="none" w="med" len="med"/>
                      <a:tailEnd type="none" w="med" len="med"/>
                    </a:lnT>
                    <a:lnB w="9525" cap="flat" cmpd="sng" algn="ctr">
                      <a:solidFill>
                        <a:srgbClr val="B00621"/>
                      </a:solidFill>
                      <a:prstDash val="solid"/>
                      <a:round/>
                      <a:headEnd type="none" w="med" len="med"/>
                      <a:tailEnd type="none" w="med" len="med"/>
                    </a:lnB>
                    <a:solidFill>
                      <a:srgbClr val="FFFFFF"/>
                    </a:solidFill>
                  </a:tcPr>
                </a:tc>
                <a:tc>
                  <a:txBody>
                    <a:bodyPr/>
                    <a:lstStyle/>
                    <a:p>
                      <a:r>
                        <a:rPr lang="en-US">
                          <a:effectLst/>
                        </a:rPr>
                        <a:t>87</a:t>
                      </a:r>
                    </a:p>
                  </a:txBody>
                  <a:tcPr marL="76200" marR="76200" marT="76200" marB="76200" anchor="ctr">
                    <a:lnL w="9525" cap="flat" cmpd="sng" algn="ctr">
                      <a:solidFill>
                        <a:srgbClr val="C0F620"/>
                      </a:solidFill>
                      <a:prstDash val="solid"/>
                      <a:round/>
                      <a:headEnd type="none" w="med" len="med"/>
                      <a:tailEnd type="none" w="med" len="med"/>
                    </a:lnL>
                    <a:lnR w="9525" cap="flat" cmpd="sng" algn="ctr">
                      <a:solidFill>
                        <a:srgbClr val="C0F620"/>
                      </a:solidFill>
                      <a:prstDash val="solid"/>
                      <a:round/>
                      <a:headEnd type="none" w="med" len="med"/>
                      <a:tailEnd type="none" w="med" len="med"/>
                    </a:lnR>
                    <a:lnT w="9525" cap="flat" cmpd="sng" algn="ctr">
                      <a:solidFill>
                        <a:srgbClr val="C0F620"/>
                      </a:solidFill>
                      <a:prstDash val="solid"/>
                      <a:round/>
                      <a:headEnd type="none" w="med" len="med"/>
                      <a:tailEnd type="none" w="med" len="med"/>
                    </a:lnT>
                    <a:lnB w="9525" cap="flat" cmpd="sng" algn="ctr">
                      <a:solidFill>
                        <a:srgbClr val="60FF20"/>
                      </a:solidFill>
                      <a:prstDash val="solid"/>
                      <a:round/>
                      <a:headEnd type="none" w="med" len="med"/>
                      <a:tailEnd type="none" w="med" len="med"/>
                    </a:lnB>
                    <a:solidFill>
                      <a:srgbClr val="FFFFFF"/>
                    </a:solidFill>
                  </a:tcPr>
                </a:tc>
                <a:tc>
                  <a:txBody>
                    <a:bodyPr/>
                    <a:lstStyle/>
                    <a:p>
                      <a:r>
                        <a:rPr lang="en-US">
                          <a:effectLst/>
                        </a:rPr>
                        <a:t>4959</a:t>
                      </a:r>
                    </a:p>
                  </a:txBody>
                  <a:tcPr marL="76200" marR="76200" marT="76200" marB="76200" anchor="ctr">
                    <a:lnL w="9525" cap="flat" cmpd="sng" algn="ctr">
                      <a:solidFill>
                        <a:srgbClr val="C0F620"/>
                      </a:solidFill>
                      <a:prstDash val="solid"/>
                      <a:round/>
                      <a:headEnd type="none" w="med" len="med"/>
                      <a:tailEnd type="none" w="med" len="med"/>
                    </a:lnL>
                    <a:lnR w="9525" cap="flat" cmpd="sng" algn="ctr">
                      <a:solidFill>
                        <a:srgbClr val="400121"/>
                      </a:solidFill>
                      <a:prstDash val="solid"/>
                      <a:round/>
                      <a:headEnd type="none" w="med" len="med"/>
                      <a:tailEnd type="none" w="med" len="med"/>
                    </a:lnR>
                    <a:lnT w="9525" cap="flat" cmpd="sng" algn="ctr">
                      <a:solidFill>
                        <a:srgbClr val="C0F620"/>
                      </a:solidFill>
                      <a:prstDash val="solid"/>
                      <a:round/>
                      <a:headEnd type="none" w="med" len="med"/>
                      <a:tailEnd type="none" w="med" len="med"/>
                    </a:lnT>
                    <a:lnB w="9525" cap="flat" cmpd="sng" algn="ctr">
                      <a:solidFill>
                        <a:srgbClr val="800021"/>
                      </a:solidFill>
                      <a:prstDash val="solid"/>
                      <a:round/>
                      <a:headEnd type="none" w="med" len="med"/>
                      <a:tailEnd type="none" w="med" len="med"/>
                    </a:lnB>
                    <a:solidFill>
                      <a:srgbClr val="FFFFFF"/>
                    </a:solidFill>
                  </a:tcPr>
                </a:tc>
                <a:tc>
                  <a:txBody>
                    <a:bodyPr/>
                    <a:lstStyle/>
                    <a:p>
                      <a:r>
                        <a:rPr lang="en-US">
                          <a:effectLst/>
                        </a:rPr>
                        <a:t>3249</a:t>
                      </a:r>
                    </a:p>
                  </a:txBody>
                  <a:tcPr marL="76200" marR="76200" marT="76200" marB="76200" anchor="ctr">
                    <a:lnL w="9525" cap="flat" cmpd="sng" algn="ctr">
                      <a:solidFill>
                        <a:srgbClr val="400121"/>
                      </a:solidFill>
                      <a:prstDash val="solid"/>
                      <a:round/>
                      <a:headEnd type="none" w="med" len="med"/>
                      <a:tailEnd type="none" w="med" len="med"/>
                    </a:lnL>
                    <a:lnR w="9525" cap="flat" cmpd="sng" algn="ctr">
                      <a:solidFill>
                        <a:srgbClr val="60FF20"/>
                      </a:solidFill>
                      <a:prstDash val="solid"/>
                      <a:round/>
                      <a:headEnd type="none" w="med" len="med"/>
                      <a:tailEnd type="none" w="med" len="med"/>
                    </a:lnR>
                    <a:lnT w="9525" cap="flat" cmpd="sng" algn="ctr">
                      <a:solidFill>
                        <a:srgbClr val="400121"/>
                      </a:solidFill>
                      <a:prstDash val="solid"/>
                      <a:round/>
                      <a:headEnd type="none" w="med" len="med"/>
                      <a:tailEnd type="none" w="med" len="med"/>
                    </a:lnT>
                    <a:lnB w="9525" cap="flat" cmpd="sng" algn="ctr">
                      <a:solidFill>
                        <a:srgbClr val="500321"/>
                      </a:solidFill>
                      <a:prstDash val="solid"/>
                      <a:round/>
                      <a:headEnd type="none" w="med" len="med"/>
                      <a:tailEnd type="none" w="med" len="med"/>
                    </a:lnB>
                    <a:solidFill>
                      <a:srgbClr val="FFFFFF"/>
                    </a:solidFill>
                  </a:tcPr>
                </a:tc>
                <a:tc>
                  <a:txBody>
                    <a:bodyPr/>
                    <a:lstStyle/>
                    <a:p>
                      <a:r>
                        <a:rPr lang="en-US">
                          <a:effectLst/>
                        </a:rPr>
                        <a:t>7569</a:t>
                      </a:r>
                    </a:p>
                  </a:txBody>
                  <a:tcPr marL="76200" marR="76200" marT="76200" marB="76200" anchor="ctr">
                    <a:lnL w="9525" cap="flat" cmpd="sng" algn="ctr">
                      <a:solidFill>
                        <a:srgbClr val="60FF20"/>
                      </a:solidFill>
                      <a:prstDash val="solid"/>
                      <a:round/>
                      <a:headEnd type="none" w="med" len="med"/>
                      <a:tailEnd type="none" w="med" len="med"/>
                    </a:lnL>
                    <a:lnR w="9525" cap="flat" cmpd="sng" algn="ctr">
                      <a:solidFill>
                        <a:srgbClr val="60FF20"/>
                      </a:solidFill>
                      <a:prstDash val="solid"/>
                      <a:round/>
                      <a:headEnd type="none" w="med" len="med"/>
                      <a:tailEnd type="none" w="med" len="med"/>
                    </a:lnR>
                    <a:lnT w="9525" cap="flat" cmpd="sng" algn="ctr">
                      <a:solidFill>
                        <a:srgbClr val="60FF20"/>
                      </a:solidFill>
                      <a:prstDash val="solid"/>
                      <a:round/>
                      <a:headEnd type="none" w="med" len="med"/>
                      <a:tailEnd type="none" w="med" len="med"/>
                    </a:lnT>
                    <a:lnB w="9525" cap="flat" cmpd="sng" algn="ctr">
                      <a:solidFill>
                        <a:srgbClr val="500C21"/>
                      </a:solidFill>
                      <a:prstDash val="solid"/>
                      <a:round/>
                      <a:headEnd type="none" w="med" len="med"/>
                      <a:tailEnd type="none" w="med" len="med"/>
                    </a:lnB>
                    <a:solidFill>
                      <a:srgbClr val="FFFFFF"/>
                    </a:solidFill>
                  </a:tcPr>
                </a:tc>
                <a:extLst>
                  <a:ext uri="{0D108BD9-81ED-4DB2-BD59-A6C34878D82A}">
                    <a16:rowId xmlns:a16="http://schemas.microsoft.com/office/drawing/2014/main" val="2796271259"/>
                  </a:ext>
                </a:extLst>
              </a:tr>
              <a:tr h="0">
                <a:tc>
                  <a:txBody>
                    <a:bodyPr/>
                    <a:lstStyle/>
                    <a:p>
                      <a:r>
                        <a:rPr lang="en-US">
                          <a:effectLst/>
                        </a:rPr>
                        <a:t>6</a:t>
                      </a:r>
                    </a:p>
                  </a:txBody>
                  <a:tcPr marL="76200" marR="76200" marT="76200" marB="76200" anchor="ctr">
                    <a:lnL w="9525" cap="flat" cmpd="sng" algn="ctr">
                      <a:solidFill>
                        <a:srgbClr val="800621"/>
                      </a:solidFill>
                      <a:prstDash val="solid"/>
                      <a:round/>
                      <a:headEnd type="none" w="med" len="med"/>
                      <a:tailEnd type="none" w="med" len="med"/>
                    </a:lnL>
                    <a:lnR w="9525" cap="flat" cmpd="sng" algn="ctr">
                      <a:solidFill>
                        <a:srgbClr val="B00621"/>
                      </a:solidFill>
                      <a:prstDash val="solid"/>
                      <a:round/>
                      <a:headEnd type="none" w="med" len="med"/>
                      <a:tailEnd type="none" w="med" len="med"/>
                    </a:lnR>
                    <a:lnT w="9525" cap="flat" cmpd="sng" algn="ctr">
                      <a:solidFill>
                        <a:srgbClr val="800621"/>
                      </a:solidFill>
                      <a:prstDash val="solid"/>
                      <a:round/>
                      <a:headEnd type="none" w="med" len="med"/>
                      <a:tailEnd type="none" w="med" len="med"/>
                    </a:lnT>
                    <a:lnB w="9525" cap="flat" cmpd="sng" algn="ctr">
                      <a:solidFill>
                        <a:srgbClr val="300B21"/>
                      </a:solidFill>
                      <a:prstDash val="solid"/>
                      <a:round/>
                      <a:headEnd type="none" w="med" len="med"/>
                      <a:tailEnd type="none" w="med" len="med"/>
                    </a:lnB>
                    <a:solidFill>
                      <a:srgbClr val="FFFFFF"/>
                    </a:solidFill>
                  </a:tcPr>
                </a:tc>
                <a:tc>
                  <a:txBody>
                    <a:bodyPr/>
                    <a:lstStyle/>
                    <a:p>
                      <a:r>
                        <a:rPr lang="en-US" dirty="0">
                          <a:effectLst/>
                        </a:rPr>
                        <a:t>59</a:t>
                      </a:r>
                    </a:p>
                  </a:txBody>
                  <a:tcPr marL="76200" marR="76200" marT="76200" marB="76200" anchor="ctr">
                    <a:lnL w="9525" cap="flat" cmpd="sng" algn="ctr">
                      <a:solidFill>
                        <a:srgbClr val="B00621"/>
                      </a:solidFill>
                      <a:prstDash val="solid"/>
                      <a:round/>
                      <a:headEnd type="none" w="med" len="med"/>
                      <a:tailEnd type="none" w="med" len="med"/>
                    </a:lnL>
                    <a:lnR w="9525" cap="flat" cmpd="sng" algn="ctr">
                      <a:solidFill>
                        <a:srgbClr val="60FF20"/>
                      </a:solidFill>
                      <a:prstDash val="solid"/>
                      <a:round/>
                      <a:headEnd type="none" w="med" len="med"/>
                      <a:tailEnd type="none" w="med" len="med"/>
                    </a:lnR>
                    <a:lnT w="9525" cap="flat" cmpd="sng" algn="ctr">
                      <a:solidFill>
                        <a:srgbClr val="B00621"/>
                      </a:solidFill>
                      <a:prstDash val="solid"/>
                      <a:round/>
                      <a:headEnd type="none" w="med" len="med"/>
                      <a:tailEnd type="none" w="med" len="med"/>
                    </a:lnT>
                    <a:lnB w="9525" cap="flat" cmpd="sng" algn="ctr">
                      <a:solidFill>
                        <a:srgbClr val="501221"/>
                      </a:solidFill>
                      <a:prstDash val="solid"/>
                      <a:round/>
                      <a:headEnd type="none" w="med" len="med"/>
                      <a:tailEnd type="none" w="med" len="med"/>
                    </a:lnB>
                    <a:solidFill>
                      <a:srgbClr val="FFFFFF"/>
                    </a:solidFill>
                  </a:tcPr>
                </a:tc>
                <a:tc>
                  <a:txBody>
                    <a:bodyPr/>
                    <a:lstStyle/>
                    <a:p>
                      <a:r>
                        <a:rPr lang="en-US">
                          <a:effectLst/>
                        </a:rPr>
                        <a:t>81</a:t>
                      </a:r>
                    </a:p>
                  </a:txBody>
                  <a:tcPr marL="76200" marR="76200" marT="76200" marB="76200" anchor="ctr">
                    <a:lnL w="9525" cap="flat" cmpd="sng" algn="ctr">
                      <a:solidFill>
                        <a:srgbClr val="60FF20"/>
                      </a:solidFill>
                      <a:prstDash val="solid"/>
                      <a:round/>
                      <a:headEnd type="none" w="med" len="med"/>
                      <a:tailEnd type="none" w="med" len="med"/>
                    </a:lnL>
                    <a:lnR w="9525" cap="flat" cmpd="sng" algn="ctr">
                      <a:solidFill>
                        <a:srgbClr val="800021"/>
                      </a:solidFill>
                      <a:prstDash val="solid"/>
                      <a:round/>
                      <a:headEnd type="none" w="med" len="med"/>
                      <a:tailEnd type="none" w="med" len="med"/>
                    </a:lnR>
                    <a:lnT w="9525" cap="flat" cmpd="sng" algn="ctr">
                      <a:solidFill>
                        <a:srgbClr val="60FF20"/>
                      </a:solidFill>
                      <a:prstDash val="solid"/>
                      <a:round/>
                      <a:headEnd type="none" w="med" len="med"/>
                      <a:tailEnd type="none" w="med" len="med"/>
                    </a:lnT>
                    <a:lnB w="9525" cap="flat" cmpd="sng" algn="ctr">
                      <a:solidFill>
                        <a:srgbClr val="600E21"/>
                      </a:solidFill>
                      <a:prstDash val="solid"/>
                      <a:round/>
                      <a:headEnd type="none" w="med" len="med"/>
                      <a:tailEnd type="none" w="med" len="med"/>
                    </a:lnB>
                    <a:solidFill>
                      <a:srgbClr val="FFFFFF"/>
                    </a:solidFill>
                  </a:tcPr>
                </a:tc>
                <a:tc>
                  <a:txBody>
                    <a:bodyPr/>
                    <a:lstStyle/>
                    <a:p>
                      <a:r>
                        <a:rPr lang="en-US">
                          <a:effectLst/>
                        </a:rPr>
                        <a:t>4779</a:t>
                      </a:r>
                    </a:p>
                  </a:txBody>
                  <a:tcPr marL="76200" marR="76200" marT="76200" marB="76200" anchor="ctr">
                    <a:lnL w="9525" cap="flat" cmpd="sng" algn="ctr">
                      <a:solidFill>
                        <a:srgbClr val="800021"/>
                      </a:solidFill>
                      <a:prstDash val="solid"/>
                      <a:round/>
                      <a:headEnd type="none" w="med" len="med"/>
                      <a:tailEnd type="none" w="med" len="med"/>
                    </a:lnL>
                    <a:lnR w="9525" cap="flat" cmpd="sng" algn="ctr">
                      <a:solidFill>
                        <a:srgbClr val="500321"/>
                      </a:solidFill>
                      <a:prstDash val="solid"/>
                      <a:round/>
                      <a:headEnd type="none" w="med" len="med"/>
                      <a:tailEnd type="none" w="med" len="med"/>
                    </a:lnR>
                    <a:lnT w="9525" cap="flat" cmpd="sng" algn="ctr">
                      <a:solidFill>
                        <a:srgbClr val="800021"/>
                      </a:solidFill>
                      <a:prstDash val="solid"/>
                      <a:round/>
                      <a:headEnd type="none" w="med" len="med"/>
                      <a:tailEnd type="none" w="med" len="med"/>
                    </a:lnT>
                    <a:lnB w="9525" cap="flat" cmpd="sng" algn="ctr">
                      <a:solidFill>
                        <a:srgbClr val="F01421"/>
                      </a:solidFill>
                      <a:prstDash val="solid"/>
                      <a:round/>
                      <a:headEnd type="none" w="med" len="med"/>
                      <a:tailEnd type="none" w="med" len="med"/>
                    </a:lnB>
                    <a:solidFill>
                      <a:srgbClr val="FFFFFF"/>
                    </a:solidFill>
                  </a:tcPr>
                </a:tc>
                <a:tc>
                  <a:txBody>
                    <a:bodyPr/>
                    <a:lstStyle/>
                    <a:p>
                      <a:r>
                        <a:rPr lang="en-US">
                          <a:effectLst/>
                        </a:rPr>
                        <a:t>3481</a:t>
                      </a:r>
                    </a:p>
                  </a:txBody>
                  <a:tcPr marL="76200" marR="76200" marT="76200" marB="76200" anchor="ctr">
                    <a:lnL w="9525" cap="flat" cmpd="sng" algn="ctr">
                      <a:solidFill>
                        <a:srgbClr val="500321"/>
                      </a:solidFill>
                      <a:prstDash val="solid"/>
                      <a:round/>
                      <a:headEnd type="none" w="med" len="med"/>
                      <a:tailEnd type="none" w="med" len="med"/>
                    </a:lnL>
                    <a:lnR w="9525" cap="flat" cmpd="sng" algn="ctr">
                      <a:solidFill>
                        <a:srgbClr val="500C21"/>
                      </a:solidFill>
                      <a:prstDash val="solid"/>
                      <a:round/>
                      <a:headEnd type="none" w="med" len="med"/>
                      <a:tailEnd type="none" w="med" len="med"/>
                    </a:lnR>
                    <a:lnT w="9525" cap="flat" cmpd="sng" algn="ctr">
                      <a:solidFill>
                        <a:srgbClr val="500321"/>
                      </a:solidFill>
                      <a:prstDash val="solid"/>
                      <a:round/>
                      <a:headEnd type="none" w="med" len="med"/>
                      <a:tailEnd type="none" w="med" len="med"/>
                    </a:lnT>
                    <a:lnB w="9525" cap="flat" cmpd="sng" algn="ctr">
                      <a:solidFill>
                        <a:srgbClr val="B00C21"/>
                      </a:solidFill>
                      <a:prstDash val="solid"/>
                      <a:round/>
                      <a:headEnd type="none" w="med" len="med"/>
                      <a:tailEnd type="none" w="med" len="med"/>
                    </a:lnB>
                    <a:solidFill>
                      <a:srgbClr val="FFFFFF"/>
                    </a:solidFill>
                  </a:tcPr>
                </a:tc>
                <a:tc>
                  <a:txBody>
                    <a:bodyPr/>
                    <a:lstStyle/>
                    <a:p>
                      <a:r>
                        <a:rPr lang="en-US">
                          <a:effectLst/>
                        </a:rPr>
                        <a:t>6561</a:t>
                      </a:r>
                    </a:p>
                  </a:txBody>
                  <a:tcPr marL="76200" marR="76200" marT="76200" marB="76200" anchor="ctr">
                    <a:lnL w="9525" cap="flat" cmpd="sng" algn="ctr">
                      <a:solidFill>
                        <a:srgbClr val="500C21"/>
                      </a:solidFill>
                      <a:prstDash val="solid"/>
                      <a:round/>
                      <a:headEnd type="none" w="med" len="med"/>
                      <a:tailEnd type="none" w="med" len="med"/>
                    </a:lnL>
                    <a:lnR w="9525" cap="flat" cmpd="sng" algn="ctr">
                      <a:solidFill>
                        <a:srgbClr val="500C21"/>
                      </a:solidFill>
                      <a:prstDash val="solid"/>
                      <a:round/>
                      <a:headEnd type="none" w="med" len="med"/>
                      <a:tailEnd type="none" w="med" len="med"/>
                    </a:lnR>
                    <a:lnT w="9525" cap="flat" cmpd="sng" algn="ctr">
                      <a:solidFill>
                        <a:srgbClr val="500C21"/>
                      </a:solidFill>
                      <a:prstDash val="solid"/>
                      <a:round/>
                      <a:headEnd type="none" w="med" len="med"/>
                      <a:tailEnd type="none" w="med" len="med"/>
                    </a:lnT>
                    <a:lnB w="9525" cap="flat" cmpd="sng" algn="ctr">
                      <a:solidFill>
                        <a:srgbClr val="B01E21"/>
                      </a:solidFill>
                      <a:prstDash val="solid"/>
                      <a:round/>
                      <a:headEnd type="none" w="med" len="med"/>
                      <a:tailEnd type="none" w="med" len="med"/>
                    </a:lnB>
                    <a:solidFill>
                      <a:srgbClr val="FFFFFF"/>
                    </a:solidFill>
                  </a:tcPr>
                </a:tc>
                <a:extLst>
                  <a:ext uri="{0D108BD9-81ED-4DB2-BD59-A6C34878D82A}">
                    <a16:rowId xmlns:a16="http://schemas.microsoft.com/office/drawing/2014/main" val="4275501192"/>
                  </a:ext>
                </a:extLst>
              </a:tr>
              <a:tr h="0">
                <a:tc>
                  <a:txBody>
                    <a:bodyPr/>
                    <a:lstStyle/>
                    <a:p>
                      <a:r>
                        <a:rPr lang="el-GR">
                          <a:effectLst/>
                        </a:rPr>
                        <a:t>Σ</a:t>
                      </a:r>
                    </a:p>
                  </a:txBody>
                  <a:tcPr marL="76200" marR="76200" marT="76200" marB="76200" anchor="ctr">
                    <a:lnL w="9525" cap="flat" cmpd="sng" algn="ctr">
                      <a:solidFill>
                        <a:srgbClr val="300B21"/>
                      </a:solidFill>
                      <a:prstDash val="solid"/>
                      <a:round/>
                      <a:headEnd type="none" w="med" len="med"/>
                      <a:tailEnd type="none" w="med" len="med"/>
                    </a:lnL>
                    <a:lnR w="9525" cap="flat" cmpd="sng" algn="ctr">
                      <a:solidFill>
                        <a:srgbClr val="501221"/>
                      </a:solidFill>
                      <a:prstDash val="solid"/>
                      <a:round/>
                      <a:headEnd type="none" w="med" len="med"/>
                      <a:tailEnd type="none" w="med" len="med"/>
                    </a:lnR>
                    <a:lnT w="9525" cap="flat" cmpd="sng" algn="ctr">
                      <a:solidFill>
                        <a:srgbClr val="300B21"/>
                      </a:solidFill>
                      <a:prstDash val="solid"/>
                      <a:round/>
                      <a:headEnd type="none" w="med" len="med"/>
                      <a:tailEnd type="none" w="med" len="med"/>
                    </a:lnT>
                    <a:lnB w="9525" cap="flat" cmpd="sng" algn="ctr">
                      <a:solidFill>
                        <a:srgbClr val="300B21"/>
                      </a:solidFill>
                      <a:prstDash val="solid"/>
                      <a:round/>
                      <a:headEnd type="none" w="med" len="med"/>
                      <a:tailEnd type="none" w="med" len="med"/>
                    </a:lnB>
                    <a:solidFill>
                      <a:srgbClr val="FFFFFF"/>
                    </a:solidFill>
                  </a:tcPr>
                </a:tc>
                <a:tc>
                  <a:txBody>
                    <a:bodyPr/>
                    <a:lstStyle/>
                    <a:p>
                      <a:r>
                        <a:rPr lang="en-US">
                          <a:effectLst/>
                        </a:rPr>
                        <a:t>247</a:t>
                      </a:r>
                    </a:p>
                  </a:txBody>
                  <a:tcPr marL="76200" marR="76200" marT="76200" marB="76200" anchor="ctr">
                    <a:lnL w="9525" cap="flat" cmpd="sng" algn="ctr">
                      <a:solidFill>
                        <a:srgbClr val="501221"/>
                      </a:solidFill>
                      <a:prstDash val="solid"/>
                      <a:round/>
                      <a:headEnd type="none" w="med" len="med"/>
                      <a:tailEnd type="none" w="med" len="med"/>
                    </a:lnL>
                    <a:lnR w="9525" cap="flat" cmpd="sng" algn="ctr">
                      <a:solidFill>
                        <a:srgbClr val="600E21"/>
                      </a:solidFill>
                      <a:prstDash val="solid"/>
                      <a:round/>
                      <a:headEnd type="none" w="med" len="med"/>
                      <a:tailEnd type="none" w="med" len="med"/>
                    </a:lnR>
                    <a:lnT w="9525" cap="flat" cmpd="sng" algn="ctr">
                      <a:solidFill>
                        <a:srgbClr val="501221"/>
                      </a:solidFill>
                      <a:prstDash val="solid"/>
                      <a:round/>
                      <a:headEnd type="none" w="med" len="med"/>
                      <a:tailEnd type="none" w="med" len="med"/>
                    </a:lnT>
                    <a:lnB w="9525" cap="flat" cmpd="sng" algn="ctr">
                      <a:solidFill>
                        <a:srgbClr val="501221"/>
                      </a:solidFill>
                      <a:prstDash val="solid"/>
                      <a:round/>
                      <a:headEnd type="none" w="med" len="med"/>
                      <a:tailEnd type="none" w="med" len="med"/>
                    </a:lnB>
                    <a:solidFill>
                      <a:srgbClr val="FFFFFF"/>
                    </a:solidFill>
                  </a:tcPr>
                </a:tc>
                <a:tc>
                  <a:txBody>
                    <a:bodyPr/>
                    <a:lstStyle/>
                    <a:p>
                      <a:r>
                        <a:rPr lang="en-US">
                          <a:effectLst/>
                        </a:rPr>
                        <a:t>486</a:t>
                      </a:r>
                    </a:p>
                  </a:txBody>
                  <a:tcPr marL="76200" marR="76200" marT="76200" marB="76200" anchor="ctr">
                    <a:lnL w="9525" cap="flat" cmpd="sng" algn="ctr">
                      <a:solidFill>
                        <a:srgbClr val="600E21"/>
                      </a:solidFill>
                      <a:prstDash val="solid"/>
                      <a:round/>
                      <a:headEnd type="none" w="med" len="med"/>
                      <a:tailEnd type="none" w="med" len="med"/>
                    </a:lnL>
                    <a:lnR w="9525" cap="flat" cmpd="sng" algn="ctr">
                      <a:solidFill>
                        <a:srgbClr val="F01421"/>
                      </a:solidFill>
                      <a:prstDash val="solid"/>
                      <a:round/>
                      <a:headEnd type="none" w="med" len="med"/>
                      <a:tailEnd type="none" w="med" len="med"/>
                    </a:lnR>
                    <a:lnT w="9525" cap="flat" cmpd="sng" algn="ctr">
                      <a:solidFill>
                        <a:srgbClr val="600E21"/>
                      </a:solidFill>
                      <a:prstDash val="solid"/>
                      <a:round/>
                      <a:headEnd type="none" w="med" len="med"/>
                      <a:tailEnd type="none" w="med" len="med"/>
                    </a:lnT>
                    <a:lnB w="9525" cap="flat" cmpd="sng" algn="ctr">
                      <a:solidFill>
                        <a:srgbClr val="600E21"/>
                      </a:solidFill>
                      <a:prstDash val="solid"/>
                      <a:round/>
                      <a:headEnd type="none" w="med" len="med"/>
                      <a:tailEnd type="none" w="med" len="med"/>
                    </a:lnB>
                    <a:solidFill>
                      <a:srgbClr val="FFFFFF"/>
                    </a:solidFill>
                  </a:tcPr>
                </a:tc>
                <a:tc>
                  <a:txBody>
                    <a:bodyPr/>
                    <a:lstStyle/>
                    <a:p>
                      <a:r>
                        <a:rPr lang="en-US">
                          <a:effectLst/>
                        </a:rPr>
                        <a:t>20485</a:t>
                      </a:r>
                    </a:p>
                  </a:txBody>
                  <a:tcPr marL="76200" marR="76200" marT="76200" marB="76200" anchor="ctr">
                    <a:lnL w="9525" cap="flat" cmpd="sng" algn="ctr">
                      <a:solidFill>
                        <a:srgbClr val="F01421"/>
                      </a:solidFill>
                      <a:prstDash val="solid"/>
                      <a:round/>
                      <a:headEnd type="none" w="med" len="med"/>
                      <a:tailEnd type="none" w="med" len="med"/>
                    </a:lnL>
                    <a:lnR w="9525" cap="flat" cmpd="sng" algn="ctr">
                      <a:solidFill>
                        <a:srgbClr val="B00C21"/>
                      </a:solidFill>
                      <a:prstDash val="solid"/>
                      <a:round/>
                      <a:headEnd type="none" w="med" len="med"/>
                      <a:tailEnd type="none" w="med" len="med"/>
                    </a:lnR>
                    <a:lnT w="9525" cap="flat" cmpd="sng" algn="ctr">
                      <a:solidFill>
                        <a:srgbClr val="F01421"/>
                      </a:solidFill>
                      <a:prstDash val="solid"/>
                      <a:round/>
                      <a:headEnd type="none" w="med" len="med"/>
                      <a:tailEnd type="none" w="med" len="med"/>
                    </a:lnT>
                    <a:lnB w="9525" cap="flat" cmpd="sng" algn="ctr">
                      <a:solidFill>
                        <a:srgbClr val="F01421"/>
                      </a:solidFill>
                      <a:prstDash val="solid"/>
                      <a:round/>
                      <a:headEnd type="none" w="med" len="med"/>
                      <a:tailEnd type="none" w="med" len="med"/>
                    </a:lnB>
                    <a:solidFill>
                      <a:srgbClr val="FFFFFF"/>
                    </a:solidFill>
                  </a:tcPr>
                </a:tc>
                <a:tc>
                  <a:txBody>
                    <a:bodyPr/>
                    <a:lstStyle/>
                    <a:p>
                      <a:r>
                        <a:rPr lang="en-US">
                          <a:effectLst/>
                        </a:rPr>
                        <a:t>11409</a:t>
                      </a:r>
                    </a:p>
                  </a:txBody>
                  <a:tcPr marL="76200" marR="76200" marT="76200" marB="76200" anchor="ctr">
                    <a:lnL w="9525" cap="flat" cmpd="sng" algn="ctr">
                      <a:solidFill>
                        <a:srgbClr val="B00C21"/>
                      </a:solidFill>
                      <a:prstDash val="solid"/>
                      <a:round/>
                      <a:headEnd type="none" w="med" len="med"/>
                      <a:tailEnd type="none" w="med" len="med"/>
                    </a:lnL>
                    <a:lnR w="9525" cap="flat" cmpd="sng" algn="ctr">
                      <a:solidFill>
                        <a:srgbClr val="B01E21"/>
                      </a:solidFill>
                      <a:prstDash val="solid"/>
                      <a:round/>
                      <a:headEnd type="none" w="med" len="med"/>
                      <a:tailEnd type="none" w="med" len="med"/>
                    </a:lnR>
                    <a:lnT w="9525" cap="flat" cmpd="sng" algn="ctr">
                      <a:solidFill>
                        <a:srgbClr val="B00C21"/>
                      </a:solidFill>
                      <a:prstDash val="solid"/>
                      <a:round/>
                      <a:headEnd type="none" w="med" len="med"/>
                      <a:tailEnd type="none" w="med" len="med"/>
                    </a:lnT>
                    <a:lnB w="9525" cap="flat" cmpd="sng" algn="ctr">
                      <a:solidFill>
                        <a:srgbClr val="B00C21"/>
                      </a:solidFill>
                      <a:prstDash val="solid"/>
                      <a:round/>
                      <a:headEnd type="none" w="med" len="med"/>
                      <a:tailEnd type="none" w="med" len="med"/>
                    </a:lnB>
                    <a:solidFill>
                      <a:srgbClr val="FFFFFF"/>
                    </a:solidFill>
                  </a:tcPr>
                </a:tc>
                <a:tc>
                  <a:txBody>
                    <a:bodyPr/>
                    <a:lstStyle/>
                    <a:p>
                      <a:r>
                        <a:rPr lang="en-US" dirty="0">
                          <a:effectLst/>
                        </a:rPr>
                        <a:t>40022</a:t>
                      </a:r>
                    </a:p>
                  </a:txBody>
                  <a:tcPr marL="76200" marR="76200" marT="76200" marB="76200" anchor="ctr">
                    <a:lnL w="9525" cap="flat" cmpd="sng" algn="ctr">
                      <a:solidFill>
                        <a:srgbClr val="B01E21"/>
                      </a:solidFill>
                      <a:prstDash val="solid"/>
                      <a:round/>
                      <a:headEnd type="none" w="med" len="med"/>
                      <a:tailEnd type="none" w="med" len="med"/>
                    </a:lnL>
                    <a:lnR w="9525" cap="flat" cmpd="sng" algn="ctr">
                      <a:solidFill>
                        <a:srgbClr val="B01E21"/>
                      </a:solidFill>
                      <a:prstDash val="solid"/>
                      <a:round/>
                      <a:headEnd type="none" w="med" len="med"/>
                      <a:tailEnd type="none" w="med" len="med"/>
                    </a:lnR>
                    <a:lnT w="9525" cap="flat" cmpd="sng" algn="ctr">
                      <a:solidFill>
                        <a:srgbClr val="B01E21"/>
                      </a:solidFill>
                      <a:prstDash val="solid"/>
                      <a:round/>
                      <a:headEnd type="none" w="med" len="med"/>
                      <a:tailEnd type="none" w="med" len="med"/>
                    </a:lnT>
                    <a:lnB w="9525" cap="flat" cmpd="sng" algn="ctr">
                      <a:solidFill>
                        <a:srgbClr val="B01E21"/>
                      </a:solidFill>
                      <a:prstDash val="solid"/>
                      <a:round/>
                      <a:headEnd type="none" w="med" len="med"/>
                      <a:tailEnd type="none" w="med" len="med"/>
                    </a:lnB>
                    <a:solidFill>
                      <a:srgbClr val="FFFFFF"/>
                    </a:solidFill>
                  </a:tcPr>
                </a:tc>
                <a:extLst>
                  <a:ext uri="{0D108BD9-81ED-4DB2-BD59-A6C34878D82A}">
                    <a16:rowId xmlns:a16="http://schemas.microsoft.com/office/drawing/2014/main" val="3823411652"/>
                  </a:ext>
                </a:extLst>
              </a:tr>
            </a:tbl>
          </a:graphicData>
        </a:graphic>
      </p:graphicFrame>
    </p:spTree>
    <p:extLst>
      <p:ext uri="{BB962C8B-B14F-4D97-AF65-F5344CB8AC3E}">
        <p14:creationId xmlns:p14="http://schemas.microsoft.com/office/powerpoint/2010/main" val="3034493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37415-1567-B0B0-FB97-B104BA078718}"/>
              </a:ext>
            </a:extLst>
          </p:cNvPr>
          <p:cNvSpPr>
            <a:spLocks noGrp="1"/>
          </p:cNvSpPr>
          <p:nvPr>
            <p:ph type="title"/>
          </p:nvPr>
        </p:nvSpPr>
        <p:spPr/>
        <p:txBody>
          <a:bodyPr/>
          <a:lstStyle/>
          <a:p>
            <a:pPr algn="ctr"/>
            <a:r>
              <a:rPr lang="en-US" b="1" u="sng" dirty="0"/>
              <a:t>Deviation</a:t>
            </a:r>
          </a:p>
        </p:txBody>
      </p:sp>
      <p:sp>
        <p:nvSpPr>
          <p:cNvPr id="3" name="Content Placeholder 2">
            <a:extLst>
              <a:ext uri="{FF2B5EF4-FFF2-40B4-BE49-F238E27FC236}">
                <a16:creationId xmlns:a16="http://schemas.microsoft.com/office/drawing/2014/main" id="{E9C86C89-9573-D540-2B28-1FBB469441C7}"/>
              </a:ext>
            </a:extLst>
          </p:cNvPr>
          <p:cNvSpPr>
            <a:spLocks noGrp="1"/>
          </p:cNvSpPr>
          <p:nvPr>
            <p:ph idx="1"/>
          </p:nvPr>
        </p:nvSpPr>
        <p:spPr>
          <a:xfrm>
            <a:off x="838199" y="1550203"/>
            <a:ext cx="10982899" cy="4351338"/>
          </a:xfrm>
        </p:spPr>
        <p:txBody>
          <a:bodyPr>
            <a:normAutofit fontScale="92500"/>
          </a:bodyPr>
          <a:lstStyle/>
          <a:p>
            <a:pPr algn="just">
              <a:lnSpc>
                <a:spcPct val="200000"/>
              </a:lnSpc>
            </a:pPr>
            <a:r>
              <a:rPr lang="en-US" sz="2400" i="0" dirty="0">
                <a:solidFill>
                  <a:srgbClr val="444444"/>
                </a:solidFill>
                <a:effectLst/>
                <a:latin typeface="Poppins" panose="00000500000000000000" pitchFamily="2" charset="0"/>
              </a:rPr>
              <a:t>In statistics and mathematics, the deviation is a measure that is used to find the difference between the observed value and the expected value of a variable. </a:t>
            </a:r>
          </a:p>
          <a:p>
            <a:pPr algn="just">
              <a:lnSpc>
                <a:spcPct val="200000"/>
              </a:lnSpc>
            </a:pPr>
            <a:r>
              <a:rPr lang="en-US" sz="2400" dirty="0">
                <a:solidFill>
                  <a:srgbClr val="444444"/>
                </a:solidFill>
                <a:latin typeface="Poppins" panose="00000500000000000000" pitchFamily="2" charset="0"/>
              </a:rPr>
              <a:t>In simple words, the deviation is the distance from the center point. Similarly, the mean deviation is used to calculate how far the values fall from the middle of the data set.</a:t>
            </a:r>
          </a:p>
          <a:p>
            <a:pPr algn="just"/>
            <a:endParaRPr lang="en-US" sz="2400" dirty="0"/>
          </a:p>
        </p:txBody>
      </p:sp>
    </p:spTree>
    <p:extLst>
      <p:ext uri="{BB962C8B-B14F-4D97-AF65-F5344CB8AC3E}">
        <p14:creationId xmlns:p14="http://schemas.microsoft.com/office/powerpoint/2010/main" val="2327579177"/>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8263E-5702-50BF-B517-9996A9DB5B4E}"/>
              </a:ext>
            </a:extLst>
          </p:cNvPr>
          <p:cNvSpPr>
            <a:spLocks noGrp="1"/>
          </p:cNvSpPr>
          <p:nvPr>
            <p:ph type="title"/>
          </p:nvPr>
        </p:nvSpPr>
        <p:spPr/>
        <p:txBody>
          <a:bodyPr/>
          <a:lstStyle/>
          <a:p>
            <a:r>
              <a:rPr lang="en-US" dirty="0"/>
              <a:t>Solution</a:t>
            </a:r>
          </a:p>
        </p:txBody>
      </p:sp>
      <p:pic>
        <p:nvPicPr>
          <p:cNvPr id="6150" name="Picture 6" descr="pearsons correlation coefficient">
            <a:extLst>
              <a:ext uri="{FF2B5EF4-FFF2-40B4-BE49-F238E27FC236}">
                <a16:creationId xmlns:a16="http://schemas.microsoft.com/office/drawing/2014/main" id="{4734229A-7FD8-80ED-F742-A074D46A6A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0984" y="836015"/>
            <a:ext cx="4289464" cy="19182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FA13054-2397-FD59-2400-7A8A17961C82}"/>
              </a:ext>
            </a:extLst>
          </p:cNvPr>
          <p:cNvSpPr txBox="1"/>
          <p:nvPr/>
        </p:nvSpPr>
        <p:spPr>
          <a:xfrm>
            <a:off x="1663430" y="2754216"/>
            <a:ext cx="9496657" cy="2585323"/>
          </a:xfrm>
          <a:prstGeom prst="rect">
            <a:avLst/>
          </a:prstGeom>
          <a:noFill/>
        </p:spPr>
        <p:txBody>
          <a:bodyPr wrap="square">
            <a:spAutoFit/>
          </a:bodyPr>
          <a:lstStyle/>
          <a:p>
            <a:pPr algn="l"/>
            <a:r>
              <a:rPr lang="en-US" b="0" i="0" dirty="0">
                <a:solidFill>
                  <a:srgbClr val="575760"/>
                </a:solidFill>
                <a:effectLst/>
                <a:latin typeface="Helvetica" panose="020B0604020202020204" pitchFamily="34" charset="0"/>
              </a:rPr>
              <a:t>From our table:</a:t>
            </a:r>
          </a:p>
          <a:p>
            <a:pPr marL="285750" indent="-285750" algn="l">
              <a:buFont typeface="Wingdings" panose="05000000000000000000" pitchFamily="2" charset="2"/>
              <a:buChar char="§"/>
            </a:pPr>
            <a:r>
              <a:rPr lang="en-US" b="0" i="0" dirty="0" err="1">
                <a:solidFill>
                  <a:srgbClr val="575760"/>
                </a:solidFill>
                <a:effectLst/>
                <a:latin typeface="Helvetica" panose="020B0604020202020204" pitchFamily="34" charset="0"/>
              </a:rPr>
              <a:t>Σx</a:t>
            </a:r>
            <a:r>
              <a:rPr lang="en-US" b="0" i="0" dirty="0">
                <a:solidFill>
                  <a:srgbClr val="575760"/>
                </a:solidFill>
                <a:effectLst/>
                <a:latin typeface="Helvetica" panose="020B0604020202020204" pitchFamily="34" charset="0"/>
              </a:rPr>
              <a:t> = 247</a:t>
            </a:r>
          </a:p>
          <a:p>
            <a:pPr marL="285750" indent="-285750" algn="l">
              <a:buFont typeface="Wingdings" panose="05000000000000000000" pitchFamily="2" charset="2"/>
              <a:buChar char="§"/>
            </a:pPr>
            <a:r>
              <a:rPr lang="en-US" b="0" i="0" dirty="0" err="1">
                <a:solidFill>
                  <a:srgbClr val="575760"/>
                </a:solidFill>
                <a:effectLst/>
                <a:latin typeface="Helvetica" panose="020B0604020202020204" pitchFamily="34" charset="0"/>
              </a:rPr>
              <a:t>Σy</a:t>
            </a:r>
            <a:r>
              <a:rPr lang="en-US" b="0" i="0" dirty="0">
                <a:solidFill>
                  <a:srgbClr val="575760"/>
                </a:solidFill>
                <a:effectLst/>
                <a:latin typeface="Helvetica" panose="020B0604020202020204" pitchFamily="34" charset="0"/>
              </a:rPr>
              <a:t> = 486</a:t>
            </a:r>
          </a:p>
          <a:p>
            <a:pPr marL="285750" indent="-285750" algn="l">
              <a:buFont typeface="Wingdings" panose="05000000000000000000" pitchFamily="2" charset="2"/>
              <a:buChar char="§"/>
            </a:pPr>
            <a:r>
              <a:rPr lang="en-US" b="0" i="0" dirty="0" err="1">
                <a:solidFill>
                  <a:srgbClr val="575760"/>
                </a:solidFill>
                <a:effectLst/>
                <a:latin typeface="Helvetica" panose="020B0604020202020204" pitchFamily="34" charset="0"/>
              </a:rPr>
              <a:t>Σxy</a:t>
            </a:r>
            <a:r>
              <a:rPr lang="en-US" b="0" i="0" dirty="0">
                <a:solidFill>
                  <a:srgbClr val="575760"/>
                </a:solidFill>
                <a:effectLst/>
                <a:latin typeface="Helvetica" panose="020B0604020202020204" pitchFamily="34" charset="0"/>
              </a:rPr>
              <a:t> = 20,485</a:t>
            </a:r>
          </a:p>
          <a:p>
            <a:pPr marL="285750" indent="-285750" algn="l">
              <a:buFont typeface="Wingdings" panose="05000000000000000000" pitchFamily="2" charset="2"/>
              <a:buChar char="§"/>
            </a:pPr>
            <a:r>
              <a:rPr lang="en-US" b="0" i="0" dirty="0">
                <a:solidFill>
                  <a:srgbClr val="575760"/>
                </a:solidFill>
                <a:effectLst/>
                <a:latin typeface="Helvetica" panose="020B0604020202020204" pitchFamily="34" charset="0"/>
              </a:rPr>
              <a:t>Σx</a:t>
            </a:r>
            <a:r>
              <a:rPr lang="en-US" b="0" i="0" baseline="30000" dirty="0">
                <a:solidFill>
                  <a:srgbClr val="575760"/>
                </a:solidFill>
                <a:effectLst/>
                <a:latin typeface="Helvetica" panose="020B0604020202020204" pitchFamily="34" charset="0"/>
              </a:rPr>
              <a:t>2</a:t>
            </a:r>
            <a:r>
              <a:rPr lang="en-US" b="0" i="0" dirty="0">
                <a:solidFill>
                  <a:srgbClr val="575760"/>
                </a:solidFill>
                <a:effectLst/>
                <a:latin typeface="Helvetica" panose="020B0604020202020204" pitchFamily="34" charset="0"/>
              </a:rPr>
              <a:t> = 11,409</a:t>
            </a:r>
          </a:p>
          <a:p>
            <a:pPr marL="285750" indent="-285750" algn="l">
              <a:buFont typeface="Wingdings" panose="05000000000000000000" pitchFamily="2" charset="2"/>
              <a:buChar char="§"/>
            </a:pPr>
            <a:r>
              <a:rPr lang="en-US" b="0" i="0" dirty="0">
                <a:solidFill>
                  <a:srgbClr val="575760"/>
                </a:solidFill>
                <a:effectLst/>
                <a:latin typeface="Helvetica" panose="020B0604020202020204" pitchFamily="34" charset="0"/>
              </a:rPr>
              <a:t>Σy</a:t>
            </a:r>
            <a:r>
              <a:rPr lang="en-US" b="0" i="0" baseline="30000" dirty="0">
                <a:solidFill>
                  <a:srgbClr val="575760"/>
                </a:solidFill>
                <a:effectLst/>
                <a:latin typeface="Helvetica" panose="020B0604020202020204" pitchFamily="34" charset="0"/>
              </a:rPr>
              <a:t>2</a:t>
            </a:r>
            <a:r>
              <a:rPr lang="en-US" b="0" i="0" dirty="0">
                <a:solidFill>
                  <a:srgbClr val="575760"/>
                </a:solidFill>
                <a:effectLst/>
                <a:latin typeface="Helvetica" panose="020B0604020202020204" pitchFamily="34" charset="0"/>
              </a:rPr>
              <a:t> = 40,022</a:t>
            </a:r>
          </a:p>
          <a:p>
            <a:pPr marL="285750" indent="-285750" algn="l">
              <a:buFont typeface="Wingdings" panose="05000000000000000000" pitchFamily="2" charset="2"/>
              <a:buChar char="§"/>
            </a:pPr>
            <a:r>
              <a:rPr lang="en-US" b="0" i="0" dirty="0">
                <a:solidFill>
                  <a:srgbClr val="575760"/>
                </a:solidFill>
                <a:effectLst/>
                <a:latin typeface="Helvetica" panose="020B0604020202020204" pitchFamily="34" charset="0"/>
              </a:rPr>
              <a:t>n is  6</a:t>
            </a:r>
          </a:p>
          <a:p>
            <a:pPr marL="285750" indent="-285750" algn="l">
              <a:buFont typeface="Wingdings" panose="05000000000000000000" pitchFamily="2" charset="2"/>
              <a:buChar char="§"/>
            </a:pPr>
            <a:r>
              <a:rPr lang="en-US" b="0" i="0" dirty="0">
                <a:solidFill>
                  <a:srgbClr val="575760"/>
                </a:solidFill>
                <a:effectLst/>
                <a:latin typeface="Helvetica" panose="020B0604020202020204" pitchFamily="34" charset="0"/>
              </a:rPr>
              <a:t>The correlation coefficient =</a:t>
            </a:r>
          </a:p>
          <a:p>
            <a:pPr marL="285750" indent="-285750" algn="l">
              <a:buFont typeface="Wingdings" panose="05000000000000000000" pitchFamily="2" charset="2"/>
              <a:buChar char="§"/>
            </a:pPr>
            <a:r>
              <a:rPr lang="en-US" b="0" i="0" dirty="0">
                <a:solidFill>
                  <a:srgbClr val="575760"/>
                </a:solidFill>
                <a:effectLst/>
                <a:latin typeface="Helvetica" panose="020B0604020202020204" pitchFamily="34" charset="0"/>
              </a:rPr>
              <a:t>6(20,485) – (247 × 486) / [√[[6(11,409) – (247</a:t>
            </a:r>
            <a:r>
              <a:rPr lang="en-US" b="0" i="0" baseline="30000" dirty="0">
                <a:solidFill>
                  <a:srgbClr val="575760"/>
                </a:solidFill>
                <a:effectLst/>
                <a:latin typeface="Helvetica" panose="020B0604020202020204" pitchFamily="34" charset="0"/>
              </a:rPr>
              <a:t>2</a:t>
            </a:r>
            <a:r>
              <a:rPr lang="en-US" b="0" i="0" dirty="0">
                <a:solidFill>
                  <a:srgbClr val="575760"/>
                </a:solidFill>
                <a:effectLst/>
                <a:latin typeface="Helvetica" panose="020B0604020202020204" pitchFamily="34" charset="0"/>
              </a:rPr>
              <a:t>)] × [6(40,022) – 486</a:t>
            </a:r>
            <a:r>
              <a:rPr lang="en-US" b="0" i="0" baseline="30000" dirty="0">
                <a:solidFill>
                  <a:srgbClr val="575760"/>
                </a:solidFill>
                <a:effectLst/>
                <a:latin typeface="Helvetica" panose="020B0604020202020204" pitchFamily="34" charset="0"/>
              </a:rPr>
              <a:t>2</a:t>
            </a:r>
            <a:r>
              <a:rPr lang="en-US" b="0" i="0" dirty="0">
                <a:solidFill>
                  <a:srgbClr val="575760"/>
                </a:solidFill>
                <a:effectLst/>
                <a:latin typeface="Helvetica" panose="020B0604020202020204" pitchFamily="34" charset="0"/>
              </a:rPr>
              <a:t>]]]= 0.5298</a:t>
            </a:r>
          </a:p>
        </p:txBody>
      </p:sp>
    </p:spTree>
    <p:extLst>
      <p:ext uri="{BB962C8B-B14F-4D97-AF65-F5344CB8AC3E}">
        <p14:creationId xmlns:p14="http://schemas.microsoft.com/office/powerpoint/2010/main" val="4100012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00F6F-C29B-D424-2040-980EACF59E2B}"/>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Correlation Matrix</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AA60B103-4A97-EDF4-FC17-2C75E1CA97A7}"/>
              </a:ext>
            </a:extLst>
          </p:cNvPr>
          <p:cNvSpPr>
            <a:spLocks noGrp="1"/>
          </p:cNvSpPr>
          <p:nvPr>
            <p:ph idx="1"/>
          </p:nvPr>
        </p:nvSpPr>
        <p:spPr/>
        <p:txBody>
          <a:bodyPr/>
          <a:lstStyle/>
          <a:p>
            <a:pPr algn="just">
              <a:lnSpc>
                <a:spcPct val="200000"/>
              </a:lnSpc>
            </a:pPr>
            <a:r>
              <a:rPr lang="en-US" sz="2000" dirty="0">
                <a:solidFill>
                  <a:srgbClr val="444444"/>
                </a:solidFill>
                <a:latin typeface="Poppins" panose="00000500000000000000" pitchFamily="2" charset="0"/>
              </a:rPr>
              <a:t>A matrix is an array of numbers arranged in rows and columns.</a:t>
            </a:r>
          </a:p>
          <a:p>
            <a:pPr algn="just">
              <a:lnSpc>
                <a:spcPct val="200000"/>
              </a:lnSpc>
            </a:pPr>
            <a:r>
              <a:rPr lang="en-US" sz="2000" dirty="0">
                <a:solidFill>
                  <a:srgbClr val="444444"/>
                </a:solidFill>
                <a:latin typeface="Poppins" panose="00000500000000000000" pitchFamily="2" charset="0"/>
              </a:rPr>
              <a:t>A correlation matrix is simply a table showing the correlation coefficients between variables.</a:t>
            </a:r>
          </a:p>
          <a:p>
            <a:endParaRPr lang="en-US" dirty="0"/>
          </a:p>
        </p:txBody>
      </p:sp>
    </p:spTree>
    <p:extLst>
      <p:ext uri="{BB962C8B-B14F-4D97-AF65-F5344CB8AC3E}">
        <p14:creationId xmlns:p14="http://schemas.microsoft.com/office/powerpoint/2010/main" val="408482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627E-65B6-B341-0F33-835935722C4A}"/>
              </a:ext>
            </a:extLst>
          </p:cNvPr>
          <p:cNvSpPr>
            <a:spLocks noGrp="1"/>
          </p:cNvSpPr>
          <p:nvPr>
            <p:ph type="title"/>
          </p:nvPr>
        </p:nvSpPr>
        <p:spPr>
          <a:xfrm>
            <a:off x="440267" y="365125"/>
            <a:ext cx="11322755" cy="1325563"/>
          </a:xfrm>
        </p:spPr>
        <p:txBody>
          <a:bodyPr>
            <a:normAutofit/>
          </a:bodyPr>
          <a:lstStyle/>
          <a:p>
            <a:r>
              <a:rPr lang="en-US" sz="3600" dirty="0">
                <a:solidFill>
                  <a:srgbClr val="000000"/>
                </a:solidFill>
                <a:latin typeface="Segoe UI" panose="020B0502040204020203" pitchFamily="34" charset="0"/>
              </a:rPr>
              <a:t>Relationship between covariance and correlation</a:t>
            </a:r>
          </a:p>
        </p:txBody>
      </p:sp>
      <p:pic>
        <p:nvPicPr>
          <p:cNvPr id="7170" name="Picture 2" descr="cov-2.">
            <a:extLst>
              <a:ext uri="{FF2B5EF4-FFF2-40B4-BE49-F238E27FC236}">
                <a16:creationId xmlns:a16="http://schemas.microsoft.com/office/drawing/2014/main" id="{587D728D-B11E-ED02-B82D-584AE527E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285" y="1690688"/>
            <a:ext cx="5855226" cy="13255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164DBC8-03C9-14C7-6CDC-4D72331A2AD4}"/>
              </a:ext>
            </a:extLst>
          </p:cNvPr>
          <p:cNvSpPr txBox="1"/>
          <p:nvPr/>
        </p:nvSpPr>
        <p:spPr>
          <a:xfrm>
            <a:off x="2566285" y="3656960"/>
            <a:ext cx="7616293" cy="923330"/>
          </a:xfrm>
          <a:prstGeom prst="rect">
            <a:avLst/>
          </a:prstGeom>
          <a:noFill/>
        </p:spPr>
        <p:txBody>
          <a:bodyPr wrap="square">
            <a:spAutoFit/>
          </a:bodyPr>
          <a:lstStyle/>
          <a:p>
            <a:pPr algn="l"/>
            <a:r>
              <a:rPr lang="en-US" b="0" i="0" dirty="0">
                <a:solidFill>
                  <a:srgbClr val="51565E"/>
                </a:solidFill>
                <a:effectLst/>
                <a:latin typeface="Roboto" panose="02000000000000000000" pitchFamily="2" charset="0"/>
              </a:rPr>
              <a:t>where,</a:t>
            </a:r>
          </a:p>
          <a:p>
            <a:pPr algn="l"/>
            <a:r>
              <a:rPr lang="en-US" b="0" i="0" dirty="0">
                <a:solidFill>
                  <a:srgbClr val="51565E"/>
                </a:solidFill>
                <a:effectLst/>
                <a:latin typeface="Roboto" panose="02000000000000000000" pitchFamily="2" charset="0"/>
              </a:rPr>
              <a:t>var(X) = standard deviation of X</a:t>
            </a:r>
          </a:p>
          <a:p>
            <a:pPr algn="l"/>
            <a:r>
              <a:rPr lang="en-US" b="0" i="0" dirty="0">
                <a:solidFill>
                  <a:srgbClr val="51565E"/>
                </a:solidFill>
                <a:effectLst/>
                <a:latin typeface="Roboto" panose="02000000000000000000" pitchFamily="2" charset="0"/>
              </a:rPr>
              <a:t>var(Y) = standard deviation of Y</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DA3FB785-86AF-A381-1CDB-DB4BEFEC4270}"/>
                  </a:ext>
                </a:extLst>
              </p14:cNvPr>
              <p14:cNvContentPartPr/>
              <p14:nvPr/>
            </p14:nvContentPartPr>
            <p14:xfrm>
              <a:off x="4947523" y="1080490"/>
              <a:ext cx="205920" cy="113400"/>
            </p14:xfrm>
          </p:contentPart>
        </mc:Choice>
        <mc:Fallback>
          <p:pic>
            <p:nvPicPr>
              <p:cNvPr id="3" name="Ink 2">
                <a:extLst>
                  <a:ext uri="{FF2B5EF4-FFF2-40B4-BE49-F238E27FC236}">
                    <a16:creationId xmlns:a16="http://schemas.microsoft.com/office/drawing/2014/main" id="{DA3FB785-86AF-A381-1CDB-DB4BEFEC4270}"/>
                  </a:ext>
                </a:extLst>
              </p:cNvPr>
              <p:cNvPicPr/>
              <p:nvPr/>
            </p:nvPicPr>
            <p:blipFill>
              <a:blip r:embed="rId4"/>
              <a:stretch>
                <a:fillRect/>
              </a:stretch>
            </p:blipFill>
            <p:spPr>
              <a:xfrm>
                <a:off x="4938523" y="1071490"/>
                <a:ext cx="223560" cy="131040"/>
              </a:xfrm>
              <a:prstGeom prst="rect">
                <a:avLst/>
              </a:prstGeom>
            </p:spPr>
          </p:pic>
        </mc:Fallback>
      </mc:AlternateContent>
    </p:spTree>
    <p:extLst>
      <p:ext uri="{BB962C8B-B14F-4D97-AF65-F5344CB8AC3E}">
        <p14:creationId xmlns:p14="http://schemas.microsoft.com/office/powerpoint/2010/main" val="889816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5105-2505-6B6F-292D-4192DF5A5FF7}"/>
              </a:ext>
            </a:extLst>
          </p:cNvPr>
          <p:cNvSpPr>
            <a:spLocks noGrp="1"/>
          </p:cNvSpPr>
          <p:nvPr>
            <p:ph type="title"/>
          </p:nvPr>
        </p:nvSpPr>
        <p:spPr/>
        <p:txBody>
          <a:bodyPr/>
          <a:lstStyle/>
          <a:p>
            <a:r>
              <a:rPr lang="en-US" dirty="0"/>
              <a:t>Linear regression</a:t>
            </a:r>
          </a:p>
        </p:txBody>
      </p:sp>
      <p:sp>
        <p:nvSpPr>
          <p:cNvPr id="3" name="Content Placeholder 2">
            <a:extLst>
              <a:ext uri="{FF2B5EF4-FFF2-40B4-BE49-F238E27FC236}">
                <a16:creationId xmlns:a16="http://schemas.microsoft.com/office/drawing/2014/main" id="{D2128E67-385B-4B44-3B9C-7B537B68FE42}"/>
              </a:ext>
            </a:extLst>
          </p:cNvPr>
          <p:cNvSpPr>
            <a:spLocks noGrp="1"/>
          </p:cNvSpPr>
          <p:nvPr>
            <p:ph idx="1"/>
          </p:nvPr>
        </p:nvSpPr>
        <p:spPr>
          <a:xfrm>
            <a:off x="838200" y="1825625"/>
            <a:ext cx="10515600" cy="796389"/>
          </a:xfrm>
        </p:spPr>
        <p:txBody>
          <a:bodyPr>
            <a:normAutofit lnSpcReduction="10000"/>
          </a:bodyPr>
          <a:lstStyle/>
          <a:p>
            <a:r>
              <a:rPr lang="en-US" dirty="0"/>
              <a:t>A simple example of a regression equation to predict the glucose level given the age.</a:t>
            </a:r>
          </a:p>
        </p:txBody>
      </p:sp>
      <p:graphicFrame>
        <p:nvGraphicFramePr>
          <p:cNvPr id="4" name="Content Placeholder 3">
            <a:extLst>
              <a:ext uri="{FF2B5EF4-FFF2-40B4-BE49-F238E27FC236}">
                <a16:creationId xmlns:a16="http://schemas.microsoft.com/office/drawing/2014/main" id="{A3294121-DECF-0ACB-58A2-2C3025F09C48}"/>
              </a:ext>
            </a:extLst>
          </p:cNvPr>
          <p:cNvGraphicFramePr>
            <a:graphicFrameLocks/>
          </p:cNvGraphicFramePr>
          <p:nvPr>
            <p:extLst>
              <p:ext uri="{D42A27DB-BD31-4B8C-83A1-F6EECF244321}">
                <p14:modId xmlns:p14="http://schemas.microsoft.com/office/powerpoint/2010/main" val="525923826"/>
              </p:ext>
            </p:extLst>
          </p:nvPr>
        </p:nvGraphicFramePr>
        <p:xfrm>
          <a:off x="3488904" y="2949032"/>
          <a:ext cx="4994084" cy="3413760"/>
        </p:xfrm>
        <a:graphic>
          <a:graphicData uri="http://schemas.openxmlformats.org/drawingml/2006/table">
            <a:tbl>
              <a:tblPr/>
              <a:tblGrid>
                <a:gridCol w="881545">
                  <a:extLst>
                    <a:ext uri="{9D8B030D-6E8A-4147-A177-3AD203B41FA5}">
                      <a16:colId xmlns:a16="http://schemas.microsoft.com/office/drawing/2014/main" val="948047867"/>
                    </a:ext>
                  </a:extLst>
                </a:gridCol>
                <a:gridCol w="1369339">
                  <a:extLst>
                    <a:ext uri="{9D8B030D-6E8A-4147-A177-3AD203B41FA5}">
                      <a16:colId xmlns:a16="http://schemas.microsoft.com/office/drawing/2014/main" val="1285973980"/>
                    </a:ext>
                  </a:extLst>
                </a:gridCol>
                <a:gridCol w="2743200">
                  <a:extLst>
                    <a:ext uri="{9D8B030D-6E8A-4147-A177-3AD203B41FA5}">
                      <a16:colId xmlns:a16="http://schemas.microsoft.com/office/drawing/2014/main" val="1414086587"/>
                    </a:ext>
                  </a:extLst>
                </a:gridCol>
              </a:tblGrid>
              <a:tr h="0">
                <a:tc>
                  <a:txBody>
                    <a:bodyPr/>
                    <a:lstStyle/>
                    <a:p>
                      <a:pPr algn="ctr"/>
                      <a:r>
                        <a:rPr lang="en-US" b="1">
                          <a:effectLst/>
                        </a:rPr>
                        <a:t>Subject</a:t>
                      </a:r>
                    </a:p>
                  </a:txBody>
                  <a:tcPr marL="76200" marR="76200" marT="76200" marB="76200" anchor="ctr">
                    <a:lnL w="9525" cap="flat" cmpd="sng" algn="ctr">
                      <a:solidFill>
                        <a:srgbClr val="40F76D"/>
                      </a:solidFill>
                      <a:prstDash val="solid"/>
                      <a:round/>
                      <a:headEnd type="none" w="med" len="med"/>
                      <a:tailEnd type="none" w="med" len="med"/>
                    </a:lnL>
                    <a:lnR w="9525" cap="flat" cmpd="sng" algn="ctr">
                      <a:solidFill>
                        <a:srgbClr val="D0F46D"/>
                      </a:solidFill>
                      <a:prstDash val="solid"/>
                      <a:round/>
                      <a:headEnd type="none" w="med" len="med"/>
                      <a:tailEnd type="none" w="med" len="med"/>
                    </a:lnR>
                    <a:lnT w="9525" cap="flat" cmpd="sng" algn="ctr">
                      <a:solidFill>
                        <a:srgbClr val="40F76D"/>
                      </a:solidFill>
                      <a:prstDash val="solid"/>
                      <a:round/>
                      <a:headEnd type="none" w="med" len="med"/>
                      <a:tailEnd type="none" w="med" len="med"/>
                    </a:lnT>
                    <a:lnB w="9525" cap="flat" cmpd="sng" algn="ctr">
                      <a:solidFill>
                        <a:srgbClr val="00076E"/>
                      </a:solidFill>
                      <a:prstDash val="solid"/>
                      <a:round/>
                      <a:headEnd type="none" w="med" len="med"/>
                      <a:tailEnd type="none" w="med" len="med"/>
                    </a:lnB>
                    <a:solidFill>
                      <a:srgbClr val="FFFFFF"/>
                    </a:solidFill>
                  </a:tcPr>
                </a:tc>
                <a:tc>
                  <a:txBody>
                    <a:bodyPr/>
                    <a:lstStyle/>
                    <a:p>
                      <a:pPr algn="ctr"/>
                      <a:r>
                        <a:rPr lang="en-US" b="1">
                          <a:effectLst/>
                        </a:rPr>
                        <a:t>Age x</a:t>
                      </a:r>
                    </a:p>
                  </a:txBody>
                  <a:tcPr marL="76200" marR="76200" marT="76200" marB="76200" anchor="ctr">
                    <a:lnL w="9525" cap="flat" cmpd="sng" algn="ctr">
                      <a:solidFill>
                        <a:srgbClr val="D0F46D"/>
                      </a:solidFill>
                      <a:prstDash val="solid"/>
                      <a:round/>
                      <a:headEnd type="none" w="med" len="med"/>
                      <a:tailEnd type="none" w="med" len="med"/>
                    </a:lnL>
                    <a:lnR w="9525" cap="flat" cmpd="sng" algn="ctr">
                      <a:solidFill>
                        <a:srgbClr val="80F36D"/>
                      </a:solidFill>
                      <a:prstDash val="solid"/>
                      <a:round/>
                      <a:headEnd type="none" w="med" len="med"/>
                      <a:tailEnd type="none" w="med" len="med"/>
                    </a:lnR>
                    <a:lnT w="9525" cap="flat" cmpd="sng" algn="ctr">
                      <a:solidFill>
                        <a:srgbClr val="D0F46D"/>
                      </a:solidFill>
                      <a:prstDash val="solid"/>
                      <a:round/>
                      <a:headEnd type="none" w="med" len="med"/>
                      <a:tailEnd type="none" w="med" len="med"/>
                    </a:lnT>
                    <a:lnB w="9525" cap="flat" cmpd="sng" algn="ctr">
                      <a:solidFill>
                        <a:srgbClr val="C0FE6D"/>
                      </a:solidFill>
                      <a:prstDash val="solid"/>
                      <a:round/>
                      <a:headEnd type="none" w="med" len="med"/>
                      <a:tailEnd type="none" w="med" len="med"/>
                    </a:lnB>
                    <a:solidFill>
                      <a:srgbClr val="FFFFFF"/>
                    </a:solidFill>
                  </a:tcPr>
                </a:tc>
                <a:tc>
                  <a:txBody>
                    <a:bodyPr/>
                    <a:lstStyle/>
                    <a:p>
                      <a:pPr algn="ctr"/>
                      <a:r>
                        <a:rPr lang="en-US" b="1" dirty="0">
                          <a:effectLst/>
                        </a:rPr>
                        <a:t>Glucose Level y</a:t>
                      </a:r>
                    </a:p>
                  </a:txBody>
                  <a:tcPr marL="76200" marR="76200" marT="76200" marB="76200" anchor="ctr">
                    <a:lnL w="9525" cap="flat" cmpd="sng" algn="ctr">
                      <a:solidFill>
                        <a:srgbClr val="80F36D"/>
                      </a:solidFill>
                      <a:prstDash val="solid"/>
                      <a:round/>
                      <a:headEnd type="none" w="med" len="med"/>
                      <a:tailEnd type="none" w="med" len="med"/>
                    </a:lnL>
                    <a:lnR w="9525" cap="flat" cmpd="sng" algn="ctr">
                      <a:solidFill>
                        <a:srgbClr val="80F36D"/>
                      </a:solidFill>
                      <a:prstDash val="solid"/>
                      <a:round/>
                      <a:headEnd type="none" w="med" len="med"/>
                      <a:tailEnd type="none" w="med" len="med"/>
                    </a:lnR>
                    <a:lnT w="9525" cap="flat" cmpd="sng" algn="ctr">
                      <a:solidFill>
                        <a:srgbClr val="80F36D"/>
                      </a:solidFill>
                      <a:prstDash val="solid"/>
                      <a:round/>
                      <a:headEnd type="none" w="med" len="med"/>
                      <a:tailEnd type="none" w="med" len="med"/>
                    </a:lnT>
                    <a:lnB w="9525" cap="flat" cmpd="sng" algn="ctr">
                      <a:solidFill>
                        <a:srgbClr val="F0016E"/>
                      </a:solidFill>
                      <a:prstDash val="solid"/>
                      <a:round/>
                      <a:headEnd type="none" w="med" len="med"/>
                      <a:tailEnd type="none" w="med" len="med"/>
                    </a:lnB>
                    <a:solidFill>
                      <a:srgbClr val="FFFFFF"/>
                    </a:solidFill>
                  </a:tcPr>
                </a:tc>
                <a:extLst>
                  <a:ext uri="{0D108BD9-81ED-4DB2-BD59-A6C34878D82A}">
                    <a16:rowId xmlns:a16="http://schemas.microsoft.com/office/drawing/2014/main" val="2955903569"/>
                  </a:ext>
                </a:extLst>
              </a:tr>
              <a:tr h="0">
                <a:tc>
                  <a:txBody>
                    <a:bodyPr/>
                    <a:lstStyle/>
                    <a:p>
                      <a:pPr algn="ctr"/>
                      <a:r>
                        <a:rPr lang="en-US">
                          <a:effectLst/>
                        </a:rPr>
                        <a:t>1</a:t>
                      </a:r>
                    </a:p>
                  </a:txBody>
                  <a:tcPr marL="76200" marR="76200" marT="76200" marB="76200" anchor="ctr">
                    <a:lnL w="9525" cap="flat" cmpd="sng" algn="ctr">
                      <a:solidFill>
                        <a:srgbClr val="00076E"/>
                      </a:solidFill>
                      <a:prstDash val="solid"/>
                      <a:round/>
                      <a:headEnd type="none" w="med" len="med"/>
                      <a:tailEnd type="none" w="med" len="med"/>
                    </a:lnL>
                    <a:lnR w="9525" cap="flat" cmpd="sng" algn="ctr">
                      <a:solidFill>
                        <a:srgbClr val="C0FE6D"/>
                      </a:solidFill>
                      <a:prstDash val="solid"/>
                      <a:round/>
                      <a:headEnd type="none" w="med" len="med"/>
                      <a:tailEnd type="none" w="med" len="med"/>
                    </a:lnR>
                    <a:lnT w="9525" cap="flat" cmpd="sng" algn="ctr">
                      <a:solidFill>
                        <a:srgbClr val="00076E"/>
                      </a:solidFill>
                      <a:prstDash val="solid"/>
                      <a:round/>
                      <a:headEnd type="none" w="med" len="med"/>
                      <a:tailEnd type="none" w="med" len="med"/>
                    </a:lnT>
                    <a:lnB w="9525" cap="flat" cmpd="sng" algn="ctr">
                      <a:solidFill>
                        <a:srgbClr val="70006E"/>
                      </a:solidFill>
                      <a:prstDash val="solid"/>
                      <a:round/>
                      <a:headEnd type="none" w="med" len="med"/>
                      <a:tailEnd type="none" w="med" len="med"/>
                    </a:lnB>
                    <a:solidFill>
                      <a:srgbClr val="FFFFFF"/>
                    </a:solidFill>
                  </a:tcPr>
                </a:tc>
                <a:tc>
                  <a:txBody>
                    <a:bodyPr/>
                    <a:lstStyle/>
                    <a:p>
                      <a:pPr algn="ctr"/>
                      <a:r>
                        <a:rPr lang="en-US" dirty="0">
                          <a:effectLst/>
                        </a:rPr>
                        <a:t>43</a:t>
                      </a:r>
                    </a:p>
                  </a:txBody>
                  <a:tcPr marL="76200" marR="76200" marT="76200" marB="76200" anchor="ctr">
                    <a:lnL w="9525" cap="flat" cmpd="sng" algn="ctr">
                      <a:solidFill>
                        <a:srgbClr val="C0FE6D"/>
                      </a:solidFill>
                      <a:prstDash val="solid"/>
                      <a:round/>
                      <a:headEnd type="none" w="med" len="med"/>
                      <a:tailEnd type="none" w="med" len="med"/>
                    </a:lnL>
                    <a:lnR w="9525" cap="flat" cmpd="sng" algn="ctr">
                      <a:solidFill>
                        <a:srgbClr val="F0016E"/>
                      </a:solidFill>
                      <a:prstDash val="solid"/>
                      <a:round/>
                      <a:headEnd type="none" w="med" len="med"/>
                      <a:tailEnd type="none" w="med" len="med"/>
                    </a:lnR>
                    <a:lnT w="9525" cap="flat" cmpd="sng" algn="ctr">
                      <a:solidFill>
                        <a:srgbClr val="C0FE6D"/>
                      </a:solidFill>
                      <a:prstDash val="solid"/>
                      <a:round/>
                      <a:headEnd type="none" w="med" len="med"/>
                      <a:tailEnd type="none" w="med" len="med"/>
                    </a:lnT>
                    <a:lnB w="9525" cap="flat" cmpd="sng" algn="ctr">
                      <a:solidFill>
                        <a:srgbClr val="200B6E"/>
                      </a:solidFill>
                      <a:prstDash val="solid"/>
                      <a:round/>
                      <a:headEnd type="none" w="med" len="med"/>
                      <a:tailEnd type="none" w="med" len="med"/>
                    </a:lnB>
                    <a:solidFill>
                      <a:srgbClr val="FFFFFF"/>
                    </a:solidFill>
                  </a:tcPr>
                </a:tc>
                <a:tc>
                  <a:txBody>
                    <a:bodyPr/>
                    <a:lstStyle/>
                    <a:p>
                      <a:pPr algn="ctr"/>
                      <a:r>
                        <a:rPr lang="en-US">
                          <a:effectLst/>
                        </a:rPr>
                        <a:t>99</a:t>
                      </a:r>
                    </a:p>
                  </a:txBody>
                  <a:tcPr marL="76200" marR="76200" marT="76200" marB="76200" anchor="ctr">
                    <a:lnL w="9525" cap="flat" cmpd="sng" algn="ctr">
                      <a:solidFill>
                        <a:srgbClr val="F0016E"/>
                      </a:solidFill>
                      <a:prstDash val="solid"/>
                      <a:round/>
                      <a:headEnd type="none" w="med" len="med"/>
                      <a:tailEnd type="none" w="med" len="med"/>
                    </a:lnL>
                    <a:lnR w="9525" cap="flat" cmpd="sng" algn="ctr">
                      <a:solidFill>
                        <a:srgbClr val="F0016E"/>
                      </a:solidFill>
                      <a:prstDash val="solid"/>
                      <a:round/>
                      <a:headEnd type="none" w="med" len="med"/>
                      <a:tailEnd type="none" w="med" len="med"/>
                    </a:lnR>
                    <a:lnT w="9525" cap="flat" cmpd="sng" algn="ctr">
                      <a:solidFill>
                        <a:srgbClr val="F0016E"/>
                      </a:solidFill>
                      <a:prstDash val="solid"/>
                      <a:round/>
                      <a:headEnd type="none" w="med" len="med"/>
                      <a:tailEnd type="none" w="med" len="med"/>
                    </a:lnT>
                    <a:lnB w="9525" cap="flat" cmpd="sng" algn="ctr">
                      <a:solidFill>
                        <a:srgbClr val="C02B6E"/>
                      </a:solidFill>
                      <a:prstDash val="solid"/>
                      <a:round/>
                      <a:headEnd type="none" w="med" len="med"/>
                      <a:tailEnd type="none" w="med" len="med"/>
                    </a:lnB>
                    <a:solidFill>
                      <a:srgbClr val="FFFFFF"/>
                    </a:solidFill>
                  </a:tcPr>
                </a:tc>
                <a:extLst>
                  <a:ext uri="{0D108BD9-81ED-4DB2-BD59-A6C34878D82A}">
                    <a16:rowId xmlns:a16="http://schemas.microsoft.com/office/drawing/2014/main" val="2188093502"/>
                  </a:ext>
                </a:extLst>
              </a:tr>
              <a:tr h="0">
                <a:tc>
                  <a:txBody>
                    <a:bodyPr/>
                    <a:lstStyle/>
                    <a:p>
                      <a:pPr algn="ctr"/>
                      <a:r>
                        <a:rPr lang="en-US">
                          <a:effectLst/>
                        </a:rPr>
                        <a:t>2</a:t>
                      </a:r>
                    </a:p>
                  </a:txBody>
                  <a:tcPr marL="76200" marR="76200" marT="76200" marB="76200" anchor="ctr">
                    <a:lnL w="9525" cap="flat" cmpd="sng" algn="ctr">
                      <a:solidFill>
                        <a:srgbClr val="70006E"/>
                      </a:solidFill>
                      <a:prstDash val="solid"/>
                      <a:round/>
                      <a:headEnd type="none" w="med" len="med"/>
                      <a:tailEnd type="none" w="med" len="med"/>
                    </a:lnL>
                    <a:lnR w="9525" cap="flat" cmpd="sng" algn="ctr">
                      <a:solidFill>
                        <a:srgbClr val="200B6E"/>
                      </a:solidFill>
                      <a:prstDash val="solid"/>
                      <a:round/>
                      <a:headEnd type="none" w="med" len="med"/>
                      <a:tailEnd type="none" w="med" len="med"/>
                    </a:lnR>
                    <a:lnT w="9525" cap="flat" cmpd="sng" algn="ctr">
                      <a:solidFill>
                        <a:srgbClr val="70006E"/>
                      </a:solidFill>
                      <a:prstDash val="solid"/>
                      <a:round/>
                      <a:headEnd type="none" w="med" len="med"/>
                      <a:tailEnd type="none" w="med" len="med"/>
                    </a:lnT>
                    <a:lnB w="9525" cap="flat" cmpd="sng" algn="ctr">
                      <a:solidFill>
                        <a:srgbClr val="003A6E"/>
                      </a:solidFill>
                      <a:prstDash val="solid"/>
                      <a:round/>
                      <a:headEnd type="none" w="med" len="med"/>
                      <a:tailEnd type="none" w="med" len="med"/>
                    </a:lnB>
                    <a:solidFill>
                      <a:srgbClr val="FFFFFF"/>
                    </a:solidFill>
                  </a:tcPr>
                </a:tc>
                <a:tc>
                  <a:txBody>
                    <a:bodyPr/>
                    <a:lstStyle/>
                    <a:p>
                      <a:pPr algn="ctr"/>
                      <a:r>
                        <a:rPr lang="en-US">
                          <a:effectLst/>
                        </a:rPr>
                        <a:t>21</a:t>
                      </a:r>
                    </a:p>
                  </a:txBody>
                  <a:tcPr marL="76200" marR="76200" marT="76200" marB="76200" anchor="ctr">
                    <a:lnL w="9525" cap="flat" cmpd="sng" algn="ctr">
                      <a:solidFill>
                        <a:srgbClr val="200B6E"/>
                      </a:solidFill>
                      <a:prstDash val="solid"/>
                      <a:round/>
                      <a:headEnd type="none" w="med" len="med"/>
                      <a:tailEnd type="none" w="med" len="med"/>
                    </a:lnL>
                    <a:lnR w="9525" cap="flat" cmpd="sng" algn="ctr">
                      <a:solidFill>
                        <a:srgbClr val="C02B6E"/>
                      </a:solidFill>
                      <a:prstDash val="solid"/>
                      <a:round/>
                      <a:headEnd type="none" w="med" len="med"/>
                      <a:tailEnd type="none" w="med" len="med"/>
                    </a:lnR>
                    <a:lnT w="9525" cap="flat" cmpd="sng" algn="ctr">
                      <a:solidFill>
                        <a:srgbClr val="200B6E"/>
                      </a:solidFill>
                      <a:prstDash val="solid"/>
                      <a:round/>
                      <a:headEnd type="none" w="med" len="med"/>
                      <a:tailEnd type="none" w="med" len="med"/>
                    </a:lnT>
                    <a:lnB w="9525" cap="flat" cmpd="sng" algn="ctr">
                      <a:solidFill>
                        <a:srgbClr val="503E6E"/>
                      </a:solidFill>
                      <a:prstDash val="solid"/>
                      <a:round/>
                      <a:headEnd type="none" w="med" len="med"/>
                      <a:tailEnd type="none" w="med" len="med"/>
                    </a:lnB>
                    <a:solidFill>
                      <a:srgbClr val="FFFFFF"/>
                    </a:solidFill>
                  </a:tcPr>
                </a:tc>
                <a:tc>
                  <a:txBody>
                    <a:bodyPr/>
                    <a:lstStyle/>
                    <a:p>
                      <a:pPr algn="ctr"/>
                      <a:r>
                        <a:rPr lang="en-US">
                          <a:effectLst/>
                        </a:rPr>
                        <a:t>65</a:t>
                      </a:r>
                    </a:p>
                  </a:txBody>
                  <a:tcPr marL="76200" marR="76200" marT="76200" marB="76200" anchor="ctr">
                    <a:lnL w="9525" cap="flat" cmpd="sng" algn="ctr">
                      <a:solidFill>
                        <a:srgbClr val="C02B6E"/>
                      </a:solidFill>
                      <a:prstDash val="solid"/>
                      <a:round/>
                      <a:headEnd type="none" w="med" len="med"/>
                      <a:tailEnd type="none" w="med" len="med"/>
                    </a:lnL>
                    <a:lnR w="9525" cap="flat" cmpd="sng" algn="ctr">
                      <a:solidFill>
                        <a:srgbClr val="C02B6E"/>
                      </a:solidFill>
                      <a:prstDash val="solid"/>
                      <a:round/>
                      <a:headEnd type="none" w="med" len="med"/>
                      <a:tailEnd type="none" w="med" len="med"/>
                    </a:lnR>
                    <a:lnT w="9525" cap="flat" cmpd="sng" algn="ctr">
                      <a:solidFill>
                        <a:srgbClr val="C02B6E"/>
                      </a:solidFill>
                      <a:prstDash val="solid"/>
                      <a:round/>
                      <a:headEnd type="none" w="med" len="med"/>
                      <a:tailEnd type="none" w="med" len="med"/>
                    </a:lnT>
                    <a:lnB w="9525" cap="flat" cmpd="sng" algn="ctr">
                      <a:solidFill>
                        <a:srgbClr val="E04D6E"/>
                      </a:solidFill>
                      <a:prstDash val="solid"/>
                      <a:round/>
                      <a:headEnd type="none" w="med" len="med"/>
                      <a:tailEnd type="none" w="med" len="med"/>
                    </a:lnB>
                    <a:solidFill>
                      <a:srgbClr val="FFFFFF"/>
                    </a:solidFill>
                  </a:tcPr>
                </a:tc>
                <a:extLst>
                  <a:ext uri="{0D108BD9-81ED-4DB2-BD59-A6C34878D82A}">
                    <a16:rowId xmlns:a16="http://schemas.microsoft.com/office/drawing/2014/main" val="3164114043"/>
                  </a:ext>
                </a:extLst>
              </a:tr>
              <a:tr h="0">
                <a:tc>
                  <a:txBody>
                    <a:bodyPr/>
                    <a:lstStyle/>
                    <a:p>
                      <a:pPr algn="ctr"/>
                      <a:r>
                        <a:rPr lang="en-US">
                          <a:effectLst/>
                        </a:rPr>
                        <a:t>3</a:t>
                      </a:r>
                    </a:p>
                  </a:txBody>
                  <a:tcPr marL="76200" marR="76200" marT="76200" marB="76200" anchor="ctr">
                    <a:lnL w="9525" cap="flat" cmpd="sng" algn="ctr">
                      <a:solidFill>
                        <a:srgbClr val="003A6E"/>
                      </a:solidFill>
                      <a:prstDash val="solid"/>
                      <a:round/>
                      <a:headEnd type="none" w="med" len="med"/>
                      <a:tailEnd type="none" w="med" len="med"/>
                    </a:lnL>
                    <a:lnR w="9525" cap="flat" cmpd="sng" algn="ctr">
                      <a:solidFill>
                        <a:srgbClr val="503E6E"/>
                      </a:solidFill>
                      <a:prstDash val="solid"/>
                      <a:round/>
                      <a:headEnd type="none" w="med" len="med"/>
                      <a:tailEnd type="none" w="med" len="med"/>
                    </a:lnR>
                    <a:lnT w="9525" cap="flat" cmpd="sng" algn="ctr">
                      <a:solidFill>
                        <a:srgbClr val="003A6E"/>
                      </a:solidFill>
                      <a:prstDash val="solid"/>
                      <a:round/>
                      <a:headEnd type="none" w="med" len="med"/>
                      <a:tailEnd type="none" w="med" len="med"/>
                    </a:lnT>
                    <a:lnB w="9525" cap="flat" cmpd="sng" algn="ctr">
                      <a:solidFill>
                        <a:srgbClr val="60466E"/>
                      </a:solidFill>
                      <a:prstDash val="solid"/>
                      <a:round/>
                      <a:headEnd type="none" w="med" len="med"/>
                      <a:tailEnd type="none" w="med" len="med"/>
                    </a:lnB>
                    <a:solidFill>
                      <a:srgbClr val="FFFFFF"/>
                    </a:solidFill>
                  </a:tcPr>
                </a:tc>
                <a:tc>
                  <a:txBody>
                    <a:bodyPr/>
                    <a:lstStyle/>
                    <a:p>
                      <a:pPr algn="ctr"/>
                      <a:r>
                        <a:rPr lang="en-US" dirty="0">
                          <a:effectLst/>
                        </a:rPr>
                        <a:t>25</a:t>
                      </a:r>
                    </a:p>
                  </a:txBody>
                  <a:tcPr marL="76200" marR="76200" marT="76200" marB="76200" anchor="ctr">
                    <a:lnL w="9525" cap="flat" cmpd="sng" algn="ctr">
                      <a:solidFill>
                        <a:srgbClr val="503E6E"/>
                      </a:solidFill>
                      <a:prstDash val="solid"/>
                      <a:round/>
                      <a:headEnd type="none" w="med" len="med"/>
                      <a:tailEnd type="none" w="med" len="med"/>
                    </a:lnL>
                    <a:lnR w="9525" cap="flat" cmpd="sng" algn="ctr">
                      <a:solidFill>
                        <a:srgbClr val="E04D6E"/>
                      </a:solidFill>
                      <a:prstDash val="solid"/>
                      <a:round/>
                      <a:headEnd type="none" w="med" len="med"/>
                      <a:tailEnd type="none" w="med" len="med"/>
                    </a:lnR>
                    <a:lnT w="9525" cap="flat" cmpd="sng" algn="ctr">
                      <a:solidFill>
                        <a:srgbClr val="503E6E"/>
                      </a:solidFill>
                      <a:prstDash val="solid"/>
                      <a:round/>
                      <a:headEnd type="none" w="med" len="med"/>
                      <a:tailEnd type="none" w="med" len="med"/>
                    </a:lnT>
                    <a:lnB w="9525" cap="flat" cmpd="sng" algn="ctr">
                      <a:solidFill>
                        <a:srgbClr val="004C6E"/>
                      </a:solidFill>
                      <a:prstDash val="solid"/>
                      <a:round/>
                      <a:headEnd type="none" w="med" len="med"/>
                      <a:tailEnd type="none" w="med" len="med"/>
                    </a:lnB>
                    <a:solidFill>
                      <a:srgbClr val="FFFFFF"/>
                    </a:solidFill>
                  </a:tcPr>
                </a:tc>
                <a:tc>
                  <a:txBody>
                    <a:bodyPr/>
                    <a:lstStyle/>
                    <a:p>
                      <a:pPr algn="ctr"/>
                      <a:r>
                        <a:rPr lang="en-US" dirty="0">
                          <a:effectLst/>
                        </a:rPr>
                        <a:t>79</a:t>
                      </a:r>
                    </a:p>
                  </a:txBody>
                  <a:tcPr marL="76200" marR="76200" marT="76200" marB="76200" anchor="ctr">
                    <a:lnL w="9525" cap="flat" cmpd="sng" algn="ctr">
                      <a:solidFill>
                        <a:srgbClr val="E04D6E"/>
                      </a:solidFill>
                      <a:prstDash val="solid"/>
                      <a:round/>
                      <a:headEnd type="none" w="med" len="med"/>
                      <a:tailEnd type="none" w="med" len="med"/>
                    </a:lnL>
                    <a:lnR w="9525" cap="flat" cmpd="sng" algn="ctr">
                      <a:solidFill>
                        <a:srgbClr val="E04D6E"/>
                      </a:solidFill>
                      <a:prstDash val="solid"/>
                      <a:round/>
                      <a:headEnd type="none" w="med" len="med"/>
                      <a:tailEnd type="none" w="med" len="med"/>
                    </a:lnR>
                    <a:lnT w="9525" cap="flat" cmpd="sng" algn="ctr">
                      <a:solidFill>
                        <a:srgbClr val="E04D6E"/>
                      </a:solidFill>
                      <a:prstDash val="solid"/>
                      <a:round/>
                      <a:headEnd type="none" w="med" len="med"/>
                      <a:tailEnd type="none" w="med" len="med"/>
                    </a:lnT>
                    <a:lnB w="9525" cap="flat" cmpd="sng" algn="ctr">
                      <a:solidFill>
                        <a:srgbClr val="20506E"/>
                      </a:solidFill>
                      <a:prstDash val="solid"/>
                      <a:round/>
                      <a:headEnd type="none" w="med" len="med"/>
                      <a:tailEnd type="none" w="med" len="med"/>
                    </a:lnB>
                    <a:solidFill>
                      <a:srgbClr val="FFFFFF"/>
                    </a:solidFill>
                  </a:tcPr>
                </a:tc>
                <a:extLst>
                  <a:ext uri="{0D108BD9-81ED-4DB2-BD59-A6C34878D82A}">
                    <a16:rowId xmlns:a16="http://schemas.microsoft.com/office/drawing/2014/main" val="889133582"/>
                  </a:ext>
                </a:extLst>
              </a:tr>
              <a:tr h="0">
                <a:tc>
                  <a:txBody>
                    <a:bodyPr/>
                    <a:lstStyle/>
                    <a:p>
                      <a:pPr algn="ctr"/>
                      <a:r>
                        <a:rPr lang="en-US">
                          <a:effectLst/>
                        </a:rPr>
                        <a:t>4</a:t>
                      </a:r>
                    </a:p>
                  </a:txBody>
                  <a:tcPr marL="76200" marR="76200" marT="76200" marB="76200" anchor="ctr">
                    <a:lnL w="9525" cap="flat" cmpd="sng" algn="ctr">
                      <a:solidFill>
                        <a:srgbClr val="60466E"/>
                      </a:solidFill>
                      <a:prstDash val="solid"/>
                      <a:round/>
                      <a:headEnd type="none" w="med" len="med"/>
                      <a:tailEnd type="none" w="med" len="med"/>
                    </a:lnL>
                    <a:lnR w="9525" cap="flat" cmpd="sng" algn="ctr">
                      <a:solidFill>
                        <a:srgbClr val="004C6E"/>
                      </a:solidFill>
                      <a:prstDash val="solid"/>
                      <a:round/>
                      <a:headEnd type="none" w="med" len="med"/>
                      <a:tailEnd type="none" w="med" len="med"/>
                    </a:lnR>
                    <a:lnT w="9525" cap="flat" cmpd="sng" algn="ctr">
                      <a:solidFill>
                        <a:srgbClr val="60466E"/>
                      </a:solidFill>
                      <a:prstDash val="solid"/>
                      <a:round/>
                      <a:headEnd type="none" w="med" len="med"/>
                      <a:tailEnd type="none" w="med" len="med"/>
                    </a:lnT>
                    <a:lnB w="9525" cap="flat" cmpd="sng" algn="ctr">
                      <a:solidFill>
                        <a:srgbClr val="705D6E"/>
                      </a:solidFill>
                      <a:prstDash val="solid"/>
                      <a:round/>
                      <a:headEnd type="none" w="med" len="med"/>
                      <a:tailEnd type="none" w="med" len="med"/>
                    </a:lnB>
                    <a:solidFill>
                      <a:srgbClr val="FFFFFF"/>
                    </a:solidFill>
                  </a:tcPr>
                </a:tc>
                <a:tc>
                  <a:txBody>
                    <a:bodyPr/>
                    <a:lstStyle/>
                    <a:p>
                      <a:pPr algn="ctr"/>
                      <a:r>
                        <a:rPr lang="en-US">
                          <a:effectLst/>
                        </a:rPr>
                        <a:t>42</a:t>
                      </a:r>
                    </a:p>
                  </a:txBody>
                  <a:tcPr marL="76200" marR="76200" marT="76200" marB="76200" anchor="ctr">
                    <a:lnL w="9525" cap="flat" cmpd="sng" algn="ctr">
                      <a:solidFill>
                        <a:srgbClr val="004C6E"/>
                      </a:solidFill>
                      <a:prstDash val="solid"/>
                      <a:round/>
                      <a:headEnd type="none" w="med" len="med"/>
                      <a:tailEnd type="none" w="med" len="med"/>
                    </a:lnL>
                    <a:lnR w="9525" cap="flat" cmpd="sng" algn="ctr">
                      <a:solidFill>
                        <a:srgbClr val="20506E"/>
                      </a:solidFill>
                      <a:prstDash val="solid"/>
                      <a:round/>
                      <a:headEnd type="none" w="med" len="med"/>
                      <a:tailEnd type="none" w="med" len="med"/>
                    </a:lnR>
                    <a:lnT w="9525" cap="flat" cmpd="sng" algn="ctr">
                      <a:solidFill>
                        <a:srgbClr val="004C6E"/>
                      </a:solidFill>
                      <a:prstDash val="solid"/>
                      <a:round/>
                      <a:headEnd type="none" w="med" len="med"/>
                      <a:tailEnd type="none" w="med" len="med"/>
                    </a:lnT>
                    <a:lnB w="9525" cap="flat" cmpd="sng" algn="ctr">
                      <a:solidFill>
                        <a:srgbClr val="B0566E"/>
                      </a:solidFill>
                      <a:prstDash val="solid"/>
                      <a:round/>
                      <a:headEnd type="none" w="med" len="med"/>
                      <a:tailEnd type="none" w="med" len="med"/>
                    </a:lnB>
                    <a:solidFill>
                      <a:srgbClr val="FFFFFF"/>
                    </a:solidFill>
                  </a:tcPr>
                </a:tc>
                <a:tc>
                  <a:txBody>
                    <a:bodyPr/>
                    <a:lstStyle/>
                    <a:p>
                      <a:pPr algn="ctr"/>
                      <a:r>
                        <a:rPr lang="en-US">
                          <a:effectLst/>
                        </a:rPr>
                        <a:t>75</a:t>
                      </a:r>
                    </a:p>
                  </a:txBody>
                  <a:tcPr marL="76200" marR="76200" marT="76200" marB="76200" anchor="ctr">
                    <a:lnL w="9525" cap="flat" cmpd="sng" algn="ctr">
                      <a:solidFill>
                        <a:srgbClr val="20506E"/>
                      </a:solidFill>
                      <a:prstDash val="solid"/>
                      <a:round/>
                      <a:headEnd type="none" w="med" len="med"/>
                      <a:tailEnd type="none" w="med" len="med"/>
                    </a:lnL>
                    <a:lnR w="9525" cap="flat" cmpd="sng" algn="ctr">
                      <a:solidFill>
                        <a:srgbClr val="20506E"/>
                      </a:solidFill>
                      <a:prstDash val="solid"/>
                      <a:round/>
                      <a:headEnd type="none" w="med" len="med"/>
                      <a:tailEnd type="none" w="med" len="med"/>
                    </a:lnR>
                    <a:lnT w="9525" cap="flat" cmpd="sng" algn="ctr">
                      <a:solidFill>
                        <a:srgbClr val="20506E"/>
                      </a:solidFill>
                      <a:prstDash val="solid"/>
                      <a:round/>
                      <a:headEnd type="none" w="med" len="med"/>
                      <a:tailEnd type="none" w="med" len="med"/>
                    </a:lnT>
                    <a:lnB w="9525" cap="flat" cmpd="sng" algn="ctr">
                      <a:solidFill>
                        <a:srgbClr val="80596E"/>
                      </a:solidFill>
                      <a:prstDash val="solid"/>
                      <a:round/>
                      <a:headEnd type="none" w="med" len="med"/>
                      <a:tailEnd type="none" w="med" len="med"/>
                    </a:lnB>
                    <a:solidFill>
                      <a:srgbClr val="FFFFFF"/>
                    </a:solidFill>
                  </a:tcPr>
                </a:tc>
                <a:extLst>
                  <a:ext uri="{0D108BD9-81ED-4DB2-BD59-A6C34878D82A}">
                    <a16:rowId xmlns:a16="http://schemas.microsoft.com/office/drawing/2014/main" val="1061716981"/>
                  </a:ext>
                </a:extLst>
              </a:tr>
              <a:tr h="0">
                <a:tc>
                  <a:txBody>
                    <a:bodyPr/>
                    <a:lstStyle/>
                    <a:p>
                      <a:pPr algn="ctr"/>
                      <a:r>
                        <a:rPr lang="en-US">
                          <a:effectLst/>
                        </a:rPr>
                        <a:t>5</a:t>
                      </a:r>
                    </a:p>
                  </a:txBody>
                  <a:tcPr marL="76200" marR="76200" marT="76200" marB="76200" anchor="ctr">
                    <a:lnL w="9525" cap="flat" cmpd="sng" algn="ctr">
                      <a:solidFill>
                        <a:srgbClr val="705D6E"/>
                      </a:solidFill>
                      <a:prstDash val="solid"/>
                      <a:round/>
                      <a:headEnd type="none" w="med" len="med"/>
                      <a:tailEnd type="none" w="med" len="med"/>
                    </a:lnL>
                    <a:lnR w="9525" cap="flat" cmpd="sng" algn="ctr">
                      <a:solidFill>
                        <a:srgbClr val="B0566E"/>
                      </a:solidFill>
                      <a:prstDash val="solid"/>
                      <a:round/>
                      <a:headEnd type="none" w="med" len="med"/>
                      <a:tailEnd type="none" w="med" len="med"/>
                    </a:lnR>
                    <a:lnT w="9525" cap="flat" cmpd="sng" algn="ctr">
                      <a:solidFill>
                        <a:srgbClr val="705D6E"/>
                      </a:solidFill>
                      <a:prstDash val="solid"/>
                      <a:round/>
                      <a:headEnd type="none" w="med" len="med"/>
                      <a:tailEnd type="none" w="med" len="med"/>
                    </a:lnT>
                    <a:lnB w="9525" cap="flat" cmpd="sng" algn="ctr">
                      <a:solidFill>
                        <a:srgbClr val="805C6E"/>
                      </a:solidFill>
                      <a:prstDash val="solid"/>
                      <a:round/>
                      <a:headEnd type="none" w="med" len="med"/>
                      <a:tailEnd type="none" w="med" len="med"/>
                    </a:lnB>
                    <a:solidFill>
                      <a:srgbClr val="FFFFFF"/>
                    </a:solidFill>
                  </a:tcPr>
                </a:tc>
                <a:tc>
                  <a:txBody>
                    <a:bodyPr/>
                    <a:lstStyle/>
                    <a:p>
                      <a:pPr algn="ctr"/>
                      <a:r>
                        <a:rPr lang="en-US">
                          <a:effectLst/>
                        </a:rPr>
                        <a:t>57</a:t>
                      </a:r>
                    </a:p>
                  </a:txBody>
                  <a:tcPr marL="76200" marR="76200" marT="76200" marB="76200" anchor="ctr">
                    <a:lnL w="9525" cap="flat" cmpd="sng" algn="ctr">
                      <a:solidFill>
                        <a:srgbClr val="B0566E"/>
                      </a:solidFill>
                      <a:prstDash val="solid"/>
                      <a:round/>
                      <a:headEnd type="none" w="med" len="med"/>
                      <a:tailEnd type="none" w="med" len="med"/>
                    </a:lnL>
                    <a:lnR w="9525" cap="flat" cmpd="sng" algn="ctr">
                      <a:solidFill>
                        <a:srgbClr val="80596E"/>
                      </a:solidFill>
                      <a:prstDash val="solid"/>
                      <a:round/>
                      <a:headEnd type="none" w="med" len="med"/>
                      <a:tailEnd type="none" w="med" len="med"/>
                    </a:lnR>
                    <a:lnT w="9525" cap="flat" cmpd="sng" algn="ctr">
                      <a:solidFill>
                        <a:srgbClr val="B0566E"/>
                      </a:solidFill>
                      <a:prstDash val="solid"/>
                      <a:round/>
                      <a:headEnd type="none" w="med" len="med"/>
                      <a:tailEnd type="none" w="med" len="med"/>
                    </a:lnT>
                    <a:lnB w="9525" cap="flat" cmpd="sng" algn="ctr">
                      <a:solidFill>
                        <a:srgbClr val="B0566E"/>
                      </a:solidFill>
                      <a:prstDash val="solid"/>
                      <a:round/>
                      <a:headEnd type="none" w="med" len="med"/>
                      <a:tailEnd type="none" w="med" len="med"/>
                    </a:lnB>
                    <a:solidFill>
                      <a:srgbClr val="FFFFFF"/>
                    </a:solidFill>
                  </a:tcPr>
                </a:tc>
                <a:tc>
                  <a:txBody>
                    <a:bodyPr/>
                    <a:lstStyle/>
                    <a:p>
                      <a:pPr algn="ctr"/>
                      <a:r>
                        <a:rPr lang="en-US">
                          <a:effectLst/>
                        </a:rPr>
                        <a:t>87</a:t>
                      </a:r>
                    </a:p>
                  </a:txBody>
                  <a:tcPr marL="76200" marR="76200" marT="76200" marB="76200" anchor="ctr">
                    <a:lnL w="9525" cap="flat" cmpd="sng" algn="ctr">
                      <a:solidFill>
                        <a:srgbClr val="80596E"/>
                      </a:solidFill>
                      <a:prstDash val="solid"/>
                      <a:round/>
                      <a:headEnd type="none" w="med" len="med"/>
                      <a:tailEnd type="none" w="med" len="med"/>
                    </a:lnL>
                    <a:lnR w="9525" cap="flat" cmpd="sng" algn="ctr">
                      <a:solidFill>
                        <a:srgbClr val="80596E"/>
                      </a:solidFill>
                      <a:prstDash val="solid"/>
                      <a:round/>
                      <a:headEnd type="none" w="med" len="med"/>
                      <a:tailEnd type="none" w="med" len="med"/>
                    </a:lnR>
                    <a:lnT w="9525" cap="flat" cmpd="sng" algn="ctr">
                      <a:solidFill>
                        <a:srgbClr val="80596E"/>
                      </a:solidFill>
                      <a:prstDash val="solid"/>
                      <a:round/>
                      <a:headEnd type="none" w="med" len="med"/>
                      <a:tailEnd type="none" w="med" len="med"/>
                    </a:lnT>
                    <a:lnB w="9525" cap="flat" cmpd="sng" algn="ctr">
                      <a:solidFill>
                        <a:srgbClr val="60676E"/>
                      </a:solidFill>
                      <a:prstDash val="solid"/>
                      <a:round/>
                      <a:headEnd type="none" w="med" len="med"/>
                      <a:tailEnd type="none" w="med" len="med"/>
                    </a:lnB>
                    <a:solidFill>
                      <a:srgbClr val="FFFFFF"/>
                    </a:solidFill>
                  </a:tcPr>
                </a:tc>
                <a:extLst>
                  <a:ext uri="{0D108BD9-81ED-4DB2-BD59-A6C34878D82A}">
                    <a16:rowId xmlns:a16="http://schemas.microsoft.com/office/drawing/2014/main" val="4268357359"/>
                  </a:ext>
                </a:extLst>
              </a:tr>
              <a:tr h="0">
                <a:tc>
                  <a:txBody>
                    <a:bodyPr/>
                    <a:lstStyle/>
                    <a:p>
                      <a:pPr algn="ctr"/>
                      <a:r>
                        <a:rPr lang="en-US">
                          <a:effectLst/>
                        </a:rPr>
                        <a:t>6</a:t>
                      </a:r>
                    </a:p>
                  </a:txBody>
                  <a:tcPr marL="76200" marR="76200" marT="76200" marB="76200" anchor="ctr">
                    <a:lnL w="9525" cap="flat" cmpd="sng" algn="ctr">
                      <a:solidFill>
                        <a:srgbClr val="805C6E"/>
                      </a:solidFill>
                      <a:prstDash val="solid"/>
                      <a:round/>
                      <a:headEnd type="none" w="med" len="med"/>
                      <a:tailEnd type="none" w="med" len="med"/>
                    </a:lnL>
                    <a:lnR w="9525" cap="flat" cmpd="sng" algn="ctr">
                      <a:solidFill>
                        <a:srgbClr val="B0566E"/>
                      </a:solidFill>
                      <a:prstDash val="solid"/>
                      <a:round/>
                      <a:headEnd type="none" w="med" len="med"/>
                      <a:tailEnd type="none" w="med" len="med"/>
                    </a:lnR>
                    <a:lnT w="9525" cap="flat" cmpd="sng" algn="ctr">
                      <a:solidFill>
                        <a:srgbClr val="805C6E"/>
                      </a:solidFill>
                      <a:prstDash val="solid"/>
                      <a:round/>
                      <a:headEnd type="none" w="med" len="med"/>
                      <a:tailEnd type="none" w="med" len="med"/>
                    </a:lnT>
                    <a:lnB w="9525" cap="flat" cmpd="sng" algn="ctr">
                      <a:solidFill>
                        <a:srgbClr val="805C6E"/>
                      </a:solidFill>
                      <a:prstDash val="solid"/>
                      <a:round/>
                      <a:headEnd type="none" w="med" len="med"/>
                      <a:tailEnd type="none" w="med" len="med"/>
                    </a:lnB>
                    <a:solidFill>
                      <a:srgbClr val="FFFFFF"/>
                    </a:solidFill>
                  </a:tcPr>
                </a:tc>
                <a:tc>
                  <a:txBody>
                    <a:bodyPr/>
                    <a:lstStyle/>
                    <a:p>
                      <a:pPr algn="ctr"/>
                      <a:r>
                        <a:rPr lang="en-US">
                          <a:effectLst/>
                        </a:rPr>
                        <a:t>59</a:t>
                      </a:r>
                    </a:p>
                  </a:txBody>
                  <a:tcPr marL="76200" marR="76200" marT="76200" marB="76200" anchor="ctr">
                    <a:lnL w="9525" cap="flat" cmpd="sng" algn="ctr">
                      <a:solidFill>
                        <a:srgbClr val="B0566E"/>
                      </a:solidFill>
                      <a:prstDash val="solid"/>
                      <a:round/>
                      <a:headEnd type="none" w="med" len="med"/>
                      <a:tailEnd type="none" w="med" len="med"/>
                    </a:lnL>
                    <a:lnR w="9525" cap="flat" cmpd="sng" algn="ctr">
                      <a:solidFill>
                        <a:srgbClr val="60676E"/>
                      </a:solidFill>
                      <a:prstDash val="solid"/>
                      <a:round/>
                      <a:headEnd type="none" w="med" len="med"/>
                      <a:tailEnd type="none" w="med" len="med"/>
                    </a:lnR>
                    <a:lnT w="9525" cap="flat" cmpd="sng" algn="ctr">
                      <a:solidFill>
                        <a:srgbClr val="B0566E"/>
                      </a:solidFill>
                      <a:prstDash val="solid"/>
                      <a:round/>
                      <a:headEnd type="none" w="med" len="med"/>
                      <a:tailEnd type="none" w="med" len="med"/>
                    </a:lnT>
                    <a:lnB w="9525" cap="flat" cmpd="sng" algn="ctr">
                      <a:solidFill>
                        <a:srgbClr val="B0566E"/>
                      </a:solidFill>
                      <a:prstDash val="solid"/>
                      <a:round/>
                      <a:headEnd type="none" w="med" len="med"/>
                      <a:tailEnd type="none" w="med" len="med"/>
                    </a:lnB>
                    <a:solidFill>
                      <a:srgbClr val="FFFFFF"/>
                    </a:solidFill>
                  </a:tcPr>
                </a:tc>
                <a:tc>
                  <a:txBody>
                    <a:bodyPr/>
                    <a:lstStyle/>
                    <a:p>
                      <a:pPr algn="ctr"/>
                      <a:r>
                        <a:rPr lang="en-US" dirty="0">
                          <a:effectLst/>
                        </a:rPr>
                        <a:t>81</a:t>
                      </a:r>
                    </a:p>
                  </a:txBody>
                  <a:tcPr marL="76200" marR="76200" marT="76200" marB="76200" anchor="ctr">
                    <a:lnL w="9525" cap="flat" cmpd="sng" algn="ctr">
                      <a:solidFill>
                        <a:srgbClr val="60676E"/>
                      </a:solidFill>
                      <a:prstDash val="solid"/>
                      <a:round/>
                      <a:headEnd type="none" w="med" len="med"/>
                      <a:tailEnd type="none" w="med" len="med"/>
                    </a:lnL>
                    <a:lnR w="9525" cap="flat" cmpd="sng" algn="ctr">
                      <a:solidFill>
                        <a:srgbClr val="60676E"/>
                      </a:solidFill>
                      <a:prstDash val="solid"/>
                      <a:round/>
                      <a:headEnd type="none" w="med" len="med"/>
                      <a:tailEnd type="none" w="med" len="med"/>
                    </a:lnR>
                    <a:lnT w="9525" cap="flat" cmpd="sng" algn="ctr">
                      <a:solidFill>
                        <a:srgbClr val="60676E"/>
                      </a:solidFill>
                      <a:prstDash val="solid"/>
                      <a:round/>
                      <a:headEnd type="none" w="med" len="med"/>
                      <a:tailEnd type="none" w="med" len="med"/>
                    </a:lnT>
                    <a:lnB w="9525" cap="flat" cmpd="sng" algn="ctr">
                      <a:solidFill>
                        <a:srgbClr val="60676E"/>
                      </a:solidFill>
                      <a:prstDash val="solid"/>
                      <a:round/>
                      <a:headEnd type="none" w="med" len="med"/>
                      <a:tailEnd type="none" w="med" len="med"/>
                    </a:lnB>
                    <a:solidFill>
                      <a:srgbClr val="FFFFFF"/>
                    </a:solidFill>
                  </a:tcPr>
                </a:tc>
                <a:extLst>
                  <a:ext uri="{0D108BD9-81ED-4DB2-BD59-A6C34878D82A}">
                    <a16:rowId xmlns:a16="http://schemas.microsoft.com/office/drawing/2014/main" val="2938580183"/>
                  </a:ext>
                </a:extLst>
              </a:tr>
              <a:tr h="0">
                <a:tc>
                  <a:txBody>
                    <a:bodyPr/>
                    <a:lstStyle/>
                    <a:p>
                      <a:pPr algn="ctr"/>
                      <a:r>
                        <a:rPr lang="en-US" dirty="0">
                          <a:effectLst/>
                        </a:rPr>
                        <a:t>7</a:t>
                      </a:r>
                    </a:p>
                  </a:txBody>
                  <a:tcPr marL="76200" marR="76200" marT="76200" marB="76200" anchor="ctr">
                    <a:lnL w="9525" cap="flat" cmpd="sng" algn="ctr">
                      <a:solidFill>
                        <a:srgbClr val="805C6E"/>
                      </a:solidFill>
                      <a:prstDash val="solid"/>
                      <a:round/>
                      <a:headEnd type="none" w="med" len="med"/>
                      <a:tailEnd type="none" w="med" len="med"/>
                    </a:lnL>
                    <a:lnR w="9525" cap="flat" cmpd="sng" algn="ctr">
                      <a:solidFill>
                        <a:srgbClr val="B0566E"/>
                      </a:solidFill>
                      <a:prstDash val="solid"/>
                      <a:round/>
                      <a:headEnd type="none" w="med" len="med"/>
                      <a:tailEnd type="none" w="med" len="med"/>
                    </a:lnR>
                    <a:lnT w="9525" cap="flat" cmpd="sng" algn="ctr">
                      <a:solidFill>
                        <a:srgbClr val="805C6E"/>
                      </a:solidFill>
                      <a:prstDash val="solid"/>
                      <a:round/>
                      <a:headEnd type="none" w="med" len="med"/>
                      <a:tailEnd type="none" w="med" len="med"/>
                    </a:lnT>
                    <a:lnB w="9525" cap="flat" cmpd="sng" algn="ctr">
                      <a:solidFill>
                        <a:srgbClr val="805C6E"/>
                      </a:solidFill>
                      <a:prstDash val="solid"/>
                      <a:round/>
                      <a:headEnd type="none" w="med" len="med"/>
                      <a:tailEnd type="none" w="med" len="med"/>
                    </a:lnB>
                    <a:solidFill>
                      <a:srgbClr val="FFFFFF"/>
                    </a:solidFill>
                  </a:tcPr>
                </a:tc>
                <a:tc>
                  <a:txBody>
                    <a:bodyPr/>
                    <a:lstStyle/>
                    <a:p>
                      <a:pPr algn="ctr"/>
                      <a:r>
                        <a:rPr lang="en-US" dirty="0">
                          <a:effectLst/>
                        </a:rPr>
                        <a:t>55</a:t>
                      </a:r>
                    </a:p>
                  </a:txBody>
                  <a:tcPr marL="76200" marR="76200" marT="76200" marB="76200" anchor="ctr">
                    <a:lnL w="9525" cap="flat" cmpd="sng" algn="ctr">
                      <a:solidFill>
                        <a:srgbClr val="B0566E"/>
                      </a:solidFill>
                      <a:prstDash val="solid"/>
                      <a:round/>
                      <a:headEnd type="none" w="med" len="med"/>
                      <a:tailEnd type="none" w="med" len="med"/>
                    </a:lnL>
                    <a:lnR w="9525" cap="flat" cmpd="sng" algn="ctr">
                      <a:solidFill>
                        <a:srgbClr val="60676E"/>
                      </a:solidFill>
                      <a:prstDash val="solid"/>
                      <a:round/>
                      <a:headEnd type="none" w="med" len="med"/>
                      <a:tailEnd type="none" w="med" len="med"/>
                    </a:lnR>
                    <a:lnT w="9525" cap="flat" cmpd="sng" algn="ctr">
                      <a:solidFill>
                        <a:srgbClr val="B0566E"/>
                      </a:solidFill>
                      <a:prstDash val="solid"/>
                      <a:round/>
                      <a:headEnd type="none" w="med" len="med"/>
                      <a:tailEnd type="none" w="med" len="med"/>
                    </a:lnT>
                    <a:lnB w="9525" cap="flat" cmpd="sng" algn="ctr">
                      <a:solidFill>
                        <a:srgbClr val="B0566E"/>
                      </a:solidFill>
                      <a:prstDash val="solid"/>
                      <a:round/>
                      <a:headEnd type="none" w="med" len="med"/>
                      <a:tailEnd type="none" w="med" len="med"/>
                    </a:lnB>
                    <a:solidFill>
                      <a:srgbClr val="FFFFFF"/>
                    </a:solidFill>
                  </a:tcPr>
                </a:tc>
                <a:tc>
                  <a:txBody>
                    <a:bodyPr/>
                    <a:lstStyle/>
                    <a:p>
                      <a:pPr algn="ctr"/>
                      <a:r>
                        <a:rPr lang="en-US" dirty="0">
                          <a:effectLst/>
                        </a:rPr>
                        <a:t>?</a:t>
                      </a:r>
                    </a:p>
                  </a:txBody>
                  <a:tcPr marL="76200" marR="76200" marT="76200" marB="76200" anchor="ctr">
                    <a:lnL w="9525" cap="flat" cmpd="sng" algn="ctr">
                      <a:solidFill>
                        <a:srgbClr val="60676E"/>
                      </a:solidFill>
                      <a:prstDash val="solid"/>
                      <a:round/>
                      <a:headEnd type="none" w="med" len="med"/>
                      <a:tailEnd type="none" w="med" len="med"/>
                    </a:lnL>
                    <a:lnR w="9525" cap="flat" cmpd="sng" algn="ctr">
                      <a:solidFill>
                        <a:srgbClr val="60676E"/>
                      </a:solidFill>
                      <a:prstDash val="solid"/>
                      <a:round/>
                      <a:headEnd type="none" w="med" len="med"/>
                      <a:tailEnd type="none" w="med" len="med"/>
                    </a:lnR>
                    <a:lnT w="9525" cap="flat" cmpd="sng" algn="ctr">
                      <a:solidFill>
                        <a:srgbClr val="60676E"/>
                      </a:solidFill>
                      <a:prstDash val="solid"/>
                      <a:round/>
                      <a:headEnd type="none" w="med" len="med"/>
                      <a:tailEnd type="none" w="med" len="med"/>
                    </a:lnT>
                    <a:lnB w="9525" cap="flat" cmpd="sng" algn="ctr">
                      <a:solidFill>
                        <a:srgbClr val="60676E"/>
                      </a:solidFill>
                      <a:prstDash val="solid"/>
                      <a:round/>
                      <a:headEnd type="none" w="med" len="med"/>
                      <a:tailEnd type="none" w="med" len="med"/>
                    </a:lnB>
                    <a:solidFill>
                      <a:srgbClr val="FFFFFF"/>
                    </a:solidFill>
                  </a:tcPr>
                </a:tc>
                <a:extLst>
                  <a:ext uri="{0D108BD9-81ED-4DB2-BD59-A6C34878D82A}">
                    <a16:rowId xmlns:a16="http://schemas.microsoft.com/office/drawing/2014/main" val="2975510507"/>
                  </a:ext>
                </a:extLst>
              </a:tr>
            </a:tbl>
          </a:graphicData>
        </a:graphic>
      </p:graphicFrame>
    </p:spTree>
    <p:extLst>
      <p:ext uri="{BB962C8B-B14F-4D97-AF65-F5344CB8AC3E}">
        <p14:creationId xmlns:p14="http://schemas.microsoft.com/office/powerpoint/2010/main" val="4035888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E80D9-EDBA-4EBA-114A-6AAC5E9EDBE6}"/>
              </a:ext>
            </a:extLst>
          </p:cNvPr>
          <p:cNvSpPr>
            <a:spLocks noGrp="1"/>
          </p:cNvSpPr>
          <p:nvPr>
            <p:ph type="title"/>
          </p:nvPr>
        </p:nvSpPr>
        <p:spPr/>
        <p:txBody>
          <a:bodyPr/>
          <a:lstStyle/>
          <a:p>
            <a:r>
              <a:rPr lang="en-US" dirty="0"/>
              <a:t>Simple linear regression</a:t>
            </a:r>
          </a:p>
        </p:txBody>
      </p:sp>
      <p:sp>
        <p:nvSpPr>
          <p:cNvPr id="3" name="Content Placeholder 2">
            <a:extLst>
              <a:ext uri="{FF2B5EF4-FFF2-40B4-BE49-F238E27FC236}">
                <a16:creationId xmlns:a16="http://schemas.microsoft.com/office/drawing/2014/main" id="{70AC28E7-7967-5C95-1D1F-8C2F50044F07}"/>
              </a:ext>
            </a:extLst>
          </p:cNvPr>
          <p:cNvSpPr>
            <a:spLocks noGrp="1"/>
          </p:cNvSpPr>
          <p:nvPr>
            <p:ph idx="1"/>
          </p:nvPr>
        </p:nvSpPr>
        <p:spPr>
          <a:xfrm>
            <a:off x="838200" y="1825625"/>
            <a:ext cx="10515600" cy="818423"/>
          </a:xfrm>
        </p:spPr>
        <p:txBody>
          <a:bodyPr>
            <a:normAutofit lnSpcReduction="10000"/>
          </a:bodyPr>
          <a:lstStyle/>
          <a:p>
            <a:r>
              <a:rPr lang="en-US" dirty="0"/>
              <a:t>The simple linear regression equation provides an estimate of the population regression line</a:t>
            </a:r>
          </a:p>
          <a:p>
            <a:endParaRPr lang="en-US" dirty="0"/>
          </a:p>
        </p:txBody>
      </p:sp>
      <p:pic>
        <p:nvPicPr>
          <p:cNvPr id="7" name="Picture 6">
            <a:extLst>
              <a:ext uri="{FF2B5EF4-FFF2-40B4-BE49-F238E27FC236}">
                <a16:creationId xmlns:a16="http://schemas.microsoft.com/office/drawing/2014/main" id="{5992199C-EBDD-08E5-63E2-761C97EFF6D4}"/>
              </a:ext>
            </a:extLst>
          </p:cNvPr>
          <p:cNvPicPr>
            <a:picLocks noChangeAspect="1"/>
          </p:cNvPicPr>
          <p:nvPr/>
        </p:nvPicPr>
        <p:blipFill>
          <a:blip r:embed="rId2"/>
          <a:stretch>
            <a:fillRect/>
          </a:stretch>
        </p:blipFill>
        <p:spPr>
          <a:xfrm>
            <a:off x="2869894" y="2985228"/>
            <a:ext cx="6527494" cy="2203717"/>
          </a:xfrm>
          <a:prstGeom prst="rect">
            <a:avLst/>
          </a:prstGeom>
        </p:spPr>
      </p:pic>
    </p:spTree>
    <p:extLst>
      <p:ext uri="{BB962C8B-B14F-4D97-AF65-F5344CB8AC3E}">
        <p14:creationId xmlns:p14="http://schemas.microsoft.com/office/powerpoint/2010/main" val="3044132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14FBE-5F1D-88B8-190C-A93C976E7FAB}"/>
              </a:ext>
            </a:extLst>
          </p:cNvPr>
          <p:cNvSpPr>
            <a:spLocks noGrp="1"/>
          </p:cNvSpPr>
          <p:nvPr>
            <p:ph type="title"/>
          </p:nvPr>
        </p:nvSpPr>
        <p:spPr/>
        <p:txBody>
          <a:bodyPr/>
          <a:lstStyle/>
          <a:p>
            <a:r>
              <a:rPr lang="en-US" dirty="0"/>
              <a:t>Formula for slope and intercept</a:t>
            </a:r>
          </a:p>
        </p:txBody>
      </p:sp>
      <p:pic>
        <p:nvPicPr>
          <p:cNvPr id="2052" name="Picture 4" descr="Calculating a Least Squares Regression Line: Equation, Example, Explanation  | Technology Networks">
            <a:extLst>
              <a:ext uri="{FF2B5EF4-FFF2-40B4-BE49-F238E27FC236}">
                <a16:creationId xmlns:a16="http://schemas.microsoft.com/office/drawing/2014/main" id="{9F40EFAF-4189-99B4-7338-3EF26E1FD1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6219" y="2843383"/>
            <a:ext cx="3287158" cy="190081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east Squares Fitting -- from Wolfram MathWorld">
            <a:extLst>
              <a:ext uri="{FF2B5EF4-FFF2-40B4-BE49-F238E27FC236}">
                <a16:creationId xmlns:a16="http://schemas.microsoft.com/office/drawing/2014/main" id="{2F331125-085A-3079-F5D3-BFA1D85B24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8852" y="1690688"/>
            <a:ext cx="3064525" cy="89827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Least Squares Method For Variable And Fixed Costs - Magnimetrics">
            <a:extLst>
              <a:ext uri="{FF2B5EF4-FFF2-40B4-BE49-F238E27FC236}">
                <a16:creationId xmlns:a16="http://schemas.microsoft.com/office/drawing/2014/main" id="{795C3683-A72C-9BE3-5937-2D39B0378E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961" y="3172857"/>
            <a:ext cx="5368887" cy="176642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Least Squares Method For Variable And Fixed Costs - Magnimetrics">
            <a:extLst>
              <a:ext uri="{FF2B5EF4-FFF2-40B4-BE49-F238E27FC236}">
                <a16:creationId xmlns:a16="http://schemas.microsoft.com/office/drawing/2014/main" id="{CFB4E792-2A20-55A6-F620-DD43FFC5CF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2405" y="1858407"/>
            <a:ext cx="3467100"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729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22FF-0D62-9ED5-46B0-243AFA70588B}"/>
              </a:ext>
            </a:extLst>
          </p:cNvPr>
          <p:cNvSpPr>
            <a:spLocks noGrp="1"/>
          </p:cNvSpPr>
          <p:nvPr>
            <p:ph type="title"/>
          </p:nvPr>
        </p:nvSpPr>
        <p:spPr>
          <a:xfrm>
            <a:off x="265323" y="0"/>
            <a:ext cx="10515600" cy="848299"/>
          </a:xfrm>
        </p:spPr>
        <p:txBody>
          <a:bodyPr/>
          <a:lstStyle/>
          <a:p>
            <a:r>
              <a:rPr lang="en-US" dirty="0"/>
              <a:t>Summary</a:t>
            </a:r>
          </a:p>
        </p:txBody>
      </p:sp>
      <p:sp>
        <p:nvSpPr>
          <p:cNvPr id="3" name="Content Placeholder 2">
            <a:extLst>
              <a:ext uri="{FF2B5EF4-FFF2-40B4-BE49-F238E27FC236}">
                <a16:creationId xmlns:a16="http://schemas.microsoft.com/office/drawing/2014/main" id="{1DC0BED4-0B6B-7FFB-971C-4C521010334C}"/>
              </a:ext>
            </a:extLst>
          </p:cNvPr>
          <p:cNvSpPr>
            <a:spLocks noGrp="1"/>
          </p:cNvSpPr>
          <p:nvPr>
            <p:ph idx="1"/>
          </p:nvPr>
        </p:nvSpPr>
        <p:spPr>
          <a:xfrm>
            <a:off x="452609" y="848299"/>
            <a:ext cx="10993916" cy="4627084"/>
          </a:xfrm>
        </p:spPr>
        <p:txBody>
          <a:bodyPr>
            <a:noAutofit/>
          </a:bodyPr>
          <a:lstStyle/>
          <a:p>
            <a:pPr algn="just">
              <a:lnSpc>
                <a:spcPct val="150000"/>
              </a:lnSpc>
            </a:pPr>
            <a:r>
              <a:rPr lang="en-US" sz="1600" dirty="0">
                <a:solidFill>
                  <a:srgbClr val="444444"/>
                </a:solidFill>
                <a:latin typeface="Poppins" panose="00000500000000000000" pitchFamily="2" charset="0"/>
              </a:rPr>
              <a:t>However, variance measures the spread of data along a single axis, while covariance examines the directional relationship between two variables.</a:t>
            </a:r>
          </a:p>
          <a:p>
            <a:pPr algn="l">
              <a:lnSpc>
                <a:spcPct val="150000"/>
              </a:lnSpc>
            </a:pPr>
            <a:r>
              <a:rPr lang="en-US" sz="1600" dirty="0">
                <a:solidFill>
                  <a:srgbClr val="444444"/>
                </a:solidFill>
                <a:latin typeface="Poppins" panose="00000500000000000000" pitchFamily="2" charset="0"/>
              </a:rPr>
              <a:t>Covariance reveals how two variables change together while correlation determines how closely two variables are related to each other.</a:t>
            </a:r>
          </a:p>
          <a:p>
            <a:pPr algn="l">
              <a:lnSpc>
                <a:spcPct val="150000"/>
              </a:lnSpc>
              <a:buFont typeface="Arial" panose="020B0604020202020204" pitchFamily="34" charset="0"/>
              <a:buChar char="•"/>
            </a:pPr>
            <a:r>
              <a:rPr lang="en-US" sz="1600" dirty="0">
                <a:solidFill>
                  <a:srgbClr val="444444"/>
                </a:solidFill>
                <a:latin typeface="Poppins" panose="00000500000000000000" pitchFamily="2" charset="0"/>
              </a:rPr>
              <a:t>Both covariance and correlation measure the relationship and the dependency between two variables.</a:t>
            </a:r>
          </a:p>
          <a:p>
            <a:pPr algn="l">
              <a:lnSpc>
                <a:spcPct val="150000"/>
              </a:lnSpc>
              <a:buFont typeface="Arial" panose="020B0604020202020204" pitchFamily="34" charset="0"/>
              <a:buChar char="•"/>
            </a:pPr>
            <a:r>
              <a:rPr lang="en-US" sz="1600" dirty="0">
                <a:solidFill>
                  <a:srgbClr val="444444"/>
                </a:solidFill>
                <a:latin typeface="Poppins" panose="00000500000000000000" pitchFamily="2" charset="0"/>
              </a:rPr>
              <a:t>Covariance indicates the direction of the linear relationship between variables.</a:t>
            </a:r>
          </a:p>
          <a:p>
            <a:pPr algn="l">
              <a:lnSpc>
                <a:spcPct val="150000"/>
              </a:lnSpc>
              <a:buFont typeface="Arial" panose="020B0604020202020204" pitchFamily="34" charset="0"/>
              <a:buChar char="•"/>
            </a:pPr>
            <a:r>
              <a:rPr lang="en-US" sz="1600" dirty="0">
                <a:solidFill>
                  <a:srgbClr val="444444"/>
                </a:solidFill>
                <a:latin typeface="Poppins" panose="00000500000000000000" pitchFamily="2" charset="0"/>
              </a:rPr>
              <a:t>Correlation measures both the strength and direction of the linear relationship between two variables.</a:t>
            </a:r>
          </a:p>
          <a:p>
            <a:pPr algn="l">
              <a:lnSpc>
                <a:spcPct val="150000"/>
              </a:lnSpc>
              <a:buFont typeface="Arial" panose="020B0604020202020204" pitchFamily="34" charset="0"/>
              <a:buChar char="•"/>
            </a:pPr>
            <a:r>
              <a:rPr lang="en-US" sz="1600" dirty="0">
                <a:solidFill>
                  <a:srgbClr val="444444"/>
                </a:solidFill>
                <a:latin typeface="Poppins" panose="00000500000000000000" pitchFamily="2" charset="0"/>
              </a:rPr>
              <a:t>Correlation values are </a:t>
            </a:r>
            <a:r>
              <a:rPr lang="en-US" sz="1600" dirty="0" err="1">
                <a:solidFill>
                  <a:srgbClr val="444444"/>
                </a:solidFill>
                <a:latin typeface="Poppins" panose="00000500000000000000" pitchFamily="2" charset="0"/>
              </a:rPr>
              <a:t>standardized,Covariance</a:t>
            </a:r>
            <a:r>
              <a:rPr lang="en-US" sz="1600" dirty="0">
                <a:solidFill>
                  <a:srgbClr val="444444"/>
                </a:solidFill>
                <a:latin typeface="Poppins" panose="00000500000000000000" pitchFamily="2" charset="0"/>
              </a:rPr>
              <a:t> values are not standardized.</a:t>
            </a:r>
          </a:p>
          <a:p>
            <a:pPr algn="l">
              <a:lnSpc>
                <a:spcPct val="150000"/>
              </a:lnSpc>
              <a:buFont typeface="Arial" panose="020B0604020202020204" pitchFamily="34" charset="0"/>
              <a:buChar char="•"/>
            </a:pPr>
            <a:r>
              <a:rPr lang="en-US" sz="1600" dirty="0">
                <a:solidFill>
                  <a:srgbClr val="444444"/>
                </a:solidFill>
                <a:latin typeface="Poppins" panose="00000500000000000000" pitchFamily="2" charset="0"/>
              </a:rPr>
              <a:t>While correlation coefficients lie between -1 and +1, covariance can take any value between -∞ and +∞.</a:t>
            </a:r>
          </a:p>
          <a:p>
            <a:pPr algn="just">
              <a:lnSpc>
                <a:spcPct val="150000"/>
              </a:lnSpc>
            </a:pPr>
            <a:endParaRPr lang="en-US" sz="1600" b="0" i="0" dirty="0">
              <a:solidFill>
                <a:srgbClr val="111111"/>
              </a:solidFill>
              <a:effectLst/>
              <a:latin typeface="SourceSansPro"/>
            </a:endParaRPr>
          </a:p>
          <a:p>
            <a:pPr algn="just">
              <a:lnSpc>
                <a:spcPct val="200000"/>
              </a:lnSpc>
            </a:pPr>
            <a:endParaRPr lang="en-US" sz="1600" dirty="0"/>
          </a:p>
        </p:txBody>
      </p:sp>
    </p:spTree>
    <p:extLst>
      <p:ext uri="{BB962C8B-B14F-4D97-AF65-F5344CB8AC3E}">
        <p14:creationId xmlns:p14="http://schemas.microsoft.com/office/powerpoint/2010/main" val="742902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86AF3-8C7C-3E97-07AC-EC0A85849FC5}"/>
              </a:ext>
            </a:extLst>
          </p:cNvPr>
          <p:cNvSpPr>
            <a:spLocks noGrp="1"/>
          </p:cNvSpPr>
          <p:nvPr>
            <p:ph type="title"/>
          </p:nvPr>
        </p:nvSpPr>
        <p:spPr>
          <a:xfrm>
            <a:off x="507693" y="188855"/>
            <a:ext cx="10515600" cy="725545"/>
          </a:xfrm>
        </p:spPr>
        <p:txBody>
          <a:bodyPr/>
          <a:lstStyle/>
          <a:p>
            <a:pPr algn="ctr"/>
            <a:r>
              <a:rPr lang="en-US" b="1" u="sng" dirty="0"/>
              <a:t>Variance</a:t>
            </a:r>
            <a:endParaRPr lang="en-US" dirty="0"/>
          </a:p>
        </p:txBody>
      </p:sp>
      <p:sp>
        <p:nvSpPr>
          <p:cNvPr id="3" name="Content Placeholder 2">
            <a:extLst>
              <a:ext uri="{FF2B5EF4-FFF2-40B4-BE49-F238E27FC236}">
                <a16:creationId xmlns:a16="http://schemas.microsoft.com/office/drawing/2014/main" id="{A5E991B8-0E7D-F8D6-0388-F1DD3D9C149E}"/>
              </a:ext>
            </a:extLst>
          </p:cNvPr>
          <p:cNvSpPr>
            <a:spLocks noGrp="1"/>
          </p:cNvSpPr>
          <p:nvPr>
            <p:ph idx="1"/>
          </p:nvPr>
        </p:nvSpPr>
        <p:spPr>
          <a:xfrm>
            <a:off x="507693" y="1100080"/>
            <a:ext cx="10960866" cy="4771910"/>
          </a:xfrm>
        </p:spPr>
        <p:txBody>
          <a:bodyPr>
            <a:normAutofit/>
          </a:bodyPr>
          <a:lstStyle/>
          <a:p>
            <a:pPr algn="just">
              <a:lnSpc>
                <a:spcPct val="200000"/>
              </a:lnSpc>
            </a:pPr>
            <a:r>
              <a:rPr lang="en-US" sz="2200" dirty="0">
                <a:solidFill>
                  <a:srgbClr val="444444"/>
                </a:solidFill>
                <a:latin typeface="Poppins" panose="00000500000000000000" pitchFamily="2" charset="0"/>
              </a:rPr>
              <a:t>Variance is the measure of how notably a collection of data is spread out. If all the data values are identical, then it indicates the variance is zero. </a:t>
            </a:r>
          </a:p>
          <a:p>
            <a:pPr algn="just">
              <a:lnSpc>
                <a:spcPct val="200000"/>
              </a:lnSpc>
            </a:pPr>
            <a:r>
              <a:rPr lang="en-US" sz="2200" dirty="0">
                <a:solidFill>
                  <a:srgbClr val="444444"/>
                </a:solidFill>
                <a:latin typeface="Poppins" panose="00000500000000000000" pitchFamily="2" charset="0"/>
              </a:rPr>
              <a:t>All non-zero variances are considered to be positive. A little variance represents that the data points are close to the mean, and to each other, whereas if the data points are highly spread out from the mean and from one another indicates the high variance.</a:t>
            </a:r>
          </a:p>
          <a:p>
            <a:endParaRPr lang="en-US" dirty="0"/>
          </a:p>
        </p:txBody>
      </p:sp>
    </p:spTree>
    <p:extLst>
      <p:ext uri="{BB962C8B-B14F-4D97-AF65-F5344CB8AC3E}">
        <p14:creationId xmlns:p14="http://schemas.microsoft.com/office/powerpoint/2010/main" val="438083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2CF71-86DD-AC2F-C688-4964939AAA21}"/>
              </a:ext>
            </a:extLst>
          </p:cNvPr>
          <p:cNvSpPr>
            <a:spLocks noGrp="1"/>
          </p:cNvSpPr>
          <p:nvPr>
            <p:ph type="title"/>
          </p:nvPr>
        </p:nvSpPr>
        <p:spPr>
          <a:xfrm>
            <a:off x="838200" y="365125"/>
            <a:ext cx="10515600" cy="494191"/>
          </a:xfrm>
        </p:spPr>
        <p:txBody>
          <a:bodyPr>
            <a:normAutofit fontScale="90000"/>
          </a:bodyPr>
          <a:lstStyle/>
          <a:p>
            <a:pPr algn="ctr"/>
            <a:r>
              <a:rPr lang="en-US" b="1" u="sng" dirty="0"/>
              <a:t>Variance</a:t>
            </a:r>
          </a:p>
        </p:txBody>
      </p:sp>
      <p:sp>
        <p:nvSpPr>
          <p:cNvPr id="3" name="Content Placeholder 2">
            <a:extLst>
              <a:ext uri="{FF2B5EF4-FFF2-40B4-BE49-F238E27FC236}">
                <a16:creationId xmlns:a16="http://schemas.microsoft.com/office/drawing/2014/main" id="{37AC00DA-3E5B-2C9D-8D90-050DFDCD2F30}"/>
              </a:ext>
            </a:extLst>
          </p:cNvPr>
          <p:cNvSpPr>
            <a:spLocks noGrp="1"/>
          </p:cNvSpPr>
          <p:nvPr>
            <p:ph idx="1"/>
          </p:nvPr>
        </p:nvSpPr>
        <p:spPr>
          <a:xfrm>
            <a:off x="739048" y="1017291"/>
            <a:ext cx="10515600" cy="4351338"/>
          </a:xfrm>
        </p:spPr>
        <p:txBody>
          <a:bodyPr/>
          <a:lstStyle/>
          <a:p>
            <a:r>
              <a:rPr lang="en-US" sz="2200" dirty="0">
                <a:solidFill>
                  <a:srgbClr val="444444"/>
                </a:solidFill>
                <a:latin typeface="Poppins" panose="00000500000000000000" pitchFamily="2" charset="0"/>
              </a:rPr>
              <a:t>The term variance refers to a statistical measurement of the spread between numbers in a data set. </a:t>
            </a:r>
          </a:p>
          <a:p>
            <a:r>
              <a:rPr lang="en-US" sz="2200" dirty="0">
                <a:solidFill>
                  <a:srgbClr val="444444"/>
                </a:solidFill>
                <a:latin typeface="Poppins" panose="00000500000000000000" pitchFamily="2" charset="0"/>
              </a:rPr>
              <a:t>Variance is often depicted by this formula:</a:t>
            </a:r>
          </a:p>
          <a:p>
            <a:endParaRPr lang="en-US" sz="2200" dirty="0">
              <a:solidFill>
                <a:srgbClr val="444444"/>
              </a:solidFill>
              <a:latin typeface="Poppins" panose="00000500000000000000" pitchFamily="2" charset="0"/>
            </a:endParaRPr>
          </a:p>
        </p:txBody>
      </p:sp>
      <p:pic>
        <p:nvPicPr>
          <p:cNvPr id="7" name="Picture 6">
            <a:extLst>
              <a:ext uri="{FF2B5EF4-FFF2-40B4-BE49-F238E27FC236}">
                <a16:creationId xmlns:a16="http://schemas.microsoft.com/office/drawing/2014/main" id="{BF594C3D-9D5D-35C3-979A-0DA9877A1528}"/>
              </a:ext>
            </a:extLst>
          </p:cNvPr>
          <p:cNvPicPr>
            <a:picLocks noChangeAspect="1"/>
          </p:cNvPicPr>
          <p:nvPr/>
        </p:nvPicPr>
        <p:blipFill>
          <a:blip r:embed="rId2"/>
          <a:stretch>
            <a:fillRect/>
          </a:stretch>
        </p:blipFill>
        <p:spPr>
          <a:xfrm>
            <a:off x="2876321" y="2354960"/>
            <a:ext cx="4934638" cy="1207112"/>
          </a:xfrm>
          <a:prstGeom prst="rect">
            <a:avLst/>
          </a:prstGeom>
        </p:spPr>
      </p:pic>
      <p:pic>
        <p:nvPicPr>
          <p:cNvPr id="9" name="Picture 8">
            <a:extLst>
              <a:ext uri="{FF2B5EF4-FFF2-40B4-BE49-F238E27FC236}">
                <a16:creationId xmlns:a16="http://schemas.microsoft.com/office/drawing/2014/main" id="{C5368685-6C25-FC6F-856B-4C24E44D7780}"/>
              </a:ext>
            </a:extLst>
          </p:cNvPr>
          <p:cNvPicPr>
            <a:picLocks noChangeAspect="1"/>
          </p:cNvPicPr>
          <p:nvPr/>
        </p:nvPicPr>
        <p:blipFill>
          <a:blip r:embed="rId3"/>
          <a:stretch>
            <a:fillRect/>
          </a:stretch>
        </p:blipFill>
        <p:spPr>
          <a:xfrm>
            <a:off x="2876321" y="3720047"/>
            <a:ext cx="4758827" cy="1207112"/>
          </a:xfrm>
          <a:prstGeom prst="rect">
            <a:avLst/>
          </a:prstGeom>
        </p:spPr>
      </p:pic>
    </p:spTree>
    <p:extLst>
      <p:ext uri="{BB962C8B-B14F-4D97-AF65-F5344CB8AC3E}">
        <p14:creationId xmlns:p14="http://schemas.microsoft.com/office/powerpoint/2010/main" val="861369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2272E-3FAB-87CE-514D-77A6F2554303}"/>
              </a:ext>
            </a:extLst>
          </p:cNvPr>
          <p:cNvSpPr>
            <a:spLocks noGrp="1"/>
          </p:cNvSpPr>
          <p:nvPr>
            <p:ph type="title"/>
          </p:nvPr>
        </p:nvSpPr>
        <p:spPr>
          <a:xfrm>
            <a:off x="838200" y="343091"/>
            <a:ext cx="10515600" cy="1325563"/>
          </a:xfrm>
        </p:spPr>
        <p:txBody>
          <a:bodyPr/>
          <a:lstStyle/>
          <a:p>
            <a:pPr algn="ctr"/>
            <a:r>
              <a:rPr lang="en-US" b="1" u="sng" dirty="0"/>
              <a:t>Standard Deviation</a:t>
            </a:r>
          </a:p>
        </p:txBody>
      </p:sp>
      <p:sp>
        <p:nvSpPr>
          <p:cNvPr id="3" name="Content Placeholder 2">
            <a:extLst>
              <a:ext uri="{FF2B5EF4-FFF2-40B4-BE49-F238E27FC236}">
                <a16:creationId xmlns:a16="http://schemas.microsoft.com/office/drawing/2014/main" id="{0D0CFFA8-9860-2460-0E3E-9C5BA850561C}"/>
              </a:ext>
            </a:extLst>
          </p:cNvPr>
          <p:cNvSpPr>
            <a:spLocks noGrp="1"/>
          </p:cNvSpPr>
          <p:nvPr>
            <p:ph idx="1"/>
          </p:nvPr>
        </p:nvSpPr>
        <p:spPr>
          <a:xfrm>
            <a:off x="1113621" y="1550203"/>
            <a:ext cx="10515600" cy="4351338"/>
          </a:xfrm>
        </p:spPr>
        <p:txBody>
          <a:bodyPr/>
          <a:lstStyle/>
          <a:p>
            <a:pPr algn="just">
              <a:lnSpc>
                <a:spcPct val="200000"/>
              </a:lnSpc>
            </a:pPr>
            <a:r>
              <a:rPr lang="en-US" sz="2200" dirty="0">
                <a:solidFill>
                  <a:srgbClr val="444444"/>
                </a:solidFill>
                <a:latin typeface="Poppins" panose="00000500000000000000" pitchFamily="2" charset="0"/>
              </a:rPr>
              <a:t>Standard Deviation is a measure which shows how much variation (such as spread, dispersion) from the mean exists. The standard deviation indicates a “typical” deviation from the mean.</a:t>
            </a:r>
          </a:p>
        </p:txBody>
      </p:sp>
    </p:spTree>
    <p:extLst>
      <p:ext uri="{BB962C8B-B14F-4D97-AF65-F5344CB8AC3E}">
        <p14:creationId xmlns:p14="http://schemas.microsoft.com/office/powerpoint/2010/main" val="2315503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D714B-ACD7-E7E5-FBD8-6EF5AA4ACDA6}"/>
              </a:ext>
            </a:extLst>
          </p:cNvPr>
          <p:cNvSpPr>
            <a:spLocks noGrp="1"/>
          </p:cNvSpPr>
          <p:nvPr>
            <p:ph type="title"/>
          </p:nvPr>
        </p:nvSpPr>
        <p:spPr/>
        <p:txBody>
          <a:bodyPr/>
          <a:lstStyle/>
          <a:p>
            <a:pPr algn="ctr"/>
            <a:r>
              <a:rPr lang="en-US" b="1" u="sng" dirty="0"/>
              <a:t>Standard Deviation</a:t>
            </a:r>
            <a:endParaRPr lang="en-US" dirty="0"/>
          </a:p>
        </p:txBody>
      </p:sp>
      <p:pic>
        <p:nvPicPr>
          <p:cNvPr id="7" name="Picture 6">
            <a:extLst>
              <a:ext uri="{FF2B5EF4-FFF2-40B4-BE49-F238E27FC236}">
                <a16:creationId xmlns:a16="http://schemas.microsoft.com/office/drawing/2014/main" id="{3DAF6764-17FA-6B87-575D-D691255093FA}"/>
              </a:ext>
            </a:extLst>
          </p:cNvPr>
          <p:cNvPicPr>
            <a:picLocks noChangeAspect="1"/>
          </p:cNvPicPr>
          <p:nvPr/>
        </p:nvPicPr>
        <p:blipFill>
          <a:blip r:embed="rId2"/>
          <a:stretch>
            <a:fillRect/>
          </a:stretch>
        </p:blipFill>
        <p:spPr>
          <a:xfrm>
            <a:off x="560483" y="1690687"/>
            <a:ext cx="5505220" cy="3938931"/>
          </a:xfrm>
          <a:prstGeom prst="rect">
            <a:avLst/>
          </a:prstGeom>
        </p:spPr>
      </p:pic>
      <p:pic>
        <p:nvPicPr>
          <p:cNvPr id="9" name="Picture 8">
            <a:extLst>
              <a:ext uri="{FF2B5EF4-FFF2-40B4-BE49-F238E27FC236}">
                <a16:creationId xmlns:a16="http://schemas.microsoft.com/office/drawing/2014/main" id="{1F2F3A1E-8B04-E00F-FECF-76969DEDBAD2}"/>
              </a:ext>
            </a:extLst>
          </p:cNvPr>
          <p:cNvPicPr>
            <a:picLocks noChangeAspect="1"/>
          </p:cNvPicPr>
          <p:nvPr/>
        </p:nvPicPr>
        <p:blipFill>
          <a:blip r:embed="rId3"/>
          <a:stretch>
            <a:fillRect/>
          </a:stretch>
        </p:blipFill>
        <p:spPr>
          <a:xfrm>
            <a:off x="6343420" y="1608462"/>
            <a:ext cx="4849488" cy="4103380"/>
          </a:xfrm>
          <a:prstGeom prst="rect">
            <a:avLst/>
          </a:prstGeom>
        </p:spPr>
      </p:pic>
    </p:spTree>
    <p:extLst>
      <p:ext uri="{BB962C8B-B14F-4D97-AF65-F5344CB8AC3E}">
        <p14:creationId xmlns:p14="http://schemas.microsoft.com/office/powerpoint/2010/main" val="3856846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4C6FE-876B-6FAC-6CBF-DBBFFAC8A0AD}"/>
              </a:ext>
            </a:extLst>
          </p:cNvPr>
          <p:cNvSpPr>
            <a:spLocks noGrp="1"/>
          </p:cNvSpPr>
          <p:nvPr>
            <p:ph type="title"/>
          </p:nvPr>
        </p:nvSpPr>
        <p:spPr>
          <a:xfrm>
            <a:off x="342441" y="188855"/>
            <a:ext cx="10515600" cy="472157"/>
          </a:xfrm>
        </p:spPr>
        <p:txBody>
          <a:bodyPr>
            <a:normAutofit fontScale="90000"/>
          </a:bodyPr>
          <a:lstStyle/>
          <a:p>
            <a:r>
              <a:rPr lang="en-US" dirty="0"/>
              <a:t>Example</a:t>
            </a:r>
          </a:p>
        </p:txBody>
      </p:sp>
      <p:sp>
        <p:nvSpPr>
          <p:cNvPr id="3" name="Content Placeholder 2">
            <a:extLst>
              <a:ext uri="{FF2B5EF4-FFF2-40B4-BE49-F238E27FC236}">
                <a16:creationId xmlns:a16="http://schemas.microsoft.com/office/drawing/2014/main" id="{32490AD7-B95C-8CA8-ED21-02643F11B1EA}"/>
              </a:ext>
            </a:extLst>
          </p:cNvPr>
          <p:cNvSpPr>
            <a:spLocks noGrp="1"/>
          </p:cNvSpPr>
          <p:nvPr>
            <p:ph idx="1"/>
          </p:nvPr>
        </p:nvSpPr>
        <p:spPr>
          <a:xfrm>
            <a:off x="463626" y="970516"/>
            <a:ext cx="10515600" cy="763339"/>
          </a:xfrm>
        </p:spPr>
        <p:txBody>
          <a:bodyPr>
            <a:normAutofit lnSpcReduction="10000"/>
          </a:bodyPr>
          <a:lstStyle/>
          <a:p>
            <a:r>
              <a:rPr lang="en-US" sz="2200" dirty="0">
                <a:solidFill>
                  <a:srgbClr val="444444"/>
                </a:solidFill>
                <a:latin typeface="Poppins" panose="00000500000000000000" pitchFamily="2" charset="0"/>
              </a:rPr>
              <a:t>Consider the number of gold coins 5 pirates have; 4, 2, 5, 8, 6.</a:t>
            </a:r>
          </a:p>
          <a:p>
            <a:pPr algn="l"/>
            <a:r>
              <a:rPr lang="en-US" sz="2200" dirty="0">
                <a:solidFill>
                  <a:srgbClr val="444444"/>
                </a:solidFill>
                <a:latin typeface="Poppins" panose="00000500000000000000" pitchFamily="2" charset="0"/>
              </a:rPr>
              <a:t>Mean: (4 + 2 + 5 + 6 + 8) / 5= 5</a:t>
            </a:r>
          </a:p>
          <a:p>
            <a:pPr algn="l"/>
            <a:endParaRPr lang="en-US" b="0" i="0" dirty="0">
              <a:solidFill>
                <a:srgbClr val="444444"/>
              </a:solidFill>
              <a:effectLst/>
              <a:latin typeface="Poppins" panose="00000500000000000000" pitchFamily="2" charset="0"/>
            </a:endParaRPr>
          </a:p>
          <a:p>
            <a:endParaRPr lang="en-US" dirty="0"/>
          </a:p>
        </p:txBody>
      </p:sp>
      <p:pic>
        <p:nvPicPr>
          <p:cNvPr id="5" name="Picture 4">
            <a:extLst>
              <a:ext uri="{FF2B5EF4-FFF2-40B4-BE49-F238E27FC236}">
                <a16:creationId xmlns:a16="http://schemas.microsoft.com/office/drawing/2014/main" id="{B9B9A210-ADCC-F077-70A3-131AB015145C}"/>
              </a:ext>
            </a:extLst>
          </p:cNvPr>
          <p:cNvPicPr>
            <a:picLocks noChangeAspect="1"/>
          </p:cNvPicPr>
          <p:nvPr/>
        </p:nvPicPr>
        <p:blipFill>
          <a:blip r:embed="rId2"/>
          <a:stretch>
            <a:fillRect/>
          </a:stretch>
        </p:blipFill>
        <p:spPr>
          <a:xfrm>
            <a:off x="741458" y="1947383"/>
            <a:ext cx="4392402" cy="4166977"/>
          </a:xfrm>
          <a:prstGeom prst="rect">
            <a:avLst/>
          </a:prstGeom>
        </p:spPr>
      </p:pic>
      <p:pic>
        <p:nvPicPr>
          <p:cNvPr id="7" name="Picture 6">
            <a:extLst>
              <a:ext uri="{FF2B5EF4-FFF2-40B4-BE49-F238E27FC236}">
                <a16:creationId xmlns:a16="http://schemas.microsoft.com/office/drawing/2014/main" id="{EB92AD7D-41FF-891E-4C1B-AD0951452102}"/>
              </a:ext>
            </a:extLst>
          </p:cNvPr>
          <p:cNvPicPr>
            <a:picLocks noChangeAspect="1"/>
          </p:cNvPicPr>
          <p:nvPr/>
        </p:nvPicPr>
        <p:blipFill>
          <a:blip r:embed="rId3"/>
          <a:stretch>
            <a:fillRect/>
          </a:stretch>
        </p:blipFill>
        <p:spPr>
          <a:xfrm>
            <a:off x="5463390" y="1947383"/>
            <a:ext cx="3603492" cy="2878005"/>
          </a:xfrm>
          <a:prstGeom prst="rect">
            <a:avLst/>
          </a:prstGeom>
        </p:spPr>
      </p:pic>
    </p:spTree>
    <p:extLst>
      <p:ext uri="{BB962C8B-B14F-4D97-AF65-F5344CB8AC3E}">
        <p14:creationId xmlns:p14="http://schemas.microsoft.com/office/powerpoint/2010/main" val="1309523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A6EE-C099-2503-2DAE-A6FA7D362735}"/>
              </a:ext>
            </a:extLst>
          </p:cNvPr>
          <p:cNvSpPr>
            <a:spLocks noGrp="1"/>
          </p:cNvSpPr>
          <p:nvPr>
            <p:ph type="title"/>
          </p:nvPr>
        </p:nvSpPr>
        <p:spPr/>
        <p:txBody>
          <a:bodyPr/>
          <a:lstStyle/>
          <a:p>
            <a:r>
              <a:rPr lang="en-US" b="1" u="sng" dirty="0"/>
              <a:t>Standard deviation for grouped data</a:t>
            </a:r>
          </a:p>
        </p:txBody>
      </p:sp>
      <p:sp>
        <p:nvSpPr>
          <p:cNvPr id="3" name="Content Placeholder 2">
            <a:extLst>
              <a:ext uri="{FF2B5EF4-FFF2-40B4-BE49-F238E27FC236}">
                <a16:creationId xmlns:a16="http://schemas.microsoft.com/office/drawing/2014/main" id="{6BDC1CF1-EEF9-7F25-59CB-49895462E423}"/>
              </a:ext>
            </a:extLst>
          </p:cNvPr>
          <p:cNvSpPr>
            <a:spLocks noGrp="1"/>
          </p:cNvSpPr>
          <p:nvPr>
            <p:ph idx="1"/>
          </p:nvPr>
        </p:nvSpPr>
        <p:spPr/>
        <p:txBody>
          <a:bodyPr/>
          <a:lstStyle/>
          <a:p>
            <a:r>
              <a:rPr lang="en-US" b="0" i="0" dirty="0">
                <a:solidFill>
                  <a:srgbClr val="444444"/>
                </a:solidFill>
                <a:effectLst/>
                <a:latin typeface="Poppins" panose="00000500000000000000" pitchFamily="2" charset="0"/>
              </a:rPr>
              <a:t>Calculate the mean, variance and standard deviation for the following data:</a:t>
            </a:r>
          </a:p>
          <a:p>
            <a:endParaRPr lang="en-US" dirty="0"/>
          </a:p>
        </p:txBody>
      </p:sp>
      <p:pic>
        <p:nvPicPr>
          <p:cNvPr id="5" name="Picture 4">
            <a:extLst>
              <a:ext uri="{FF2B5EF4-FFF2-40B4-BE49-F238E27FC236}">
                <a16:creationId xmlns:a16="http://schemas.microsoft.com/office/drawing/2014/main" id="{80445AF2-56A4-929E-84AC-A68649266837}"/>
              </a:ext>
            </a:extLst>
          </p:cNvPr>
          <p:cNvPicPr>
            <a:picLocks noChangeAspect="1"/>
          </p:cNvPicPr>
          <p:nvPr/>
        </p:nvPicPr>
        <p:blipFill>
          <a:blip r:embed="rId2"/>
          <a:stretch>
            <a:fillRect/>
          </a:stretch>
        </p:blipFill>
        <p:spPr>
          <a:xfrm>
            <a:off x="2093205" y="3107394"/>
            <a:ext cx="7322257" cy="1156133"/>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AA2940B3-7357-0621-508F-8F696162448F}"/>
                  </a:ext>
                </a:extLst>
              </p14:cNvPr>
              <p14:cNvContentPartPr/>
              <p14:nvPr/>
            </p14:nvContentPartPr>
            <p14:xfrm>
              <a:off x="42523" y="427450"/>
              <a:ext cx="120960" cy="551880"/>
            </p14:xfrm>
          </p:contentPart>
        </mc:Choice>
        <mc:Fallback xmlns="">
          <p:pic>
            <p:nvPicPr>
              <p:cNvPr id="4" name="Ink 3">
                <a:extLst>
                  <a:ext uri="{FF2B5EF4-FFF2-40B4-BE49-F238E27FC236}">
                    <a16:creationId xmlns:a16="http://schemas.microsoft.com/office/drawing/2014/main" id="{AA2940B3-7357-0621-508F-8F696162448F}"/>
                  </a:ext>
                </a:extLst>
              </p:cNvPr>
              <p:cNvPicPr/>
              <p:nvPr/>
            </p:nvPicPr>
            <p:blipFill>
              <a:blip r:embed="rId4"/>
              <a:stretch>
                <a:fillRect/>
              </a:stretch>
            </p:blipFill>
            <p:spPr>
              <a:xfrm>
                <a:off x="33883" y="418810"/>
                <a:ext cx="138600" cy="569520"/>
              </a:xfrm>
              <a:prstGeom prst="rect">
                <a:avLst/>
              </a:prstGeom>
            </p:spPr>
          </p:pic>
        </mc:Fallback>
      </mc:AlternateContent>
    </p:spTree>
    <p:extLst>
      <p:ext uri="{BB962C8B-B14F-4D97-AF65-F5344CB8AC3E}">
        <p14:creationId xmlns:p14="http://schemas.microsoft.com/office/powerpoint/2010/main" val="2058289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81771-AC04-DF61-2982-0F5E973268DC}"/>
              </a:ext>
            </a:extLst>
          </p:cNvPr>
          <p:cNvSpPr>
            <a:spLocks noGrp="1"/>
          </p:cNvSpPr>
          <p:nvPr>
            <p:ph type="title"/>
          </p:nvPr>
        </p:nvSpPr>
        <p:spPr/>
        <p:txBody>
          <a:bodyPr/>
          <a:lstStyle/>
          <a:p>
            <a:r>
              <a:rPr lang="en-US" dirty="0"/>
              <a:t>Solution</a:t>
            </a:r>
          </a:p>
        </p:txBody>
      </p:sp>
      <p:pic>
        <p:nvPicPr>
          <p:cNvPr id="5" name="Picture 4">
            <a:extLst>
              <a:ext uri="{FF2B5EF4-FFF2-40B4-BE49-F238E27FC236}">
                <a16:creationId xmlns:a16="http://schemas.microsoft.com/office/drawing/2014/main" id="{2CD9C534-A7D1-36C6-786C-9DD6FFA6B4F2}"/>
              </a:ext>
            </a:extLst>
          </p:cNvPr>
          <p:cNvPicPr>
            <a:picLocks noChangeAspect="1"/>
          </p:cNvPicPr>
          <p:nvPr/>
        </p:nvPicPr>
        <p:blipFill>
          <a:blip r:embed="rId2"/>
          <a:stretch>
            <a:fillRect/>
          </a:stretch>
        </p:blipFill>
        <p:spPr>
          <a:xfrm>
            <a:off x="1773716" y="1943428"/>
            <a:ext cx="7557570" cy="4049747"/>
          </a:xfrm>
          <a:prstGeom prst="rect">
            <a:avLst/>
          </a:prstGeom>
        </p:spPr>
      </p:pic>
    </p:spTree>
    <p:extLst>
      <p:ext uri="{BB962C8B-B14F-4D97-AF65-F5344CB8AC3E}">
        <p14:creationId xmlns:p14="http://schemas.microsoft.com/office/powerpoint/2010/main" val="2795098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836</TotalTime>
  <Words>1174</Words>
  <Application>Microsoft Office PowerPoint</Application>
  <PresentationFormat>Widescreen</PresentationFormat>
  <Paragraphs>201</Paragraphs>
  <Slides>26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Arial</vt:lpstr>
      <vt:lpstr>Cabin-semi-bold</vt:lpstr>
      <vt:lpstr>Calibri</vt:lpstr>
      <vt:lpstr>Calibri Light</vt:lpstr>
      <vt:lpstr>Helvetica</vt:lpstr>
      <vt:lpstr>KaTeX_Main</vt:lpstr>
      <vt:lpstr>Poppins</vt:lpstr>
      <vt:lpstr>Roboto</vt:lpstr>
      <vt:lpstr>Segoe UI</vt:lpstr>
      <vt:lpstr>SourceSansPro</vt:lpstr>
      <vt:lpstr>Wingdings</vt:lpstr>
      <vt:lpstr>Office Theme</vt:lpstr>
      <vt:lpstr>Deviation</vt:lpstr>
      <vt:lpstr>Deviation</vt:lpstr>
      <vt:lpstr>Variance</vt:lpstr>
      <vt:lpstr>Variance</vt:lpstr>
      <vt:lpstr>Standard Deviation</vt:lpstr>
      <vt:lpstr>Standard Deviation</vt:lpstr>
      <vt:lpstr>Example</vt:lpstr>
      <vt:lpstr>Standard deviation for grouped data</vt:lpstr>
      <vt:lpstr>Solution</vt:lpstr>
      <vt:lpstr>Solution</vt:lpstr>
      <vt:lpstr>Co-variance</vt:lpstr>
      <vt:lpstr>Positive Covariance </vt:lpstr>
      <vt:lpstr>Negative Covariance </vt:lpstr>
      <vt:lpstr>Example</vt:lpstr>
      <vt:lpstr>Correlation</vt:lpstr>
      <vt:lpstr>Types of correlation coefficient formulas.</vt:lpstr>
      <vt:lpstr>Types of correlation coefficient formulas.</vt:lpstr>
      <vt:lpstr>Example: Find the value of the correlation coefficient from the following table:</vt:lpstr>
      <vt:lpstr>Solution</vt:lpstr>
      <vt:lpstr>Solution</vt:lpstr>
      <vt:lpstr>Correlation Matrix </vt:lpstr>
      <vt:lpstr>Relationship between covariance and correlation</vt:lpstr>
      <vt:lpstr>Linear regression</vt:lpstr>
      <vt:lpstr>Simple linear regression</vt:lpstr>
      <vt:lpstr>Formula for slope and intercept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Deviation</dc:title>
  <dc:creator>Administrator</dc:creator>
  <cp:lastModifiedBy>Administrator</cp:lastModifiedBy>
  <cp:revision>22</cp:revision>
  <dcterms:created xsi:type="dcterms:W3CDTF">2023-05-22T11:43:28Z</dcterms:created>
  <dcterms:modified xsi:type="dcterms:W3CDTF">2023-11-06T12:08:23Z</dcterms:modified>
</cp:coreProperties>
</file>