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FEC07FF-A645-44E8-840A-306F0BD76B5B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74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0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86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8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979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49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8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9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3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1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1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5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97CA-3C69-4B22-9FA3-621EA9344C3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9B5E-55D9-437E-910C-69792E2FD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2086-C909-B09A-D59A-7E2F7382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538902"/>
            <a:ext cx="9083040" cy="1691978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STUDENT 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9A92B-3E32-96B4-481F-23C42EA9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115" y="4672625"/>
            <a:ext cx="7766936" cy="109689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Project Done By     </a:t>
            </a:r>
          </a:p>
          <a:p>
            <a:r>
              <a:rPr lang="en-IN" sz="2400" u="sng" dirty="0">
                <a:solidFill>
                  <a:schemeClr val="bg2">
                    <a:lumMod val="25000"/>
                  </a:schemeClr>
                </a:solidFill>
                <a:latin typeface="Bodoni MT" panose="02070603080606020203" pitchFamily="18" charset="0"/>
              </a:rPr>
              <a:t>Deepali C Chavan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89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8FE5-5FC6-260B-9E5D-2207E37C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CRUD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DF24-2B37-703A-6D40-C7C57305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UPDATE(UPDATE STUDENT THROUGH ID)</a:t>
            </a:r>
          </a:p>
        </p:txBody>
      </p:sp>
    </p:spTree>
    <p:extLst>
      <p:ext uri="{BB962C8B-B14F-4D97-AF65-F5344CB8AC3E}">
        <p14:creationId xmlns:p14="http://schemas.microsoft.com/office/powerpoint/2010/main" val="39669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462E-B558-494E-C361-D69CCCFE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STUDENT(FORM)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F4F7-2A5F-C968-18E1-E8AB5330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1" y="2160588"/>
            <a:ext cx="5827716" cy="3881437"/>
          </a:xfrm>
        </p:spPr>
      </p:pic>
    </p:spTree>
    <p:extLst>
      <p:ext uri="{BB962C8B-B14F-4D97-AF65-F5344CB8AC3E}">
        <p14:creationId xmlns:p14="http://schemas.microsoft.com/office/powerpoint/2010/main" val="412732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B7F3-C2A8-E906-A64B-01083654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UPDATE(STUDENT DATA)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C736E5-5388-5EA0-3F6C-AB8426DC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263" y="2160588"/>
            <a:ext cx="6533512" cy="3881437"/>
          </a:xfrm>
        </p:spPr>
      </p:pic>
    </p:spTree>
    <p:extLst>
      <p:ext uri="{BB962C8B-B14F-4D97-AF65-F5344CB8AC3E}">
        <p14:creationId xmlns:p14="http://schemas.microsoft.com/office/powerpoint/2010/main" val="342551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A0E0-234F-7545-6778-5DD0648C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UPDATE STUDENT(7876 DATA)</a:t>
            </a:r>
            <a:br>
              <a:rPr lang="en-IN" dirty="0"/>
            </a:br>
            <a:r>
              <a:rPr lang="en-IN" dirty="0"/>
              <a:t>7876:Wadala-&gt;KHARGHAR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A566B-4ECF-8EAE-88CE-9E4BD81F4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370" y="1866060"/>
            <a:ext cx="7350687" cy="4299335"/>
          </a:xfrm>
        </p:spPr>
      </p:pic>
    </p:spTree>
    <p:extLst>
      <p:ext uri="{BB962C8B-B14F-4D97-AF65-F5344CB8AC3E}">
        <p14:creationId xmlns:p14="http://schemas.microsoft.com/office/powerpoint/2010/main" val="730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F845-C3D8-B437-DF64-D2F78996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8958-8717-629B-3FE6-10929644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DELETE(DELETE STUDENT DATA)</a:t>
            </a:r>
          </a:p>
        </p:txBody>
      </p:sp>
    </p:spTree>
    <p:extLst>
      <p:ext uri="{BB962C8B-B14F-4D97-AF65-F5344CB8AC3E}">
        <p14:creationId xmlns:p14="http://schemas.microsoft.com/office/powerpoint/2010/main" val="183466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65ED-B252-DC25-A98E-9655EE75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BEFORE DELETE STUDENT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56D2E-77F1-9B5A-3F8E-54621A13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94" y="1596572"/>
            <a:ext cx="7817020" cy="4621238"/>
          </a:xfrm>
        </p:spPr>
      </p:pic>
    </p:spTree>
    <p:extLst>
      <p:ext uri="{BB962C8B-B14F-4D97-AF65-F5344CB8AC3E}">
        <p14:creationId xmlns:p14="http://schemas.microsoft.com/office/powerpoint/2010/main" val="252213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B845-AAF7-7C0F-2F52-635F27F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AFTER DELETE (VIMLA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45C49-A28F-09FB-A435-DB831EFF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385" y="1538514"/>
            <a:ext cx="7766226" cy="4503511"/>
          </a:xfrm>
        </p:spPr>
      </p:pic>
    </p:spTree>
    <p:extLst>
      <p:ext uri="{BB962C8B-B14F-4D97-AF65-F5344CB8AC3E}">
        <p14:creationId xmlns:p14="http://schemas.microsoft.com/office/powerpoint/2010/main" val="35543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EB26-5D85-04AA-E88D-0E0057E2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6621-DB05-3EC4-D3C7-2204DF39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SEARCH STUDENT DATA THROUGH NAME</a:t>
            </a:r>
          </a:p>
        </p:txBody>
      </p:sp>
    </p:spTree>
    <p:extLst>
      <p:ext uri="{BB962C8B-B14F-4D97-AF65-F5344CB8AC3E}">
        <p14:creationId xmlns:p14="http://schemas.microsoft.com/office/powerpoint/2010/main" val="268228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D459-15DF-091C-0079-D155AB3D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CBDCA-F9C4-E830-FE3F-201AD08F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696131"/>
            <a:ext cx="7797311" cy="4688298"/>
          </a:xfrm>
        </p:spPr>
      </p:pic>
    </p:spTree>
    <p:extLst>
      <p:ext uri="{BB962C8B-B14F-4D97-AF65-F5344CB8AC3E}">
        <p14:creationId xmlns:p14="http://schemas.microsoft.com/office/powerpoint/2010/main" val="328733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4F2E-33DD-D203-2880-1C18D050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77" y="265611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01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7AE-27DF-4156-957B-2AC6FB63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Tools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B082-D079-8B39-6923-AC7602A2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Front-End:Angular</a:t>
            </a:r>
            <a:endParaRPr lang="en-IN" sz="2400" dirty="0"/>
          </a:p>
          <a:p>
            <a:r>
              <a:rPr lang="en-IN" sz="2400" dirty="0" err="1"/>
              <a:t>Back-End:SpringBoot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063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7D62-19C0-1C04-2FF0-E2A39CC1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2FC4A-6D9C-6EBD-2338-9256BE0C1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660" y="1690914"/>
            <a:ext cx="7011570" cy="4351111"/>
          </a:xfrm>
        </p:spPr>
      </p:pic>
    </p:spTree>
    <p:extLst>
      <p:ext uri="{BB962C8B-B14F-4D97-AF65-F5344CB8AC3E}">
        <p14:creationId xmlns:p14="http://schemas.microsoft.com/office/powerpoint/2010/main" val="20036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1E09-B349-CC57-5BC4-751950C9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CRUD OPERATIONS: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9B1-31E3-7726-BB11-6719F8D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CREATE(ADD STUDENT DATA)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68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5FB-4CAF-20ED-D574-9B39750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ADDING ARCHANA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7CD93-F74A-A0BD-8060-40CEE1899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939" y="2160588"/>
            <a:ext cx="7512159" cy="3881437"/>
          </a:xfrm>
        </p:spPr>
      </p:pic>
    </p:spTree>
    <p:extLst>
      <p:ext uri="{BB962C8B-B14F-4D97-AF65-F5344CB8AC3E}">
        <p14:creationId xmlns:p14="http://schemas.microsoft.com/office/powerpoint/2010/main" val="26690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86A55-0F9F-9734-7B10-9B029FCCD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94" y="982372"/>
            <a:ext cx="7674763" cy="4537139"/>
          </a:xfrm>
        </p:spPr>
      </p:pic>
    </p:spTree>
    <p:extLst>
      <p:ext uri="{BB962C8B-B14F-4D97-AF65-F5344CB8AC3E}">
        <p14:creationId xmlns:p14="http://schemas.microsoft.com/office/powerpoint/2010/main" val="229818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AD88-05F0-25B6-6870-76ACF7F1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AFTER ADDING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C9705-1BC3-0C17-7A85-461FF76D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35" y="1645331"/>
            <a:ext cx="6978623" cy="4145869"/>
          </a:xfrm>
        </p:spPr>
      </p:pic>
    </p:spTree>
    <p:extLst>
      <p:ext uri="{BB962C8B-B14F-4D97-AF65-F5344CB8AC3E}">
        <p14:creationId xmlns:p14="http://schemas.microsoft.com/office/powerpoint/2010/main" val="302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65F8-B05D-34B7-E0FC-400F41E8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CRUD OPERATIONS: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6BDC-458D-077A-5140-D22A6519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RETRIVE(VIEW DATA)</a:t>
            </a:r>
          </a:p>
        </p:txBody>
      </p:sp>
    </p:spTree>
    <p:extLst>
      <p:ext uri="{BB962C8B-B14F-4D97-AF65-F5344CB8AC3E}">
        <p14:creationId xmlns:p14="http://schemas.microsoft.com/office/powerpoint/2010/main" val="91835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4BF9-03F5-2227-A260-C7B86A08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VIEW STUDENT LIST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FEA0ED-5898-DE32-0849-82E48EED8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27" y="1524000"/>
            <a:ext cx="7605062" cy="4518025"/>
          </a:xfrm>
        </p:spPr>
      </p:pic>
    </p:spTree>
    <p:extLst>
      <p:ext uri="{BB962C8B-B14F-4D97-AF65-F5344CB8AC3E}">
        <p14:creationId xmlns:p14="http://schemas.microsoft.com/office/powerpoint/2010/main" val="1486116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106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Bodoni MT</vt:lpstr>
      <vt:lpstr>Century Schoolbook</vt:lpstr>
      <vt:lpstr>Trebuchet MS</vt:lpstr>
      <vt:lpstr>Wingdings 3</vt:lpstr>
      <vt:lpstr>Facet</vt:lpstr>
      <vt:lpstr>STUDENT  MANAGEMENT SYSTEM</vt:lpstr>
      <vt:lpstr>Tools Required</vt:lpstr>
      <vt:lpstr>WELCOME PAGE</vt:lpstr>
      <vt:lpstr>CRUD OPERATIONS: </vt:lpstr>
      <vt:lpstr>BEFORE ADDING ARCHANA DATA</vt:lpstr>
      <vt:lpstr>PowerPoint Presentation</vt:lpstr>
      <vt:lpstr>AFTER ADDING </vt:lpstr>
      <vt:lpstr>CRUD OPERATIONS:</vt:lpstr>
      <vt:lpstr>VIEW STUDENT LIST</vt:lpstr>
      <vt:lpstr>CRUD OPERATION</vt:lpstr>
      <vt:lpstr>UPDATE STUDENT(FORM)</vt:lpstr>
      <vt:lpstr>BEFORE UPDATE(STUDENT DATA)</vt:lpstr>
      <vt:lpstr>AFTER UPDATE STUDENT(7876 DATA) 7876:Wadala-&gt;KHARGHAR</vt:lpstr>
      <vt:lpstr>CRUD OPERATIONS</vt:lpstr>
      <vt:lpstr>BEFORE DELETE STUDENT DATA</vt:lpstr>
      <vt:lpstr>AFTER DELETE (VIMLA DATA)</vt:lpstr>
      <vt:lpstr>SEARCH</vt:lpstr>
      <vt:lpstr>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MANAGEMENT SYSTEM</dc:title>
  <dc:creator>Deepali Chavan</dc:creator>
  <cp:lastModifiedBy>Deepali Chavan</cp:lastModifiedBy>
  <cp:revision>1</cp:revision>
  <dcterms:created xsi:type="dcterms:W3CDTF">2022-10-23T11:26:38Z</dcterms:created>
  <dcterms:modified xsi:type="dcterms:W3CDTF">2022-10-23T12:31:13Z</dcterms:modified>
</cp:coreProperties>
</file>