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1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64858-4262-4193-AAE7-FE7D122B2426}" v="8" dt="2024-10-25T13:34:14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>
        <p:scale>
          <a:sx n="85" d="100"/>
          <a:sy n="85" d="100"/>
        </p:scale>
        <p:origin x="13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li Daulat Chaugule" userId="e1e7b48f4e3441f7" providerId="LiveId" clId="{5DB64858-4262-4193-AAE7-FE7D122B2426}"/>
    <pc:docChg chg="undo custSel addSld delSld modSld sldOrd">
      <pc:chgData name="Deepali Daulat Chaugule" userId="e1e7b48f4e3441f7" providerId="LiveId" clId="{5DB64858-4262-4193-AAE7-FE7D122B2426}" dt="2024-10-25T13:44:43.488" v="364" actId="20577"/>
      <pc:docMkLst>
        <pc:docMk/>
      </pc:docMkLst>
      <pc:sldChg chg="addSp delSp modSp mod modClrScheme chgLayout">
        <pc:chgData name="Deepali Daulat Chaugule" userId="e1e7b48f4e3441f7" providerId="LiveId" clId="{5DB64858-4262-4193-AAE7-FE7D122B2426}" dt="2024-10-25T13:44:43.488" v="364" actId="20577"/>
        <pc:sldMkLst>
          <pc:docMk/>
          <pc:sldMk cId="0" sldId="256"/>
        </pc:sldMkLst>
        <pc:spChg chg="mod ord">
          <ac:chgData name="Deepali Daulat Chaugule" userId="e1e7b48f4e3441f7" providerId="LiveId" clId="{5DB64858-4262-4193-AAE7-FE7D122B2426}" dt="2024-10-25T13:27:19.516" v="297" actId="2711"/>
          <ac:spMkLst>
            <pc:docMk/>
            <pc:sldMk cId="0" sldId="256"/>
            <ac:spMk id="2" creationId="{00000000-0000-0000-0000-000000000000}"/>
          </ac:spMkLst>
        </pc:spChg>
        <pc:spChg chg="del mod ord">
          <ac:chgData name="Deepali Daulat Chaugule" userId="e1e7b48f4e3441f7" providerId="LiveId" clId="{5DB64858-4262-4193-AAE7-FE7D122B2426}" dt="2024-10-25T13:25:53.255" v="287" actId="700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Deepali Daulat Chaugule" userId="e1e7b48f4e3441f7" providerId="LiveId" clId="{5DB64858-4262-4193-AAE7-FE7D122B2426}" dt="2024-10-25T13:44:43.488" v="364" actId="20577"/>
          <ac:spMkLst>
            <pc:docMk/>
            <pc:sldMk cId="0" sldId="256"/>
            <ac:spMk id="4" creationId="{9EFAC6D9-6A77-F622-917B-E5CF1A4A2CE3}"/>
          </ac:spMkLst>
        </pc:spChg>
        <pc:spChg chg="add del mod ord">
          <ac:chgData name="Deepali Daulat Chaugule" userId="e1e7b48f4e3441f7" providerId="LiveId" clId="{5DB64858-4262-4193-AAE7-FE7D122B2426}" dt="2024-10-25T13:26:20.738" v="290" actId="478"/>
          <ac:spMkLst>
            <pc:docMk/>
            <pc:sldMk cId="0" sldId="256"/>
            <ac:spMk id="5" creationId="{B470B0ED-2AD7-7143-0DE3-DA2EAC2E1069}"/>
          </ac:spMkLst>
        </pc:spChg>
        <pc:spChg chg="add del mod ord">
          <ac:chgData name="Deepali Daulat Chaugule" userId="e1e7b48f4e3441f7" providerId="LiveId" clId="{5DB64858-4262-4193-AAE7-FE7D122B2426}" dt="2024-10-25T13:26:32.271" v="291" actId="700"/>
          <ac:spMkLst>
            <pc:docMk/>
            <pc:sldMk cId="0" sldId="256"/>
            <ac:spMk id="6" creationId="{7D0D2C23-1116-0555-EFD1-A6D36701B315}"/>
          </ac:spMkLst>
        </pc:spChg>
        <pc:spChg chg="add del mod ord">
          <ac:chgData name="Deepali Daulat Chaugule" userId="e1e7b48f4e3441f7" providerId="LiveId" clId="{5DB64858-4262-4193-AAE7-FE7D122B2426}" dt="2024-10-25T13:26:51.900" v="296" actId="478"/>
          <ac:spMkLst>
            <pc:docMk/>
            <pc:sldMk cId="0" sldId="256"/>
            <ac:spMk id="7" creationId="{E6844D44-0E3C-878A-6D91-771EDB09ECBA}"/>
          </ac:spMkLst>
        </pc:spChg>
      </pc:sldChg>
      <pc:sldChg chg="addSp delSp modSp mod">
        <pc:chgData name="Deepali Daulat Chaugule" userId="e1e7b48f4e3441f7" providerId="LiveId" clId="{5DB64858-4262-4193-AAE7-FE7D122B2426}" dt="2024-10-25T13:37:50.866" v="325" actId="478"/>
        <pc:sldMkLst>
          <pc:docMk/>
          <pc:sldMk cId="0" sldId="257"/>
        </pc:sldMkLst>
        <pc:spChg chg="mod">
          <ac:chgData name="Deepali Daulat Chaugule" userId="e1e7b48f4e3441f7" providerId="LiveId" clId="{5DB64858-4262-4193-AAE7-FE7D122B2426}" dt="2024-10-25T13:21:37.838" v="268" actId="2"/>
          <ac:spMkLst>
            <pc:docMk/>
            <pc:sldMk cId="0" sldId="257"/>
            <ac:spMk id="3" creationId="{00000000-0000-0000-0000-000000000000}"/>
          </ac:spMkLst>
        </pc:spChg>
        <pc:picChg chg="add del mod modCrop">
          <ac:chgData name="Deepali Daulat Chaugule" userId="e1e7b48f4e3441f7" providerId="LiveId" clId="{5DB64858-4262-4193-AAE7-FE7D122B2426}" dt="2024-10-25T13:37:50.866" v="325" actId="478"/>
          <ac:picMkLst>
            <pc:docMk/>
            <pc:sldMk cId="0" sldId="257"/>
            <ac:picMk id="5" creationId="{53564776-E04A-4F11-214C-71EF22303E11}"/>
          </ac:picMkLst>
        </pc:picChg>
      </pc:sldChg>
      <pc:sldChg chg="addSp delSp modSp mod">
        <pc:chgData name="Deepali Daulat Chaugule" userId="e1e7b48f4e3441f7" providerId="LiveId" clId="{5DB64858-4262-4193-AAE7-FE7D122B2426}" dt="2024-10-25T13:37:53.960" v="326" actId="478"/>
        <pc:sldMkLst>
          <pc:docMk/>
          <pc:sldMk cId="0" sldId="258"/>
        </pc:sldMkLst>
        <pc:spChg chg="mod">
          <ac:chgData name="Deepali Daulat Chaugule" userId="e1e7b48f4e3441f7" providerId="LiveId" clId="{5DB64858-4262-4193-AAE7-FE7D122B2426}" dt="2024-10-25T13:22:13.888" v="269" actId="2"/>
          <ac:spMkLst>
            <pc:docMk/>
            <pc:sldMk cId="0" sldId="258"/>
            <ac:spMk id="3" creationId="{00000000-0000-0000-0000-000000000000}"/>
          </ac:spMkLst>
        </pc:spChg>
        <pc:picChg chg="add del mod modCrop">
          <ac:chgData name="Deepali Daulat Chaugule" userId="e1e7b48f4e3441f7" providerId="LiveId" clId="{5DB64858-4262-4193-AAE7-FE7D122B2426}" dt="2024-10-25T13:37:53.960" v="326" actId="478"/>
          <ac:picMkLst>
            <pc:docMk/>
            <pc:sldMk cId="0" sldId="258"/>
            <ac:picMk id="5" creationId="{96FFB79B-25C3-71F4-8188-E4D83ADF521F}"/>
          </ac:picMkLst>
        </pc:picChg>
      </pc:sldChg>
      <pc:sldChg chg="addSp delSp modSp mod">
        <pc:chgData name="Deepali Daulat Chaugule" userId="e1e7b48f4e3441f7" providerId="LiveId" clId="{5DB64858-4262-4193-AAE7-FE7D122B2426}" dt="2024-10-25T13:37:57.086" v="327" actId="478"/>
        <pc:sldMkLst>
          <pc:docMk/>
          <pc:sldMk cId="0" sldId="259"/>
        </pc:sldMkLst>
        <pc:spChg chg="mod">
          <ac:chgData name="Deepali Daulat Chaugule" userId="e1e7b48f4e3441f7" providerId="LiveId" clId="{5DB64858-4262-4193-AAE7-FE7D122B2426}" dt="2024-10-25T12:59:49.414" v="13" actId="20577"/>
          <ac:spMkLst>
            <pc:docMk/>
            <pc:sldMk cId="0" sldId="259"/>
            <ac:spMk id="3" creationId="{00000000-0000-0000-0000-000000000000}"/>
          </ac:spMkLst>
        </pc:spChg>
        <pc:picChg chg="add del mod modCrop">
          <ac:chgData name="Deepali Daulat Chaugule" userId="e1e7b48f4e3441f7" providerId="LiveId" clId="{5DB64858-4262-4193-AAE7-FE7D122B2426}" dt="2024-10-25T13:37:57.086" v="327" actId="478"/>
          <ac:picMkLst>
            <pc:docMk/>
            <pc:sldMk cId="0" sldId="259"/>
            <ac:picMk id="5" creationId="{CDFAF1C4-3D50-C51B-1701-C14CA57B6174}"/>
          </ac:picMkLst>
        </pc:picChg>
      </pc:sldChg>
      <pc:sldChg chg="modSp mod">
        <pc:chgData name="Deepali Daulat Chaugule" userId="e1e7b48f4e3441f7" providerId="LiveId" clId="{5DB64858-4262-4193-AAE7-FE7D122B2426}" dt="2024-10-25T13:00:13.711" v="17" actId="20577"/>
        <pc:sldMkLst>
          <pc:docMk/>
          <pc:sldMk cId="0" sldId="260"/>
        </pc:sldMkLst>
        <pc:spChg chg="mod">
          <ac:chgData name="Deepali Daulat Chaugule" userId="e1e7b48f4e3441f7" providerId="LiveId" clId="{5DB64858-4262-4193-AAE7-FE7D122B2426}" dt="2024-10-25T13:00:13.711" v="1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5DB64858-4262-4193-AAE7-FE7D122B2426}" dt="2024-10-25T13:01:05.193" v="28" actId="5793"/>
        <pc:sldMkLst>
          <pc:docMk/>
          <pc:sldMk cId="0" sldId="261"/>
        </pc:sldMkLst>
        <pc:spChg chg="mod">
          <ac:chgData name="Deepali Daulat Chaugule" userId="e1e7b48f4e3441f7" providerId="LiveId" clId="{5DB64858-4262-4193-AAE7-FE7D122B2426}" dt="2024-10-25T13:01:05.193" v="28" actId="579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5DB64858-4262-4193-AAE7-FE7D122B2426}" dt="2024-10-25T13:02:01.929" v="40" actId="115"/>
        <pc:sldMkLst>
          <pc:docMk/>
          <pc:sldMk cId="0" sldId="262"/>
        </pc:sldMkLst>
        <pc:spChg chg="mod">
          <ac:chgData name="Deepali Daulat Chaugule" userId="e1e7b48f4e3441f7" providerId="LiveId" clId="{5DB64858-4262-4193-AAE7-FE7D122B2426}" dt="2024-10-25T13:02:01.929" v="40" actId="115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5DB64858-4262-4193-AAE7-FE7D122B2426}" dt="2024-10-25T13:02:50.939" v="50" actId="115"/>
        <pc:sldMkLst>
          <pc:docMk/>
          <pc:sldMk cId="0" sldId="263"/>
        </pc:sldMkLst>
        <pc:spChg chg="mod">
          <ac:chgData name="Deepali Daulat Chaugule" userId="e1e7b48f4e3441f7" providerId="LiveId" clId="{5DB64858-4262-4193-AAE7-FE7D122B2426}" dt="2024-10-25T13:02:50.939" v="50" actId="115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5DB64858-4262-4193-AAE7-FE7D122B2426}" dt="2024-10-25T13:04:04.480" v="61" actId="115"/>
        <pc:sldMkLst>
          <pc:docMk/>
          <pc:sldMk cId="0" sldId="264"/>
        </pc:sldMkLst>
        <pc:spChg chg="mod">
          <ac:chgData name="Deepali Daulat Chaugule" userId="e1e7b48f4e3441f7" providerId="LiveId" clId="{5DB64858-4262-4193-AAE7-FE7D122B2426}" dt="2024-10-25T13:04:04.480" v="61" actId="115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5DB64858-4262-4193-AAE7-FE7D122B2426}" dt="2024-10-25T13:22:14.716" v="270" actId="2"/>
        <pc:sldMkLst>
          <pc:docMk/>
          <pc:sldMk cId="0" sldId="265"/>
        </pc:sldMkLst>
        <pc:spChg chg="mod">
          <ac:chgData name="Deepali Daulat Chaugule" userId="e1e7b48f4e3441f7" providerId="LiveId" clId="{5DB64858-4262-4193-AAE7-FE7D122B2426}" dt="2024-10-25T13:22:14.716" v="270" actId="2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5DB64858-4262-4193-AAE7-FE7D122B2426}" dt="2024-10-25T13:05:18.222" v="78" actId="115"/>
        <pc:sldMkLst>
          <pc:docMk/>
          <pc:sldMk cId="0" sldId="266"/>
        </pc:sldMkLst>
        <pc:spChg chg="mod">
          <ac:chgData name="Deepali Daulat Chaugule" userId="e1e7b48f4e3441f7" providerId="LiveId" clId="{5DB64858-4262-4193-AAE7-FE7D122B2426}" dt="2024-10-25T13:05:18.222" v="78" actId="115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5DB64858-4262-4193-AAE7-FE7D122B2426}" dt="2024-10-25T13:06:14.664" v="86" actId="115"/>
        <pc:sldMkLst>
          <pc:docMk/>
          <pc:sldMk cId="0" sldId="267"/>
        </pc:sldMkLst>
        <pc:spChg chg="mod">
          <ac:chgData name="Deepali Daulat Chaugule" userId="e1e7b48f4e3441f7" providerId="LiveId" clId="{5DB64858-4262-4193-AAE7-FE7D122B2426}" dt="2024-10-25T13:06:14.664" v="86" actId="115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5DB64858-4262-4193-AAE7-FE7D122B2426}" dt="2024-10-25T13:07:15.588" v="101" actId="20577"/>
        <pc:sldMkLst>
          <pc:docMk/>
          <pc:sldMk cId="0" sldId="268"/>
        </pc:sldMkLst>
        <pc:spChg chg="mod">
          <ac:chgData name="Deepali Daulat Chaugule" userId="e1e7b48f4e3441f7" providerId="LiveId" clId="{5DB64858-4262-4193-AAE7-FE7D122B2426}" dt="2024-10-25T13:07:15.588" v="101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Deepali Daulat Chaugule" userId="e1e7b48f4e3441f7" providerId="LiveId" clId="{5DB64858-4262-4193-AAE7-FE7D122B2426}" dt="2024-10-25T13:17:24.141" v="211" actId="27636"/>
        <pc:sldMkLst>
          <pc:docMk/>
          <pc:sldMk cId="0" sldId="269"/>
        </pc:sldMkLst>
        <pc:spChg chg="mod">
          <ac:chgData name="Deepali Daulat Chaugule" userId="e1e7b48f4e3441f7" providerId="LiveId" clId="{5DB64858-4262-4193-AAE7-FE7D122B2426}" dt="2024-10-25T13:17:24.141" v="211" actId="27636"/>
          <ac:spMkLst>
            <pc:docMk/>
            <pc:sldMk cId="0" sldId="269"/>
            <ac:spMk id="3" creationId="{00000000-0000-0000-0000-000000000000}"/>
          </ac:spMkLst>
        </pc:spChg>
      </pc:sldChg>
      <pc:sldChg chg="delSp modSp new del mod">
        <pc:chgData name="Deepali Daulat Chaugule" userId="e1e7b48f4e3441f7" providerId="LiveId" clId="{5DB64858-4262-4193-AAE7-FE7D122B2426}" dt="2024-10-25T13:24:13.732" v="276" actId="47"/>
        <pc:sldMkLst>
          <pc:docMk/>
          <pc:sldMk cId="666951124" sldId="270"/>
        </pc:sldMkLst>
        <pc:spChg chg="del mod">
          <ac:chgData name="Deepali Daulat Chaugule" userId="e1e7b48f4e3441f7" providerId="LiveId" clId="{5DB64858-4262-4193-AAE7-FE7D122B2426}" dt="2024-10-25T13:24:11.484" v="275" actId="478"/>
          <ac:spMkLst>
            <pc:docMk/>
            <pc:sldMk cId="666951124" sldId="270"/>
            <ac:spMk id="2" creationId="{5FF197DD-D0EF-47A7-4011-736728A4C2FD}"/>
          </ac:spMkLst>
        </pc:spChg>
      </pc:sldChg>
      <pc:sldChg chg="modSp new mod ord">
        <pc:chgData name="Deepali Daulat Chaugule" userId="e1e7b48f4e3441f7" providerId="LiveId" clId="{5DB64858-4262-4193-AAE7-FE7D122B2426}" dt="2024-10-25T13:25:12.289" v="284"/>
        <pc:sldMkLst>
          <pc:docMk/>
          <pc:sldMk cId="3451781012" sldId="270"/>
        </pc:sldMkLst>
        <pc:spChg chg="mod">
          <ac:chgData name="Deepali Daulat Chaugule" userId="e1e7b48f4e3441f7" providerId="LiveId" clId="{5DB64858-4262-4193-AAE7-FE7D122B2426}" dt="2024-10-25T13:25:05.677" v="282" actId="115"/>
          <ac:spMkLst>
            <pc:docMk/>
            <pc:sldMk cId="3451781012" sldId="270"/>
            <ac:spMk id="2" creationId="{E3647ABD-541F-38E0-6E82-FC1F025855A6}"/>
          </ac:spMkLst>
        </pc:spChg>
        <pc:spChg chg="mod">
          <ac:chgData name="Deepali Daulat Chaugule" userId="e1e7b48f4e3441f7" providerId="LiveId" clId="{5DB64858-4262-4193-AAE7-FE7D122B2426}" dt="2024-10-25T13:24:57.983" v="280" actId="14100"/>
          <ac:spMkLst>
            <pc:docMk/>
            <pc:sldMk cId="3451781012" sldId="270"/>
            <ac:spMk id="3" creationId="{028F830F-0107-8EC2-EEED-57162E9E2B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ECB25-66AE-4760-8011-F8B77593EC2F}" type="datetimeFigureOut">
              <a:rPr lang="en-IN" smtClean="0"/>
              <a:t>25-10-2024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19371-4321-4875-8B7E-A399F8EC747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77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19371-4321-4875-8B7E-A399F8EC747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51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0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0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7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88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9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8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17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31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1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1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1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5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0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3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2797082"/>
          </a:xfrm>
        </p:spPr>
        <p:txBody>
          <a:bodyPr>
            <a:normAutofit/>
          </a:bodyPr>
          <a:lstStyle/>
          <a:p>
            <a:pPr algn="ctr"/>
            <a:r>
              <a:rPr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Project 2</a:t>
            </a:r>
            <a:br>
              <a:rPr lang="en-IN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36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Data Acquisition &amp;</a:t>
            </a:r>
            <a:br>
              <a:rPr lang="en-IN" sz="36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IN" sz="36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Data Wrangling</a:t>
            </a:r>
            <a:endParaRPr sz="36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AC6D9-6A77-F622-917B-E5CF1A4A2CE3}"/>
              </a:ext>
            </a:extLst>
          </p:cNvPr>
          <p:cNvSpPr txBox="1"/>
          <p:nvPr/>
        </p:nvSpPr>
        <p:spPr>
          <a:xfrm>
            <a:off x="5777834" y="5584163"/>
            <a:ext cx="321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- Deepali </a:t>
            </a:r>
            <a:r>
              <a:rPr lang="en-IN" sz="2000" b="1" i="1">
                <a:solidFill>
                  <a:schemeClr val="tx2">
                    <a:lumMod val="10000"/>
                    <a:lumOff val="90000"/>
                  </a:schemeClr>
                </a:solidFill>
              </a:rPr>
              <a:t>Kiran Jagtap</a:t>
            </a:r>
            <a:endParaRPr lang="en-IN" sz="2000" b="1" i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Loading Dataset_3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/>
              <a:t>Details</a:t>
            </a:r>
            <a:r>
              <a:rPr lang="en-IN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Loaded Dataset_3 for additional analysis</a:t>
            </a:r>
          </a:p>
          <a:p>
            <a:pPr marL="0" indent="0">
              <a:buNone/>
            </a:pPr>
            <a:r>
              <a:rPr u="sng" dirty="0"/>
              <a:t>Preview</a:t>
            </a:r>
            <a:r>
              <a:rPr lang="en-IN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Displayed basic info and first few rows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Combining All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/>
              <a:t>Method</a:t>
            </a:r>
            <a:r>
              <a:rPr lang="en-IN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Concatenated combined_data with Dataset_3</a:t>
            </a:r>
          </a:p>
          <a:p>
            <a:pPr marL="0" indent="0">
              <a:buNone/>
            </a:pPr>
            <a:r>
              <a:rPr u="sng" dirty="0"/>
              <a:t>Purpose</a:t>
            </a:r>
            <a:r>
              <a:rPr dirty="0"/>
              <a:t>: </a:t>
            </a:r>
            <a:endParaRPr lang="en-IN" dirty="0"/>
          </a:p>
          <a:p>
            <a:r>
              <a:rPr dirty="0"/>
              <a:t>Created a unified dataset for comprehensive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/>
              <a:t>Method</a:t>
            </a:r>
            <a:r>
              <a:rPr lang="en-IN" dirty="0"/>
              <a:t> </a:t>
            </a:r>
            <a:r>
              <a:rPr dirty="0"/>
              <a:t>:</a:t>
            </a:r>
            <a:endParaRPr lang="en-IN" dirty="0"/>
          </a:p>
          <a:p>
            <a:r>
              <a:rPr dirty="0"/>
              <a:t>Checked and counted missing values per column</a:t>
            </a:r>
          </a:p>
          <a:p>
            <a:pPr marL="0" indent="0">
              <a:buNone/>
            </a:pPr>
            <a:r>
              <a:rPr u="sng" dirty="0"/>
              <a:t>Next Steps</a:t>
            </a:r>
            <a:r>
              <a:rPr dirty="0"/>
              <a:t>: </a:t>
            </a:r>
            <a:endParaRPr lang="en-IN" dirty="0"/>
          </a:p>
          <a:p>
            <a:r>
              <a:rPr dirty="0"/>
              <a:t>Applied strategies to handle missing 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/>
              <a:t>Method</a:t>
            </a:r>
            <a:r>
              <a:rPr lang="en-IN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IQR method to detect outliers</a:t>
            </a:r>
          </a:p>
          <a:p>
            <a:pPr marL="0" indent="0">
              <a:buNone/>
            </a:pPr>
            <a:r>
              <a:rPr u="sng" dirty="0"/>
              <a:t>Outcome</a:t>
            </a:r>
            <a:r>
              <a:rPr lang="en-IN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Identified and counted outliers per numeric column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58761"/>
            <a:ext cx="6798734" cy="1560443"/>
          </a:xfrm>
        </p:spPr>
        <p:txBody>
          <a:bodyPr>
            <a:normAutofit/>
          </a:bodyPr>
          <a:lstStyle/>
          <a:p>
            <a:r>
              <a:rPr b="1" dirty="0"/>
              <a:t>Skewness and</a:t>
            </a:r>
            <a:br>
              <a:rPr lang="en-IN" b="1" dirty="0"/>
            </a:br>
            <a:r>
              <a:rPr b="1" dirty="0"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/>
              <a:t>Skewness Check</a:t>
            </a:r>
            <a:r>
              <a:rPr lang="en-IN" u="sng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lang="en-US" dirty="0"/>
              <a:t>Calculated skewness for numeric columns</a:t>
            </a:r>
          </a:p>
          <a:p>
            <a:pPr marL="0" indent="0">
              <a:buNone/>
            </a:pPr>
            <a:r>
              <a:rPr u="sng" dirty="0"/>
              <a:t>Correlation Heatmap</a:t>
            </a:r>
            <a:r>
              <a:rPr dirty="0"/>
              <a:t>: </a:t>
            </a:r>
            <a:endParaRPr lang="en-IN" dirty="0"/>
          </a:p>
          <a:p>
            <a:r>
              <a:rPr dirty="0"/>
              <a:t>Visualized relationships between columns using a heatmap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78427"/>
            <a:ext cx="6798734" cy="1540778"/>
          </a:xfrm>
        </p:spPr>
        <p:txBody>
          <a:bodyPr/>
          <a:lstStyle/>
          <a:p>
            <a:r>
              <a:rPr b="1" dirty="0"/>
              <a:t>Key Insights and 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u="sng" dirty="0"/>
              <a:t>Key Findings</a:t>
            </a:r>
            <a:r>
              <a:rPr lang="en-IN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lang="en-US" dirty="0"/>
              <a:t>Weather Impact, Temperature Effect, User Type, Seasonality, Holiday Influence, Humidity and Windspeed, Multicollinearity these insights help optimize fleet and operations for peak demand factors.</a:t>
            </a:r>
          </a:p>
          <a:p>
            <a:pPr marL="0" indent="0">
              <a:buNone/>
            </a:pPr>
            <a:r>
              <a:rPr u="sng" dirty="0"/>
              <a:t>Future Analysis</a:t>
            </a:r>
            <a:r>
              <a:rPr lang="en-IN" u="sng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Potential steps for deeper analysis or modeling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7ABD-541F-38E0-6E82-FC1F0258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+mj-lt"/>
              </a:rPr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830F-0107-8EC2-EEED-57162E9E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3014738"/>
          </a:xfrm>
        </p:spPr>
        <p:txBody>
          <a:bodyPr/>
          <a:lstStyle/>
          <a:p>
            <a:r>
              <a:rPr lang="en-US" sz="2400" dirty="0"/>
              <a:t>Analyze and clean datasets to extract valuable insights and visualizations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7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Importing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/>
              <a:t>Libraries:</a:t>
            </a:r>
          </a:p>
          <a:p>
            <a:r>
              <a:rPr dirty="0"/>
              <a:t>- pandas for data manipulation</a:t>
            </a:r>
          </a:p>
          <a:p>
            <a:r>
              <a:rPr dirty="0"/>
              <a:t>- numpy for numerical operations</a:t>
            </a:r>
          </a:p>
          <a:p>
            <a:r>
              <a:rPr dirty="0"/>
              <a:t>- matplotlib &amp; seaborn for data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Loading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/>
              <a:t>Datasets Loaded</a:t>
            </a:r>
            <a:r>
              <a:rPr lang="en-IN" u="sng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Dataset_1, Dataset_2</a:t>
            </a:r>
          </a:p>
          <a:p>
            <a:pPr marL="0" indent="0">
              <a:buNone/>
            </a:pPr>
            <a:r>
              <a:rPr u="sng" dirty="0"/>
              <a:t>File Source</a:t>
            </a:r>
            <a:r>
              <a:rPr lang="en-IN" u="sng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Loaded using pd.read_excel()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Actions Taken </a:t>
            </a:r>
            <a:r>
              <a:rPr dirty="0"/>
              <a:t>:</a:t>
            </a:r>
          </a:p>
          <a:p>
            <a:r>
              <a:rPr dirty="0"/>
              <a:t>- Displayed dataset info and preview (first few rows)</a:t>
            </a:r>
          </a:p>
          <a:p>
            <a:r>
              <a:rPr dirty="0"/>
              <a:t>- Observed data types and structure for Dataset_1 and Dataset_2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/>
              <a:t>Cleaning Step</a:t>
            </a:r>
            <a:r>
              <a:rPr dirty="0"/>
              <a:t>:</a:t>
            </a:r>
          </a:p>
          <a:p>
            <a:r>
              <a:rPr dirty="0"/>
              <a:t>- Dropped unnecessary columns in Dataset_2 (e.g., 'Unnamed: 0') if present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Merging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/>
              <a:t>Method</a:t>
            </a:r>
            <a:r>
              <a:rPr lang="en-IN" dirty="0"/>
              <a:t> </a:t>
            </a:r>
            <a:r>
              <a:rPr dirty="0"/>
              <a:t>:</a:t>
            </a:r>
            <a:endParaRPr lang="en-IN" dirty="0"/>
          </a:p>
          <a:p>
            <a:r>
              <a:rPr dirty="0"/>
              <a:t> Merged Dataset_1 and Dataset_2 on the 'instant' column</a:t>
            </a:r>
          </a:p>
          <a:p>
            <a:pPr marL="0" indent="0">
              <a:buNone/>
            </a:pPr>
            <a:r>
              <a:rPr u="sng" dirty="0"/>
              <a:t>Outcome</a:t>
            </a:r>
            <a:r>
              <a:rPr lang="en-IN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Combined dataset ready for further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Unique Values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/>
              <a:t>Objective</a:t>
            </a:r>
            <a:r>
              <a:rPr lang="en-IN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Identify unique values in each column</a:t>
            </a:r>
          </a:p>
          <a:p>
            <a:pPr marL="0" indent="0">
              <a:buNone/>
            </a:pPr>
            <a:r>
              <a:rPr u="sng" dirty="0"/>
              <a:t>Method</a:t>
            </a:r>
            <a:r>
              <a:rPr lang="en-IN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Used dictionary comprehension to count unique values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Central Tendency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/>
              <a:t>Metrics Calculated</a:t>
            </a:r>
            <a:r>
              <a:rPr lang="en-IN" u="sng" dirty="0"/>
              <a:t> </a:t>
            </a:r>
            <a:r>
              <a:rPr dirty="0"/>
              <a:t>: </a:t>
            </a:r>
            <a:endParaRPr lang="en-IN" dirty="0"/>
          </a:p>
          <a:p>
            <a:r>
              <a:rPr dirty="0"/>
              <a:t>Mean and median for each column</a:t>
            </a:r>
          </a:p>
          <a:p>
            <a:pPr marL="0" indent="0">
              <a:buNone/>
            </a:pPr>
            <a:r>
              <a:rPr u="sng" dirty="0"/>
              <a:t>Purpose</a:t>
            </a:r>
            <a:r>
              <a:rPr lang="en-IN" dirty="0"/>
              <a:t> </a:t>
            </a:r>
            <a:r>
              <a:rPr dirty="0"/>
              <a:t>:</a:t>
            </a:r>
            <a:endParaRPr lang="en-IN" dirty="0"/>
          </a:p>
          <a:p>
            <a:r>
              <a:rPr dirty="0"/>
              <a:t> To understand the central tendency of data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350</Words>
  <Application>Microsoft Office PowerPoint</Application>
  <PresentationFormat>On-screen Show (4:3)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Calibri</vt:lpstr>
      <vt:lpstr>Garamond</vt:lpstr>
      <vt:lpstr>Organic</vt:lpstr>
      <vt:lpstr>Project 2  Data Acquisition &amp;  Data Wrangling</vt:lpstr>
      <vt:lpstr>Objective</vt:lpstr>
      <vt:lpstr>Importing Libraries</vt:lpstr>
      <vt:lpstr>Loading Datasets</vt:lpstr>
      <vt:lpstr>Data Inspection</vt:lpstr>
      <vt:lpstr>Data Cleaning</vt:lpstr>
      <vt:lpstr>Merging Datasets</vt:lpstr>
      <vt:lpstr>Unique Values Analysis</vt:lpstr>
      <vt:lpstr>Central Tendency Analysis</vt:lpstr>
      <vt:lpstr>Loading Dataset_3</vt:lpstr>
      <vt:lpstr>Combining All Data</vt:lpstr>
      <vt:lpstr>Handling Missing Values</vt:lpstr>
      <vt:lpstr>Outlier Detection</vt:lpstr>
      <vt:lpstr>Skewness and  Correlation Analysis</vt:lpstr>
      <vt:lpstr>Key Insights and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Deepkiran</dc:creator>
  <cp:lastModifiedBy>Deepali Daulat Chaugule</cp:lastModifiedBy>
  <cp:revision>1</cp:revision>
  <dcterms:modified xsi:type="dcterms:W3CDTF">2024-10-25T13:44:45Z</dcterms:modified>
</cp:coreProperties>
</file>