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sldIdLst>
    <p:sldId id="256" r:id="rId2"/>
    <p:sldId id="264" r:id="rId3"/>
    <p:sldId id="257" r:id="rId4"/>
    <p:sldId id="258" r:id="rId5"/>
    <p:sldId id="265" r:id="rId6"/>
    <p:sldId id="266" r:id="rId7"/>
    <p:sldId id="259" r:id="rId8"/>
    <p:sldId id="260" r:id="rId9"/>
    <p:sldId id="269" r:id="rId10"/>
    <p:sldId id="261" r:id="rId11"/>
    <p:sldId id="270" r:id="rId12"/>
    <p:sldId id="27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41DDDC-672A-4138-AED8-552D0CE6CB89}">
          <p14:sldIdLst>
            <p14:sldId id="256"/>
          </p14:sldIdLst>
        </p14:section>
        <p14:section name="Untitled Section" id="{FFE0E970-7E1A-4070-9EEF-1D73C2A513F1}">
          <p14:sldIdLst>
            <p14:sldId id="264"/>
            <p14:sldId id="257"/>
            <p14:sldId id="258"/>
            <p14:sldId id="265"/>
            <p14:sldId id="266"/>
            <p14:sldId id="259"/>
            <p14:sldId id="260"/>
            <p14:sldId id="269"/>
            <p14:sldId id="261"/>
            <p14:sldId id="270"/>
            <p14:sldId id="27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2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8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8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2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8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1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4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2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4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0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032388"/>
            <a:ext cx="7107520" cy="1710812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</a:rPr>
              <a:t>Project 4</a:t>
            </a:r>
            <a:br>
              <a:rPr lang="en-IN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ernard MT Condensed" panose="02050806060905020404" pitchFamily="18" charset="0"/>
              </a:rPr>
            </a:br>
            <a:r>
              <a:rPr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ernard MT Condensed" panose="02050806060905020404" pitchFamily="18" charset="0"/>
              </a:rPr>
              <a:t>Mobile Phone Data</a:t>
            </a:r>
            <a:r>
              <a:rPr lang="en-IN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Bernard MT Condensed" panose="02050806060905020404" pitchFamily="18" charset="0"/>
              </a:rPr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95220" y="2939691"/>
            <a:ext cx="6753559" cy="1162742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Feature Analysis and Price Prediction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0605B-21BC-67F4-C6BA-F1C9E3C10DC3}"/>
              </a:ext>
            </a:extLst>
          </p:cNvPr>
          <p:cNvSpPr txBox="1"/>
          <p:nvPr/>
        </p:nvSpPr>
        <p:spPr>
          <a:xfrm>
            <a:off x="4650658" y="5034116"/>
            <a:ext cx="3810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- By Deepali Daulat Chaugule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ernard MT Condensed" panose="02050806060905020404" pitchFamily="18" charset="0"/>
              </a:rPr>
              <a:t>Feature Importance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81" y="2202182"/>
            <a:ext cx="3705559" cy="372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Features: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Front Camera MP (53.1%)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Battery Capacity (16.7%)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Mobile Height (9.3%)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Memory (8.5%)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RAM (7.5%)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Rear Camera MP (4.8%)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AI Lens (0.1%)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1E897-1A1F-9B2C-BB33-BFAE48C8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39" y="2467935"/>
            <a:ext cx="5046680" cy="29696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495A18-3518-3AB0-70F6-CC589C56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73" y="646176"/>
            <a:ext cx="8449854" cy="57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32F2AB-D5D0-FA65-8AA1-B429F5C5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9" y="1101602"/>
            <a:ext cx="834506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rnard MT Condensed" panose="02050806060905020404" pitchFamily="18" charset="0"/>
              </a:rPr>
              <a:t>Report Summary</a:t>
            </a:r>
            <a:endParaRPr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0" y="2489201"/>
            <a:ext cx="6997399" cy="380187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675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541 rows and 12 columns with no missing values.</a:t>
            </a:r>
          </a:p>
          <a:p>
            <a:pPr algn="l">
              <a:spcAft>
                <a:spcPts val="675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(Prize) is strongly correlated with features like Memory, RAM, and Camera specifications.</a:t>
            </a:r>
          </a:p>
          <a:p>
            <a:pPr algn="l">
              <a:spcAft>
                <a:spcPts val="675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Regressor achieved an R-squared value of 0.86, indicating a good fit.</a:t>
            </a:r>
          </a:p>
          <a:p>
            <a:pPr algn="l">
              <a:spcAft>
                <a:spcPts val="675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 shows that Front Camera MP, Battery, and Mobile Height are the most influential features.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ernard MT Condensed" panose="02050806060905020404" pitchFamily="18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0" y="2206752"/>
            <a:ext cx="6912055" cy="3974591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endParaRPr lang="en-US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>
              <a:spcAft>
                <a:spcPts val="675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improving Front Camera specifications as it has the highest impact on price.</a:t>
            </a:r>
          </a:p>
          <a:p>
            <a:pPr algn="l" rtl="0">
              <a:spcAft>
                <a:spcPts val="675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battery capacity and mobile height for better market positioning.</a:t>
            </a:r>
          </a:p>
          <a:p>
            <a:pPr algn="l" rtl="0">
              <a:spcAft>
                <a:spcPts val="675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marketing strategies emphasizing these key features to attract customers.</a:t>
            </a:r>
          </a:p>
          <a:p>
            <a:pPr algn="l" rtl="0">
              <a:spcAft>
                <a:spcPts val="675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 can explore customer preferences for specific models and colors.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has been successfully completed without any errors, and the report summarizing the findings and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8339-8C42-EC9B-23B3-F0E13FC5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Bernard MT Condensed" panose="02050806060905020404" pitchFamily="18" charset="0"/>
              </a:rPr>
              <a:t>Data Loading and Initial Exploration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26A4C0-6BC5-6DE3-0CA1-66BA025FF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1390" r="2658" b="30146"/>
          <a:stretch/>
        </p:blipFill>
        <p:spPr>
          <a:xfrm>
            <a:off x="203175" y="1645920"/>
            <a:ext cx="4198137" cy="476707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3ADB95-36C9-014F-6488-0789C0B25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5920"/>
            <a:ext cx="4343105" cy="47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2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737420"/>
            <a:ext cx="2712590" cy="715462"/>
          </a:xfrm>
        </p:spPr>
        <p:txBody>
          <a:bodyPr/>
          <a:lstStyle/>
          <a:p>
            <a:r>
              <a:rPr sz="3200" dirty="0">
                <a:latin typeface="Bernard MT Condensed" panose="02050806060905020404" pitchFamily="18" charset="0"/>
              </a:rPr>
              <a:t>Data Overview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383DBA6-B767-502B-FC81-3BDFEF2F6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368" y="1026161"/>
            <a:ext cx="4185031" cy="499872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2490DDA-601C-EF29-E22D-ACC0E78A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6440" y="1750142"/>
            <a:ext cx="2712590" cy="42747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Features include: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Model and Color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Memory and RAM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Battery Capacity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Camera Specifications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AI Lens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Mobile Height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Processor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Price</a:t>
            </a:r>
          </a:p>
          <a:p>
            <a:endParaRPr lang="en-US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fr-FR" sz="1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541 mobile phone entries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20" y="700005"/>
            <a:ext cx="2712590" cy="1758059"/>
          </a:xfrm>
        </p:spPr>
        <p:txBody>
          <a:bodyPr/>
          <a:lstStyle/>
          <a:p>
            <a:r>
              <a:rPr sz="3200" dirty="0">
                <a:latin typeface="Bernard MT Condensed" panose="02050806060905020404" pitchFamily="18" charset="0"/>
              </a:rPr>
              <a:t>Data Preprocessing Steps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7E89B4-C2D2-4384-85D8-3DDD42195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704" y="645107"/>
            <a:ext cx="4437888" cy="53248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D2DA8-938A-4435-C7E1-BAEBC3383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6440" y="2615380"/>
            <a:ext cx="2712590" cy="3785419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Checked for missing values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Extracted numeric values from camera specifications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Converted categorical variables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Scaled numerical features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Created feature matrix for modeling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24D85-67DC-3561-2FA6-C917ED6D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6" y="737812"/>
            <a:ext cx="8259328" cy="57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2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C8107-EBA3-F351-495C-71C875DE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5" y="538109"/>
            <a:ext cx="7571232" cy="58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2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dirty="0">
                <a:latin typeface="Bernard MT Condensed" panose="02050806060905020404" pitchFamily="18" charset="0"/>
              </a:rPr>
              <a:t>Feature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B4356-0713-8BBA-E899-D69C175D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8" y="2180008"/>
            <a:ext cx="8373644" cy="4498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rnard MT Condensed" panose="02050806060905020404" pitchFamily="18" charset="0"/>
              </a:rPr>
              <a:t>Model Building &amp; Evaluation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CBF671-4D61-246B-A4F5-A22201807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9664" y="2845457"/>
            <a:ext cx="4681728" cy="28180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F24D1-2B35-0FAB-BC78-C62E3039CF2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38912" y="2499361"/>
            <a:ext cx="3462528" cy="36819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Random Forest Regressor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 Split: 80% Training, 20% Testing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R-squared (R²): 0.86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RMSE: 4332.77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Strong predictive performance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Explains 86% of price variance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0A801-6E42-4139-0AAF-C810A3F2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57" y="1223654"/>
            <a:ext cx="8316486" cy="48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22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135</TotalTime>
  <Words>344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Bernard MT Condensed</vt:lpstr>
      <vt:lpstr>Century Gothic</vt:lpstr>
      <vt:lpstr>Helvetica Neue</vt:lpstr>
      <vt:lpstr>inherit</vt:lpstr>
      <vt:lpstr>Times New Roman</vt:lpstr>
      <vt:lpstr>Wingdings 3</vt:lpstr>
      <vt:lpstr>Ion Boardroom</vt:lpstr>
      <vt:lpstr>Project 4 Mobile Phone Data Analysis</vt:lpstr>
      <vt:lpstr>Data Loading and Initial Exploration </vt:lpstr>
      <vt:lpstr>Data Overview</vt:lpstr>
      <vt:lpstr>Data Preprocessing Steps</vt:lpstr>
      <vt:lpstr>PowerPoint Presentation</vt:lpstr>
      <vt:lpstr>PowerPoint Presentation</vt:lpstr>
      <vt:lpstr>Feature Analysis</vt:lpstr>
      <vt:lpstr>Model Building &amp; Evaluation</vt:lpstr>
      <vt:lpstr>PowerPoint Presentation</vt:lpstr>
      <vt:lpstr>Feature Importance Analysis</vt:lpstr>
      <vt:lpstr>PowerPoint Presentation</vt:lpstr>
      <vt:lpstr>PowerPoint Presentation</vt:lpstr>
      <vt:lpstr>Report Summary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Deepkiran</dc:creator>
  <cp:keywords/>
  <dc:description>generated using python-pptx</dc:description>
  <cp:lastModifiedBy>Deepali Daulat Chaugule</cp:lastModifiedBy>
  <cp:revision>2</cp:revision>
  <dcterms:created xsi:type="dcterms:W3CDTF">2013-01-27T09:14:16Z</dcterms:created>
  <dcterms:modified xsi:type="dcterms:W3CDTF">2024-12-21T11:07:06Z</dcterms:modified>
  <cp:category/>
</cp:coreProperties>
</file>