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89150" autoAdjust="0"/>
  </p:normalViewPr>
  <p:slideViewPr>
    <p:cSldViewPr snapToGrid="0" snapToObjects="1">
      <p:cViewPr varScale="1">
        <p:scale>
          <a:sx n="73" d="100"/>
          <a:sy n="73" d="100"/>
        </p:scale>
        <p:origin x="1877" y="72"/>
      </p:cViewPr>
      <p:guideLst>
        <p:guide orient="horz" pos="2160"/>
        <p:guide pos="28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58F1D0-A3E6-4C5B-AF1D-EE043444B2D2}" type="datetimeFigureOut">
              <a:rPr lang="en-IN" smtClean="0"/>
              <a:t>04-05-2025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24C06-97E8-43F5-937C-AB04A1FC58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46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5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5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51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591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718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885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70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496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7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97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475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5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97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151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86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68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0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26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13" y="472966"/>
            <a:ext cx="7704667" cy="2956034"/>
          </a:xfrm>
        </p:spPr>
        <p:txBody>
          <a:bodyPr>
            <a:normAutofit/>
          </a:bodyPr>
          <a:lstStyle/>
          <a:p>
            <a:r>
              <a:rPr sz="3600" b="1" i="1" dirty="0">
                <a:solidFill>
                  <a:schemeClr val="accent1">
                    <a:lumMod val="75000"/>
                  </a:schemeClr>
                </a:solidFill>
              </a:rPr>
              <a:t>Rossmann Sales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6" y="2057400"/>
            <a:ext cx="7704667" cy="333281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Project 6 </a:t>
            </a:r>
            <a:endParaRPr lang="en-US" sz="2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 algn="ctr">
              <a:buNone/>
            </a:pPr>
            <a:r>
              <a:rPr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Sales Prediction Across Multiple Retail Stores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BEA85-9DD8-3B2A-E4F1-C3E657CD00CB}"/>
              </a:ext>
            </a:extLst>
          </p:cNvPr>
          <p:cNvSpPr txBox="1"/>
          <p:nvPr/>
        </p:nvSpPr>
        <p:spPr>
          <a:xfrm>
            <a:off x="5465379" y="5654566"/>
            <a:ext cx="314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b="1" u="sng" dirty="0"/>
              <a:t>Deepali Daulat Chaugule</a:t>
            </a:r>
            <a:endParaRPr lang="en-IN" b="1" u="sn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33" y="287594"/>
            <a:ext cx="6554867" cy="1524000"/>
          </a:xfrm>
        </p:spPr>
        <p:txBody>
          <a:bodyPr/>
          <a:lstStyle/>
          <a:p>
            <a:r>
              <a:rPr b="1" u="sng" dirty="0"/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2895600"/>
          </a:xfrm>
        </p:spPr>
        <p:txBody>
          <a:bodyPr/>
          <a:lstStyle/>
          <a:p>
            <a:r>
              <a:rPr dirty="0"/>
              <a:t>- RMSE as primary evaluation metric</a:t>
            </a:r>
          </a:p>
          <a:p>
            <a:r>
              <a:rPr dirty="0"/>
              <a:t>- Comparison across different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0664E-7573-A49D-BDA8-AAE273EBF2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19" y="2546555"/>
            <a:ext cx="7207046" cy="41098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748" y="98324"/>
            <a:ext cx="6554867" cy="1327354"/>
          </a:xfrm>
        </p:spPr>
        <p:txBody>
          <a:bodyPr/>
          <a:lstStyle/>
          <a:p>
            <a:r>
              <a:rPr b="1" u="sng" dirty="0" err="1"/>
              <a:t>Streamlit</a:t>
            </a:r>
            <a:r>
              <a:rPr b="1" u="sng" dirty="0"/>
              <a:t> App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290"/>
            <a:ext cx="6554867" cy="3767670"/>
          </a:xfrm>
        </p:spPr>
        <p:txBody>
          <a:bodyPr/>
          <a:lstStyle/>
          <a:p>
            <a:r>
              <a:rPr dirty="0"/>
              <a:t>Interactive web app for single/bulk sales prediction.</a:t>
            </a:r>
          </a:p>
          <a:p>
            <a:r>
              <a:rPr dirty="0"/>
              <a:t>Built using </a:t>
            </a:r>
            <a:r>
              <a:rPr dirty="0" err="1"/>
              <a:t>Streamlit</a:t>
            </a:r>
            <a:r>
              <a:rPr dirty="0"/>
              <a:t> and </a:t>
            </a:r>
            <a:r>
              <a:rPr dirty="0" err="1"/>
              <a:t>joblib</a:t>
            </a:r>
            <a:r>
              <a:rPr dirty="0"/>
              <a:t>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134E8-F3C3-CE80-F680-9156FDAC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585883"/>
            <a:ext cx="8050162" cy="395155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786" y="294291"/>
            <a:ext cx="6554867" cy="1229710"/>
          </a:xfrm>
        </p:spPr>
        <p:txBody>
          <a:bodyPr/>
          <a:lstStyle/>
          <a:p>
            <a:r>
              <a:rPr b="1" u="sng" dirty="0" err="1"/>
              <a:t>Streamlit</a:t>
            </a:r>
            <a:r>
              <a:rPr b="1" u="sng" dirty="0"/>
              <a:t> App: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2525110"/>
          </a:xfrm>
        </p:spPr>
        <p:txBody>
          <a:bodyPr/>
          <a:lstStyle/>
          <a:p>
            <a:r>
              <a:rPr dirty="0"/>
              <a:t>- Input Store ID, Date, Promotions, Holidays</a:t>
            </a:r>
          </a:p>
          <a:p>
            <a:r>
              <a:rPr dirty="0"/>
              <a:t>- Upload CSV for bulk predictions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6C4AE2-B959-3638-A826-2B53FF83A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396359"/>
            <a:ext cx="7714593" cy="41673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531" y="601862"/>
            <a:ext cx="6554867" cy="1524000"/>
          </a:xfrm>
        </p:spPr>
        <p:txBody>
          <a:bodyPr/>
          <a:lstStyle/>
          <a:p>
            <a:r>
              <a:rPr b="1" u="sng" dirty="0"/>
              <a:t>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6160" y="738641"/>
            <a:ext cx="6554867" cy="3767670"/>
          </a:xfrm>
        </p:spPr>
        <p:txBody>
          <a:bodyPr/>
          <a:lstStyle/>
          <a:p>
            <a:r>
              <a:rPr dirty="0"/>
              <a:t>- Deploy app for business users</a:t>
            </a:r>
          </a:p>
          <a:p>
            <a:r>
              <a:rPr dirty="0"/>
              <a:t>- Continuously retrain with latest sales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565" y="754117"/>
            <a:ext cx="6554867" cy="1524000"/>
          </a:xfrm>
        </p:spPr>
        <p:txBody>
          <a:bodyPr/>
          <a:lstStyle/>
          <a:p>
            <a:r>
              <a:rPr b="1" u="sng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877529"/>
            <a:ext cx="7704667" cy="3332816"/>
          </a:xfrm>
        </p:spPr>
        <p:txBody>
          <a:bodyPr/>
          <a:lstStyle/>
          <a:p>
            <a:r>
              <a:rPr dirty="0"/>
              <a:t>Predict daily sales for Rossmann drug stores across various stores and dates.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952" y="422787"/>
            <a:ext cx="7704667" cy="1981200"/>
          </a:xfrm>
        </p:spPr>
        <p:txBody>
          <a:bodyPr/>
          <a:lstStyle/>
          <a:p>
            <a:r>
              <a:rPr b="1" u="sng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978" y="838200"/>
            <a:ext cx="7704667" cy="3332816"/>
          </a:xfrm>
        </p:spPr>
        <p:txBody>
          <a:bodyPr/>
          <a:lstStyle/>
          <a:p>
            <a:r>
              <a:rPr dirty="0"/>
              <a:t>Rossmann needs a reliable system to forecast sales based on historical data to optimize operations.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312" y="442452"/>
            <a:ext cx="7704667" cy="1981200"/>
          </a:xfrm>
        </p:spPr>
        <p:txBody>
          <a:bodyPr/>
          <a:lstStyle/>
          <a:p>
            <a:r>
              <a:rPr b="1" u="sng" dirty="0"/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313" y="1288186"/>
            <a:ext cx="7704667" cy="3332816"/>
          </a:xfrm>
        </p:spPr>
        <p:txBody>
          <a:bodyPr/>
          <a:lstStyle/>
          <a:p>
            <a:r>
              <a:rPr dirty="0"/>
              <a:t>Deliver accurate sales predictions to assist in staffing, inventory, and marketing planning.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162233"/>
            <a:ext cx="7704667" cy="1981200"/>
          </a:xfrm>
        </p:spPr>
        <p:txBody>
          <a:bodyPr/>
          <a:lstStyle/>
          <a:p>
            <a:r>
              <a:rPr b="1" u="sng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3978" y="1654277"/>
            <a:ext cx="7198306" cy="3332816"/>
          </a:xfrm>
        </p:spPr>
        <p:txBody>
          <a:bodyPr/>
          <a:lstStyle/>
          <a:p>
            <a:r>
              <a:rPr dirty="0"/>
              <a:t>- Historical sales data</a:t>
            </a:r>
          </a:p>
          <a:p>
            <a:r>
              <a:rPr dirty="0"/>
              <a:t>- Store information</a:t>
            </a:r>
          </a:p>
          <a:p>
            <a:r>
              <a:rPr dirty="0"/>
              <a:t>- Promotions, holidays, and seasonal effects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66799"/>
          </a:xfrm>
        </p:spPr>
        <p:txBody>
          <a:bodyPr/>
          <a:lstStyle/>
          <a:p>
            <a:r>
              <a:rPr b="1" u="sng" dirty="0"/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4" y="1600201"/>
            <a:ext cx="7704666" cy="1066799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- Extracted features: </a:t>
            </a:r>
            <a:r>
              <a:rPr dirty="0" err="1"/>
              <a:t>DayOfWeek</a:t>
            </a:r>
            <a:r>
              <a:rPr dirty="0"/>
              <a:t>, Promo, Month, Year, </a:t>
            </a:r>
            <a:r>
              <a:rPr dirty="0" err="1"/>
              <a:t>WeekOfYear</a:t>
            </a:r>
            <a:endParaRPr dirty="0"/>
          </a:p>
          <a:p>
            <a:r>
              <a:rPr dirty="0"/>
              <a:t>- Holiday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FA832C-E4E5-BE69-13D1-EC45B1596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5" y="2743201"/>
            <a:ext cx="7300452" cy="39816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-137651"/>
            <a:ext cx="7704667" cy="1720646"/>
          </a:xfrm>
        </p:spPr>
        <p:txBody>
          <a:bodyPr/>
          <a:lstStyle/>
          <a:p>
            <a:r>
              <a:rPr b="1" u="sng"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667" y="1654277"/>
            <a:ext cx="3232902" cy="3332816"/>
          </a:xfrm>
        </p:spPr>
        <p:txBody>
          <a:bodyPr/>
          <a:lstStyle/>
          <a:p>
            <a:r>
              <a:rPr dirty="0"/>
              <a:t>- Missing value handling</a:t>
            </a:r>
          </a:p>
          <a:p>
            <a:r>
              <a:rPr dirty="0"/>
              <a:t>- Date feature extraction</a:t>
            </a:r>
          </a:p>
          <a:p>
            <a:r>
              <a:rPr dirty="0"/>
              <a:t>- Categorical encoding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440B75-61F3-F652-6E07-768411542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113" y="1307689"/>
            <a:ext cx="5573687" cy="50488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683341"/>
          </a:xfrm>
        </p:spPr>
        <p:txBody>
          <a:bodyPr>
            <a:normAutofit/>
          </a:bodyPr>
          <a:lstStyle/>
          <a:p>
            <a:r>
              <a:rPr b="1" u="sng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326922"/>
            <a:ext cx="7704667" cy="3332816"/>
          </a:xfrm>
        </p:spPr>
        <p:txBody>
          <a:bodyPr/>
          <a:lstStyle/>
          <a:p>
            <a:r>
              <a:rPr dirty="0"/>
              <a:t>- Sales trends by store and time</a:t>
            </a:r>
          </a:p>
          <a:p>
            <a:r>
              <a:rPr dirty="0"/>
              <a:t>- Promo impact on sales</a:t>
            </a:r>
          </a:p>
          <a:p>
            <a:r>
              <a:rPr dirty="0"/>
              <a:t>- Holiday effects on customer 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87752-A123-2794-03F8-4C3106C7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653468"/>
            <a:ext cx="8529483" cy="405991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916" y="326923"/>
            <a:ext cx="6554867" cy="1524000"/>
          </a:xfrm>
        </p:spPr>
        <p:txBody>
          <a:bodyPr/>
          <a:lstStyle/>
          <a:p>
            <a:r>
              <a:rPr b="1" u="sng" dirty="0"/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375" y="1088923"/>
            <a:ext cx="3409335" cy="3350342"/>
          </a:xfrm>
        </p:spPr>
        <p:txBody>
          <a:bodyPr/>
          <a:lstStyle/>
          <a:p>
            <a:r>
              <a:rPr dirty="0"/>
              <a:t>- Trained multiple models</a:t>
            </a:r>
          </a:p>
          <a:p>
            <a:r>
              <a:rPr dirty="0"/>
              <a:t>- Selected the best based on RMSE</a:t>
            </a:r>
          </a:p>
          <a:p>
            <a:r>
              <a:rPr dirty="0"/>
              <a:t>- Models saved with </a:t>
            </a:r>
            <a:r>
              <a:rPr dirty="0" err="1"/>
              <a:t>joblib</a:t>
            </a: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BEA41F-DBA4-A8A5-BA71-C3ABDA7B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9342" y="1563328"/>
            <a:ext cx="6086283" cy="522830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7156</TotalTime>
  <Words>227</Words>
  <Application>Microsoft Office PowerPoint</Application>
  <PresentationFormat>On-screen Show (4:3)</PresentationFormat>
  <Paragraphs>41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Slice</vt:lpstr>
      <vt:lpstr>Rossmann Sales Forecasting</vt:lpstr>
      <vt:lpstr>Project Overview</vt:lpstr>
      <vt:lpstr>Problem Statement</vt:lpstr>
      <vt:lpstr>Business Objective</vt:lpstr>
      <vt:lpstr>Dataset Overview</vt:lpstr>
      <vt:lpstr>Feature Engineering</vt:lpstr>
      <vt:lpstr>Data Preprocessing</vt:lpstr>
      <vt:lpstr>Exploratory Data Analysis (EDA)</vt:lpstr>
      <vt:lpstr>Modeling Approach</vt:lpstr>
      <vt:lpstr>Model Evaluation Metrics</vt:lpstr>
      <vt:lpstr>Streamlit App Overview</vt:lpstr>
      <vt:lpstr>Streamlit App: Key Features</vt:lpstr>
      <vt:lpstr>Conclusion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Deepkiran</dc:creator>
  <cp:keywords/>
  <dc:description>generated using python-pptx</dc:description>
  <cp:lastModifiedBy>Deepali Daulat Chaugule</cp:lastModifiedBy>
  <cp:revision>2</cp:revision>
  <dcterms:created xsi:type="dcterms:W3CDTF">2013-01-27T09:14:16Z</dcterms:created>
  <dcterms:modified xsi:type="dcterms:W3CDTF">2025-05-04T11:07:45Z</dcterms:modified>
  <cp:category/>
</cp:coreProperties>
</file>