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6CD23-1462-4301-8EFB-C19E4C5157C0}" v="15" dt="2024-08-24T14:41:06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69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li Daulat Chaugule" userId="e1e7b48f4e3441f7" providerId="LiveId" clId="{0556CD23-1462-4301-8EFB-C19E4C5157C0}"/>
    <pc:docChg chg="undo custSel modSld modMainMaster">
      <pc:chgData name="Deepali Daulat Chaugule" userId="e1e7b48f4e3441f7" providerId="LiveId" clId="{0556CD23-1462-4301-8EFB-C19E4C5157C0}" dt="2024-08-24T14:44:21.294" v="59" actId="14100"/>
      <pc:docMkLst>
        <pc:docMk/>
      </pc:docMkLst>
      <pc:sldChg chg="modSp mod">
        <pc:chgData name="Deepali Daulat Chaugule" userId="e1e7b48f4e3441f7" providerId="LiveId" clId="{0556CD23-1462-4301-8EFB-C19E4C5157C0}" dt="2024-08-24T14:44:21.294" v="59" actId="14100"/>
        <pc:sldMkLst>
          <pc:docMk/>
          <pc:sldMk cId="0" sldId="256"/>
        </pc:sldMkLst>
        <pc:spChg chg="mod">
          <ac:chgData name="Deepali Daulat Chaugule" userId="e1e7b48f4e3441f7" providerId="LiveId" clId="{0556CD23-1462-4301-8EFB-C19E4C5157C0}" dt="2024-08-24T14:44:21.294" v="59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Deepali Daulat Chaugule" userId="e1e7b48f4e3441f7" providerId="LiveId" clId="{0556CD23-1462-4301-8EFB-C19E4C5157C0}" dt="2024-08-24T14:43:12.075" v="5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0556CD23-1462-4301-8EFB-C19E4C5157C0}" dt="2024-08-24T14:43:47.247" v="57" actId="14100"/>
        <pc:sldMkLst>
          <pc:docMk/>
          <pc:sldMk cId="0" sldId="257"/>
        </pc:sldMkLst>
        <pc:spChg chg="mod">
          <ac:chgData name="Deepali Daulat Chaugule" userId="e1e7b48f4e3441f7" providerId="LiveId" clId="{0556CD23-1462-4301-8EFB-C19E4C5157C0}" dt="2024-08-24T14:43:34.106" v="54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Deepali Daulat Chaugule" userId="e1e7b48f4e3441f7" providerId="LiveId" clId="{0556CD23-1462-4301-8EFB-C19E4C5157C0}" dt="2024-08-24T14:43:47.247" v="57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0556CD23-1462-4301-8EFB-C19E4C5157C0}" dt="2024-08-24T14:41:30.244" v="36" actId="20577"/>
        <pc:sldMkLst>
          <pc:docMk/>
          <pc:sldMk cId="0" sldId="258"/>
        </pc:sldMkLst>
        <pc:spChg chg="mod">
          <ac:chgData name="Deepali Daulat Chaugule" userId="e1e7b48f4e3441f7" providerId="LiveId" clId="{0556CD23-1462-4301-8EFB-C19E4C5157C0}" dt="2024-08-24T14:41:30.244" v="36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Deepali Daulat Chaugule" userId="e1e7b48f4e3441f7" providerId="LiveId" clId="{0556CD23-1462-4301-8EFB-C19E4C5157C0}" dt="2024-08-24T14:41:06.179" v="34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0556CD23-1462-4301-8EFB-C19E4C5157C0}" dt="2024-08-24T14:41:39.838" v="38" actId="20577"/>
        <pc:sldMkLst>
          <pc:docMk/>
          <pc:sldMk cId="0" sldId="259"/>
        </pc:sldMkLst>
        <pc:spChg chg="mod">
          <ac:chgData name="Deepali Daulat Chaugule" userId="e1e7b48f4e3441f7" providerId="LiveId" clId="{0556CD23-1462-4301-8EFB-C19E4C5157C0}" dt="2024-08-24T14:41:39.838" v="38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Deepali Daulat Chaugule" userId="e1e7b48f4e3441f7" providerId="LiveId" clId="{0556CD23-1462-4301-8EFB-C19E4C5157C0}" dt="2024-08-24T14:41:06.179" v="34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0556CD23-1462-4301-8EFB-C19E4C5157C0}" dt="2024-08-24T14:41:48.572" v="40" actId="20577"/>
        <pc:sldMkLst>
          <pc:docMk/>
          <pc:sldMk cId="0" sldId="260"/>
        </pc:sldMkLst>
        <pc:spChg chg="mod">
          <ac:chgData name="Deepali Daulat Chaugule" userId="e1e7b48f4e3441f7" providerId="LiveId" clId="{0556CD23-1462-4301-8EFB-C19E4C5157C0}" dt="2024-08-24T14:41:48.572" v="40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Deepali Daulat Chaugule" userId="e1e7b48f4e3441f7" providerId="LiveId" clId="{0556CD23-1462-4301-8EFB-C19E4C5157C0}" dt="2024-08-24T14:41:06.179" v="34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0556CD23-1462-4301-8EFB-C19E4C5157C0}" dt="2024-08-24T14:41:55.229" v="42" actId="20577"/>
        <pc:sldMkLst>
          <pc:docMk/>
          <pc:sldMk cId="0" sldId="261"/>
        </pc:sldMkLst>
        <pc:spChg chg="mod">
          <ac:chgData name="Deepali Daulat Chaugule" userId="e1e7b48f4e3441f7" providerId="LiveId" clId="{0556CD23-1462-4301-8EFB-C19E4C5157C0}" dt="2024-08-24T14:41:55.229" v="42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Deepali Daulat Chaugule" userId="e1e7b48f4e3441f7" providerId="LiveId" clId="{0556CD23-1462-4301-8EFB-C19E4C5157C0}" dt="2024-08-24T14:41:06.179" v="34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Deepali Daulat Chaugule" userId="e1e7b48f4e3441f7" providerId="LiveId" clId="{0556CD23-1462-4301-8EFB-C19E4C5157C0}" dt="2024-08-24T14:41:06.179" v="34"/>
        <pc:sldMkLst>
          <pc:docMk/>
          <pc:sldMk cId="0" sldId="262"/>
        </pc:sldMkLst>
        <pc:spChg chg="mod">
          <ac:chgData name="Deepali Daulat Chaugule" userId="e1e7b48f4e3441f7" providerId="LiveId" clId="{0556CD23-1462-4301-8EFB-C19E4C5157C0}" dt="2024-08-24T14:41:06.179" v="34"/>
          <ac:spMkLst>
            <pc:docMk/>
            <pc:sldMk cId="0" sldId="262"/>
            <ac:spMk id="2" creationId="{00000000-0000-0000-0000-000000000000}"/>
          </ac:spMkLst>
        </pc:spChg>
        <pc:spChg chg="mod">
          <ac:chgData name="Deepali Daulat Chaugule" userId="e1e7b48f4e3441f7" providerId="LiveId" clId="{0556CD23-1462-4301-8EFB-C19E4C5157C0}" dt="2024-08-24T14:41:06.179" v="34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Deepali Daulat Chaugule" userId="e1e7b48f4e3441f7" providerId="LiveId" clId="{0556CD23-1462-4301-8EFB-C19E4C5157C0}" dt="2024-08-24T14:41:06.179" v="34"/>
        <pc:sldMkLst>
          <pc:docMk/>
          <pc:sldMk cId="0" sldId="263"/>
        </pc:sldMkLst>
        <pc:spChg chg="mod">
          <ac:chgData name="Deepali Daulat Chaugule" userId="e1e7b48f4e3441f7" providerId="LiveId" clId="{0556CD23-1462-4301-8EFB-C19E4C5157C0}" dt="2024-08-24T14:41:06.179" v="34"/>
          <ac:spMkLst>
            <pc:docMk/>
            <pc:sldMk cId="0" sldId="263"/>
            <ac:spMk id="2" creationId="{00000000-0000-0000-0000-000000000000}"/>
          </ac:spMkLst>
        </pc:spChg>
        <pc:spChg chg="mod">
          <ac:chgData name="Deepali Daulat Chaugule" userId="e1e7b48f4e3441f7" providerId="LiveId" clId="{0556CD23-1462-4301-8EFB-C19E4C5157C0}" dt="2024-08-24T14:41:06.179" v="34"/>
          <ac:spMkLst>
            <pc:docMk/>
            <pc:sldMk cId="0" sldId="263"/>
            <ac:spMk id="3" creationId="{00000000-0000-0000-0000-000000000000}"/>
          </ac:spMkLst>
        </pc:spChg>
      </pc:sldChg>
      <pc:sldMasterChg chg="modSldLayout">
        <pc:chgData name="Deepali Daulat Chaugule" userId="e1e7b48f4e3441f7" providerId="LiveId" clId="{0556CD23-1462-4301-8EFB-C19E4C5157C0}" dt="2024-08-24T14:40:47.585" v="25"/>
        <pc:sldMasterMkLst>
          <pc:docMk/>
          <pc:sldMasterMk cId="2099803249" sldId="2147483834"/>
        </pc:sldMasterMkLst>
        <pc:sldLayoutChg chg="delSp">
          <pc:chgData name="Deepali Daulat Chaugule" userId="e1e7b48f4e3441f7" providerId="LiveId" clId="{0556CD23-1462-4301-8EFB-C19E4C5157C0}" dt="2024-08-24T14:40:47.585" v="25"/>
          <pc:sldLayoutMkLst>
            <pc:docMk/>
            <pc:sldMasterMk cId="2099803249" sldId="2147483834"/>
            <pc:sldLayoutMk cId="1892809574" sldId="2147483852"/>
          </pc:sldLayoutMkLst>
          <pc:spChg chg="del">
            <ac:chgData name="Deepali Daulat Chaugule" userId="e1e7b48f4e3441f7" providerId="LiveId" clId="{0556CD23-1462-4301-8EFB-C19E4C5157C0}" dt="2024-08-24T14:40:47.585" v="25"/>
            <ac:spMkLst>
              <pc:docMk/>
              <pc:sldMasterMk cId="2099803249" sldId="2147483834"/>
              <pc:sldLayoutMk cId="1892809574" sldId="2147483852"/>
              <ac:spMk id="7" creationId="{00000000-0000-0000-0000-000000000000}"/>
            </ac:spMkLst>
          </pc:spChg>
          <pc:spChg chg="del">
            <ac:chgData name="Deepali Daulat Chaugule" userId="e1e7b48f4e3441f7" providerId="LiveId" clId="{0556CD23-1462-4301-8EFB-C19E4C5157C0}" dt="2024-08-24T14:40:47.585" v="25"/>
            <ac:spMkLst>
              <pc:docMk/>
              <pc:sldMasterMk cId="2099803249" sldId="2147483834"/>
              <pc:sldLayoutMk cId="1892809574" sldId="2147483852"/>
              <ac:spMk id="9" creationId="{00000000-0000-0000-0000-000000000000}"/>
            </ac:spMkLst>
          </pc:spChg>
          <pc:spChg chg="del">
            <ac:chgData name="Deepali Daulat Chaugule" userId="e1e7b48f4e3441f7" providerId="LiveId" clId="{0556CD23-1462-4301-8EFB-C19E4C5157C0}" dt="2024-08-24T14:40:47.585" v="25"/>
            <ac:spMkLst>
              <pc:docMk/>
              <pc:sldMasterMk cId="2099803249" sldId="2147483834"/>
              <pc:sldLayoutMk cId="1892809574" sldId="2147483852"/>
              <ac:spMk id="10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6393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0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8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84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7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9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5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55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0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8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4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4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2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1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9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5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2377440"/>
            <a:ext cx="6947127" cy="2025226"/>
          </a:xfrm>
        </p:spPr>
        <p:txBody>
          <a:bodyPr/>
          <a:lstStyle/>
          <a:p>
            <a:pPr algn="l"/>
            <a:r>
              <a:rPr b="1" i="1" dirty="0">
                <a:solidFill>
                  <a:schemeClr val="accent1">
                    <a:lumMod val="50000"/>
                  </a:schemeClr>
                </a:solidFill>
              </a:rPr>
              <a:t>Simple Calculator Using </a:t>
            </a:r>
            <a:r>
              <a:rPr b="1" i="1" dirty="0" err="1">
                <a:solidFill>
                  <a:schemeClr val="accent1">
                    <a:lumMod val="50000"/>
                  </a:schemeClr>
                </a:solidFill>
              </a:rPr>
              <a:t>Tkinter</a:t>
            </a:r>
            <a:endParaRPr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961" y="4402666"/>
            <a:ext cx="5742039" cy="1845734"/>
          </a:xfrm>
        </p:spPr>
        <p:txBody>
          <a:bodyPr>
            <a:normAutofit/>
          </a:bodyPr>
          <a:lstStyle/>
          <a:p>
            <a:pPr algn="l"/>
            <a:r>
              <a:rPr sz="2400" b="1" i="1" dirty="0"/>
              <a:t>A Python GUI Application</a:t>
            </a:r>
            <a:endParaRPr lang="en-US" sz="2400" b="1" i="1" dirty="0"/>
          </a:p>
          <a:p>
            <a:pPr algn="l"/>
            <a:r>
              <a:rPr lang="en-IN" sz="2400" b="1" i="1" dirty="0"/>
              <a:t>                  </a:t>
            </a:r>
          </a:p>
          <a:p>
            <a:pPr algn="l"/>
            <a:r>
              <a:rPr lang="en-IN" sz="2400" b="1" i="1" dirty="0"/>
              <a:t>                      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Deepali Daulat Chaugule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 created a basic calculator application using Python's </a:t>
            </a:r>
            <a:r>
              <a:rPr dirty="0" err="1"/>
              <a:t>Tkinter</a:t>
            </a:r>
            <a:r>
              <a:rPr dirty="0"/>
              <a:t> library.</a:t>
            </a:r>
          </a:p>
          <a:p>
            <a:r>
              <a:rPr dirty="0"/>
              <a:t>The app demonstrates fundamental concepts in GUI development, including widget management, event handling, and user interaction.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676399"/>
          </a:xfrm>
        </p:spPr>
        <p:txBody>
          <a:bodyPr/>
          <a:lstStyle/>
          <a:p>
            <a:r>
              <a:rPr b="1" i="1" u="sng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86117"/>
            <a:ext cx="7704667" cy="3490452"/>
          </a:xfrm>
        </p:spPr>
        <p:txBody>
          <a:bodyPr/>
          <a:lstStyle/>
          <a:p>
            <a:r>
              <a:rPr dirty="0"/>
              <a:t>This presentation covers the creation of a simple calculator using the </a:t>
            </a:r>
            <a:r>
              <a:rPr dirty="0" err="1"/>
              <a:t>Tkinter</a:t>
            </a:r>
            <a:r>
              <a:rPr dirty="0"/>
              <a:t> library in Python.</a:t>
            </a:r>
          </a:p>
          <a:p>
            <a:endParaRPr dirty="0"/>
          </a:p>
          <a:p>
            <a:r>
              <a:rPr dirty="0"/>
              <a:t>The calculator performs basic arithmetic operations and features a graphical user interface (GUI) with buttons for digits and operations.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u="sng" dirty="0">
                <a:solidFill>
                  <a:schemeClr val="accent1">
                    <a:lumMod val="75000"/>
                  </a:schemeClr>
                </a:solidFill>
              </a:rPr>
              <a:t>Step 1</a:t>
            </a:r>
            <a:br>
              <a:rPr lang="en-US" dirty="0"/>
            </a:br>
            <a:r>
              <a:rPr dirty="0"/>
              <a:t> </a:t>
            </a:r>
            <a:r>
              <a:rPr b="1" i="1" dirty="0">
                <a:solidFill>
                  <a:schemeClr val="accent1">
                    <a:lumMod val="75000"/>
                  </a:schemeClr>
                </a:solidFill>
              </a:rPr>
              <a:t>Import Libraries and Initialize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23768"/>
            <a:ext cx="7704667" cy="3012112"/>
          </a:xfrm>
        </p:spPr>
        <p:txBody>
          <a:bodyPr/>
          <a:lstStyle/>
          <a:p>
            <a:r>
              <a:rPr dirty="0"/>
              <a:t>1. Import </a:t>
            </a:r>
            <a:r>
              <a:rPr dirty="0" err="1"/>
              <a:t>Tkinter</a:t>
            </a:r>
            <a:r>
              <a:rPr dirty="0"/>
              <a:t> library with alias '</a:t>
            </a:r>
            <a:r>
              <a:rPr dirty="0" err="1"/>
              <a:t>tk</a:t>
            </a:r>
            <a:r>
              <a:rPr dirty="0"/>
              <a:t>'.</a:t>
            </a:r>
          </a:p>
          <a:p>
            <a:r>
              <a:rPr dirty="0"/>
              <a:t>2. Create the main window using </a:t>
            </a:r>
            <a:r>
              <a:rPr dirty="0" err="1"/>
              <a:t>tk.Tk</a:t>
            </a:r>
            <a:r>
              <a:rPr dirty="0"/>
              <a:t>().</a:t>
            </a:r>
          </a:p>
          <a:p>
            <a:r>
              <a:rPr dirty="0"/>
              <a:t>3. Set the window title using </a:t>
            </a:r>
            <a:r>
              <a:rPr dirty="0" err="1"/>
              <a:t>root.title</a:t>
            </a:r>
            <a:r>
              <a:rPr dirty="0"/>
              <a:t>().</a:t>
            </a:r>
          </a:p>
          <a:p>
            <a:r>
              <a:rPr dirty="0"/>
              <a:t>4. Initialize a variable to store the calculator input expression.</a:t>
            </a:r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A81F0-C5AC-6612-E0ED-DD8C3A3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r="62688" b="74035"/>
          <a:stretch/>
        </p:blipFill>
        <p:spPr>
          <a:xfrm>
            <a:off x="2387192" y="4537048"/>
            <a:ext cx="4383138" cy="2077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u="sng" dirty="0">
                <a:solidFill>
                  <a:schemeClr val="accent1">
                    <a:lumMod val="75000"/>
                  </a:schemeClr>
                </a:solidFill>
              </a:rPr>
              <a:t>Step 2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b="1" i="1" dirty="0">
                <a:solidFill>
                  <a:schemeClr val="accent1">
                    <a:lumMod val="75000"/>
                  </a:schemeClr>
                </a:solidFill>
              </a:rPr>
              <a:t>Create Functions for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4252807" cy="3332816"/>
          </a:xfrm>
        </p:spPr>
        <p:txBody>
          <a:bodyPr>
            <a:normAutofit lnSpcReduction="10000"/>
          </a:bodyPr>
          <a:lstStyle/>
          <a:p>
            <a:r>
              <a:rPr dirty="0"/>
              <a:t>1. `press(num)`: Updates the input expression and displays it.</a:t>
            </a:r>
          </a:p>
          <a:p>
            <a:r>
              <a:rPr dirty="0"/>
              <a:t>2. `</a:t>
            </a:r>
            <a:r>
              <a:rPr dirty="0" err="1"/>
              <a:t>equalpress</a:t>
            </a:r>
            <a:r>
              <a:rPr dirty="0"/>
              <a:t>()`: Evaluates the input expression and displays the result or error.</a:t>
            </a:r>
          </a:p>
          <a:p>
            <a:r>
              <a:rPr dirty="0"/>
              <a:t>3. `clear()`: Clears the input expression and display.</a:t>
            </a:r>
          </a:p>
          <a:p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950448-DC87-62FF-0B10-998868E69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" r="67693" b="26313"/>
          <a:stretch/>
        </p:blipFill>
        <p:spPr>
          <a:xfrm>
            <a:off x="5356860" y="2420321"/>
            <a:ext cx="3017520" cy="3579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u="sng" dirty="0">
                <a:solidFill>
                  <a:schemeClr val="accent1">
                    <a:lumMod val="75000"/>
                  </a:schemeClr>
                </a:solidFill>
              </a:rPr>
              <a:t>Step 3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b="1" i="1" dirty="0">
                <a:solidFill>
                  <a:schemeClr val="accent1">
                    <a:lumMod val="75000"/>
                  </a:schemeClr>
                </a:solidFill>
              </a:rPr>
              <a:t>Setting Up the 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87879"/>
            <a:ext cx="7704667" cy="4312919"/>
          </a:xfrm>
        </p:spPr>
        <p:txBody>
          <a:bodyPr>
            <a:normAutofit/>
          </a:bodyPr>
          <a:lstStyle/>
          <a:p>
            <a:r>
              <a:rPr dirty="0"/>
              <a:t>1. Create an input field using `</a:t>
            </a:r>
            <a:r>
              <a:rPr dirty="0" err="1"/>
              <a:t>tk.Entry</a:t>
            </a:r>
            <a:r>
              <a:rPr dirty="0"/>
              <a:t>` to display the input and result.</a:t>
            </a:r>
          </a:p>
          <a:p>
            <a:r>
              <a:rPr dirty="0"/>
              <a:t>2. Create buttons for digits (0-9) and operations (+, -, *, /).</a:t>
            </a:r>
          </a:p>
          <a:p>
            <a:r>
              <a:rPr dirty="0"/>
              <a:t>3. Use </a:t>
            </a:r>
            <a:r>
              <a:rPr dirty="0" err="1"/>
              <a:t>Tkinter's</a:t>
            </a:r>
            <a:r>
              <a:rPr dirty="0"/>
              <a:t> `grid()` method to organize the buttons in a grid layout.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CC343-0767-8E53-FEA0-301BFDAEF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93" r="11569" b="5932"/>
          <a:stretch/>
        </p:blipFill>
        <p:spPr>
          <a:xfrm>
            <a:off x="833120" y="837564"/>
            <a:ext cx="8117840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7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776713"/>
          </a:xfrm>
        </p:spPr>
        <p:txBody>
          <a:bodyPr/>
          <a:lstStyle/>
          <a:p>
            <a:r>
              <a:rPr u="sng" dirty="0">
                <a:solidFill>
                  <a:schemeClr val="accent1">
                    <a:lumMod val="75000"/>
                  </a:schemeClr>
                </a:solidFill>
              </a:rPr>
              <a:t>Step 4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b="1" i="1" dirty="0">
                <a:solidFill>
                  <a:schemeClr val="accent1">
                    <a:lumMod val="75000"/>
                  </a:schemeClr>
                </a:solidFill>
              </a:rPr>
              <a:t>Creating the Main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48719"/>
            <a:ext cx="7704667" cy="3508801"/>
          </a:xfrm>
        </p:spPr>
        <p:txBody>
          <a:bodyPr/>
          <a:lstStyle/>
          <a:p>
            <a:r>
              <a:rPr dirty="0"/>
              <a:t>1. Use `</a:t>
            </a:r>
            <a:r>
              <a:rPr dirty="0" err="1"/>
              <a:t>root.mainloop</a:t>
            </a:r>
            <a:r>
              <a:rPr dirty="0"/>
              <a:t>()` to start the </a:t>
            </a:r>
            <a:r>
              <a:rPr dirty="0" err="1"/>
              <a:t>Tkinter</a:t>
            </a:r>
            <a:r>
              <a:rPr dirty="0"/>
              <a:t> event loop.</a:t>
            </a:r>
          </a:p>
          <a:p>
            <a:r>
              <a:rPr dirty="0"/>
              <a:t>2. This keeps the application running and responsive to user input until closed.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58760-4A2A-C679-6818-3427FE3B0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4" t="41957" r="74462" b="47167"/>
          <a:stretch/>
        </p:blipFill>
        <p:spPr>
          <a:xfrm>
            <a:off x="2252133" y="4400309"/>
            <a:ext cx="4495920" cy="10048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solidFill>
                  <a:schemeClr val="accent1">
                    <a:lumMod val="75000"/>
                  </a:schemeClr>
                </a:solidFill>
              </a:rP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complete code integrates all these steps to form a functional calculator application.</a:t>
            </a:r>
          </a:p>
          <a:p>
            <a:r>
              <a:rPr dirty="0"/>
              <a:t>Key elements include event handling for button clicks and dynamic updates to the display.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670DC-2110-D30D-CAF9-BBBCE23AA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1830" b="19404"/>
          <a:stretch/>
        </p:blipFill>
        <p:spPr>
          <a:xfrm>
            <a:off x="2551078" y="576507"/>
            <a:ext cx="4764122" cy="57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8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381</TotalTime>
  <Words>316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Simple Calculator Using Tkinter</vt:lpstr>
      <vt:lpstr>Introduction</vt:lpstr>
      <vt:lpstr>Step 1  Import Libraries and Initialize</vt:lpstr>
      <vt:lpstr>Step 2  Create Functions for Operations</vt:lpstr>
      <vt:lpstr>Step 3  Setting Up the GUI Layout</vt:lpstr>
      <vt:lpstr>PowerPoint Presentation</vt:lpstr>
      <vt:lpstr>Step 4  Creating the Main Loop</vt:lpstr>
      <vt:lpstr>Code Overview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Deepkiran</dc:creator>
  <cp:keywords/>
  <dc:description>generated using python-pptx</dc:description>
  <cp:lastModifiedBy>Deepali Daulat Chaugule</cp:lastModifiedBy>
  <cp:revision>4</cp:revision>
  <dcterms:created xsi:type="dcterms:W3CDTF">2013-01-27T09:14:16Z</dcterms:created>
  <dcterms:modified xsi:type="dcterms:W3CDTF">2024-08-25T15:33:01Z</dcterms:modified>
  <cp:category/>
</cp:coreProperties>
</file>