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176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D3CA1-D241-4ABD-B897-F30DCF502EC2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140ED-1123-4E79-95D2-3381B9ABE2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045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D3CA1-D241-4ABD-B897-F30DCF502EC2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140ED-1123-4E79-95D2-3381B9ABE2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65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D3CA1-D241-4ABD-B897-F30DCF502EC2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140ED-1123-4E79-95D2-3381B9ABE2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52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D3CA1-D241-4ABD-B897-F30DCF502EC2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140ED-1123-4E79-95D2-3381B9ABE2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66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D3CA1-D241-4ABD-B897-F30DCF502EC2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140ED-1123-4E79-95D2-3381B9ABE2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440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D3CA1-D241-4ABD-B897-F30DCF502EC2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140ED-1123-4E79-95D2-3381B9ABE2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820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D3CA1-D241-4ABD-B897-F30DCF502EC2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140ED-1123-4E79-95D2-3381B9ABE2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44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D3CA1-D241-4ABD-B897-F30DCF502EC2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140ED-1123-4E79-95D2-3381B9ABE2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4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D3CA1-D241-4ABD-B897-F30DCF502EC2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140ED-1123-4E79-95D2-3381B9ABE2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661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D3CA1-D241-4ABD-B897-F30DCF502EC2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140ED-1123-4E79-95D2-3381B9ABE2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020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D3CA1-D241-4ABD-B897-F30DCF502EC2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140ED-1123-4E79-95D2-3381B9ABE2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508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D3CA1-D241-4ABD-B897-F30DCF502EC2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140ED-1123-4E79-95D2-3381B9ABE2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939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6598" t="12099" r="37291" b="5185"/>
          <a:stretch/>
        </p:blipFill>
        <p:spPr>
          <a:xfrm>
            <a:off x="1025071" y="778328"/>
            <a:ext cx="2715450" cy="4838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6041" t="13580" r="37014" b="3580"/>
          <a:stretch/>
        </p:blipFill>
        <p:spPr>
          <a:xfrm>
            <a:off x="7110186" y="666749"/>
            <a:ext cx="2926975" cy="50618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327447" y="3933371"/>
            <a:ext cx="1414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Can sign in with google – Google API runs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368800" y="3471706"/>
            <a:ext cx="17562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white screen changes as the user clicks on these buttons. </a:t>
            </a:r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599543" y="4862286"/>
            <a:ext cx="769257" cy="50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885545" y="4949034"/>
            <a:ext cx="1545769" cy="421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537915" y="2714240"/>
            <a:ext cx="769257" cy="50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78749" y="1080833"/>
            <a:ext cx="15363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These button should take the user to the home page</a:t>
            </a:r>
            <a:endParaRPr lang="en-GB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9009741" y="4187371"/>
            <a:ext cx="1208316" cy="1814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747657" y="2254105"/>
            <a:ext cx="2351314" cy="1418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046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6146" t="13147" r="36666" b="3148"/>
          <a:stretch/>
        </p:blipFill>
        <p:spPr>
          <a:xfrm>
            <a:off x="4419600" y="1314450"/>
            <a:ext cx="2497025" cy="432435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890865" y="2360645"/>
            <a:ext cx="923731" cy="1679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51314" y="2024743"/>
            <a:ext cx="15395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This text should be bigger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7828384" y="1314450"/>
            <a:ext cx="2174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Choose a nicer font and be consistent</a:t>
            </a:r>
            <a:endParaRPr lang="en-GB" dirty="0"/>
          </a:p>
        </p:txBody>
      </p:sp>
      <p:cxnSp>
        <p:nvCxnSpPr>
          <p:cNvPr id="18" name="Straight Arrow Connector 17"/>
          <p:cNvCxnSpPr>
            <a:stCxn id="15" idx="1"/>
          </p:cNvCxnSpPr>
          <p:nvPr/>
        </p:nvCxnSpPr>
        <p:spPr>
          <a:xfrm flipH="1">
            <a:off x="6002694" y="1637616"/>
            <a:ext cx="1825690" cy="323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9918" y="177282"/>
            <a:ext cx="2939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This screen comes up when the user clicks on cuisines  from the home screen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5846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6042" t="14445" r="37083" b="2593"/>
          <a:stretch/>
        </p:blipFill>
        <p:spPr>
          <a:xfrm>
            <a:off x="4428672" y="1237343"/>
            <a:ext cx="3071813" cy="5334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39092" y="868011"/>
            <a:ext cx="2525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Name of the user</a:t>
            </a:r>
            <a:endParaRPr lang="en-GB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040847" y="1237343"/>
            <a:ext cx="923731" cy="1679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89363" y="163078"/>
            <a:ext cx="2936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This is the </a:t>
            </a:r>
            <a:r>
              <a:rPr lang="en-GB" dirty="0"/>
              <a:t>u</a:t>
            </a:r>
            <a:r>
              <a:rPr lang="en-GB" dirty="0" smtClean="0"/>
              <a:t>sers home screen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8152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6190" t="13280" r="36826" b="3898"/>
          <a:stretch/>
        </p:blipFill>
        <p:spPr>
          <a:xfrm>
            <a:off x="3773715" y="725713"/>
            <a:ext cx="3033486" cy="52372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18400" y="1473562"/>
            <a:ext cx="2061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Pictures of the recipes, name 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417320" y="1082040"/>
            <a:ext cx="1836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Searches of recipes that the user has searched</a:t>
            </a:r>
            <a:endParaRPr lang="en-GB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307080" y="1036320"/>
            <a:ext cx="723900" cy="2514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629400" y="1796728"/>
            <a:ext cx="9448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574280" y="2818002"/>
            <a:ext cx="1318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This will be replaced – favourites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>
            <a:off x="6751320" y="3279667"/>
            <a:ext cx="822960" cy="635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029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6597" t="16420" r="37709" b="3333"/>
          <a:stretch/>
        </p:blipFill>
        <p:spPr>
          <a:xfrm>
            <a:off x="3695700" y="546100"/>
            <a:ext cx="3238500" cy="56892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6700" y="222934"/>
            <a:ext cx="279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This is the users profile page 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848600" y="5168900"/>
            <a:ext cx="1892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This will swipe to the left and right to display their recipes</a:t>
            </a:r>
            <a:endParaRPr lang="en-GB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 flipV="1">
            <a:off x="7035800" y="5740400"/>
            <a:ext cx="812800" cy="28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010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105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Brunel University London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Deepali Kerai</dc:creator>
  <cp:lastModifiedBy>Deepali Kerai</cp:lastModifiedBy>
  <cp:revision>5</cp:revision>
  <dcterms:created xsi:type="dcterms:W3CDTF">2016-12-08T12:36:03Z</dcterms:created>
  <dcterms:modified xsi:type="dcterms:W3CDTF">2016-12-08T13:18:41Z</dcterms:modified>
</cp:coreProperties>
</file>