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6" r:id="rId5"/>
    <p:sldId id="263" r:id="rId6"/>
    <p:sldId id="264" r:id="rId7"/>
    <p:sldId id="259" r:id="rId8"/>
    <p:sldId id="260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2BD2-5ABC-43B8-B9E6-3F6943440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IN-House Services</a:t>
            </a:r>
          </a:p>
        </p:txBody>
      </p:sp>
    </p:spTree>
    <p:extLst>
      <p:ext uri="{BB962C8B-B14F-4D97-AF65-F5344CB8AC3E}">
        <p14:creationId xmlns:p14="http://schemas.microsoft.com/office/powerpoint/2010/main" val="210509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0115-C1A9-474B-871C-7542C7CD9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Thank You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7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DB12-13A4-494F-8761-D2E24F44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</a:t>
            </a:r>
            <a:r>
              <a:rPr lang="en-US" b="1" dirty="0"/>
              <a:t>PROJECT TEAM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FEF6-7A73-44D8-BBD9-A5FEAE98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45"/>
              </a:spcBef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</a:rPr>
              <a:t>1)Deepali Rajendra Zelte (210541281038)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2)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Pooja Sharad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Wayal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(210541281135)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57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2AD6-C6AF-4CB7-ACA2-C485614C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 </a:t>
            </a:r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FF99-6A25-46AC-8A87-286C9215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731521"/>
            <a:ext cx="10846323" cy="532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our project is to provide job to unemployed, talented, trustworthy people and also to provide instant services to customers.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customer can hire professionals according to their requirements and according to their time.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59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A3BF-A344-4AB1-AEBD-8F15D4E6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FF9F-1397-4C5D-ACF6-EBADD57D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Backend - J2EE Spring Boot</a:t>
            </a:r>
          </a:p>
          <a:p>
            <a:r>
              <a:rPr lang="en-IN" dirty="0"/>
              <a:t>Frontend - React js </a:t>
            </a:r>
          </a:p>
          <a:p>
            <a:r>
              <a:rPr lang="en-IN" dirty="0"/>
              <a:t>Database - MySql</a:t>
            </a:r>
          </a:p>
        </p:txBody>
      </p:sp>
    </p:spTree>
    <p:extLst>
      <p:ext uri="{BB962C8B-B14F-4D97-AF65-F5344CB8AC3E}">
        <p14:creationId xmlns:p14="http://schemas.microsoft.com/office/powerpoint/2010/main" val="58857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CCE2-95FB-4BDF-9B4C-0D9DE714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503" y="754602"/>
            <a:ext cx="7412864" cy="113634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PROBLEM DEFINATION &amp; PROPOSED                         SOLUTION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43432-BB16-42A0-B33B-59B974A81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988820"/>
            <a:ext cx="9985464" cy="347752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idea is based on current COVID scenario. Its very hectic job to search some workers like plumber, driver, chef , painter etc.</a:t>
            </a:r>
          </a:p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COVID unemployment rate is increased </a:t>
            </a:r>
          </a:p>
          <a:p>
            <a:endParaRPr lang="en-IN" dirty="0"/>
          </a:p>
          <a:p>
            <a:pPr marL="0" indent="0" algn="just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 : 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will overcome above problems and provide much more facilities to the customer and employees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03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826D-340B-4AD6-AC62-7CDDBC7D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BENEFITS OF PROJECT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EA58-A252-441D-B891-532D51FE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87880"/>
            <a:ext cx="9683254" cy="337846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 time &amp; effort by connecting with all the workers on a single platform.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people according to their location and specific time duration.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03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F4A8-4595-46EE-9F93-E4953A1F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12" y="729967"/>
            <a:ext cx="9603275" cy="1049235"/>
          </a:xfrm>
        </p:spPr>
        <p:txBody>
          <a:bodyPr/>
          <a:lstStyle/>
          <a:p>
            <a:r>
              <a:rPr lang="en-IN" dirty="0"/>
              <a:t>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800B-BBD6-4474-A11D-DDC1D70DF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12" y="1844040"/>
            <a:ext cx="10987229" cy="4283993"/>
          </a:xfrm>
        </p:spPr>
        <p:txBody>
          <a:bodyPr>
            <a:normAutofit/>
          </a:bodyPr>
          <a:lstStyle/>
          <a:p>
            <a:r>
              <a:rPr lang="en-IN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:</a:t>
            </a:r>
          </a:p>
          <a:p>
            <a:pPr marL="457200" lvl="1" indent="0"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allows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and Employees/Professionals</a:t>
            </a:r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register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hemselves into the system by filling all the information about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selves.</a:t>
            </a:r>
          </a:p>
          <a:p>
            <a:r>
              <a:rPr lang="en-IN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 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based Login:-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Admin, customer and Employee can login through same page.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is provided according to login.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:</a:t>
            </a:r>
          </a:p>
          <a:p>
            <a:pPr lvl="2"/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can see all the professionals/employees and customers.</a:t>
            </a:r>
          </a:p>
          <a:p>
            <a:pPr lvl="2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By using View Complaint Functionality admin can block that Customer or Employee</a:t>
            </a:r>
          </a:p>
          <a:p>
            <a:pPr marL="4572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28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8B3B-9938-4E97-9808-9F6140FF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63A8B-AF3C-4357-BB3D-222ED283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21" y="1981201"/>
            <a:ext cx="10285234" cy="3458512"/>
          </a:xfrm>
        </p:spPr>
        <p:txBody>
          <a:bodyPr>
            <a:normAutofit fontScale="85000" lnSpcReduction="2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IN" sz="2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/Professional:</a:t>
            </a:r>
          </a:p>
          <a:p>
            <a:pPr lvl="2"/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Professionals/Employees will be able to register and login themselves as professionals/Employee</a:t>
            </a:r>
          </a:p>
          <a:p>
            <a:pPr lvl="2"/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professionals/Employees can simply select their work area.</a:t>
            </a:r>
          </a:p>
          <a:p>
            <a:pPr lvl="2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 /Employees have rights to accept or reject the request of customers.</a:t>
            </a:r>
            <a:endParaRPr lang="en-IN" sz="17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1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Login:</a:t>
            </a:r>
          </a:p>
          <a:p>
            <a:pPr lvl="2"/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customers can simply register and login themselves into application.</a:t>
            </a:r>
          </a:p>
          <a:p>
            <a:pPr lvl="2"/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customers can hire the professional/Employee according to their work.</a:t>
            </a:r>
          </a:p>
          <a:p>
            <a:pPr lvl="2"/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customers can search according to their requirement and according to their nearby city they will get a list of professional/Employee workers.</a:t>
            </a:r>
            <a:r>
              <a:rPr lang="en-IN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sz="2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Complaints:</a:t>
            </a:r>
            <a:endParaRPr lang="en-IN" sz="21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add complaint about any Professional after service.</a:t>
            </a:r>
          </a:p>
          <a:p>
            <a:pPr marL="457200" lvl="1" indent="0">
              <a:buNone/>
            </a:pPr>
            <a:endParaRPr lang="en-US" dirty="0"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70989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826D-340B-4AD6-AC62-7CDDBC7D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FUTURE scope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EA58-A252-441D-B891-532D51FE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87880"/>
            <a:ext cx="9683254" cy="3378465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add more services to the system.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expand this business to the broader level.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we can add online payment 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enhance the interaction between customers and employees.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0354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29</TotalTime>
  <Words>413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Courier New</vt:lpstr>
      <vt:lpstr>georgia</vt:lpstr>
      <vt:lpstr>Gill Sans MT</vt:lpstr>
      <vt:lpstr>Times</vt:lpstr>
      <vt:lpstr>Times New Roman</vt:lpstr>
      <vt:lpstr>Wingdings</vt:lpstr>
      <vt:lpstr>Gallery</vt:lpstr>
      <vt:lpstr>IN-House Services</vt:lpstr>
      <vt:lpstr>                           PROJECT TEAM </vt:lpstr>
      <vt:lpstr>    INTRODUCTION</vt:lpstr>
      <vt:lpstr>Technologies used</vt:lpstr>
      <vt:lpstr>PROBLEM DEFINATION &amp; PROPOSED                         SOLUTION</vt:lpstr>
      <vt:lpstr>                      BENEFITS OF PROJECT</vt:lpstr>
      <vt:lpstr>Functionality </vt:lpstr>
      <vt:lpstr>Functionality</vt:lpstr>
      <vt:lpstr>                      FUTURE scope</vt:lpstr>
      <vt:lpstr>   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IN-House Services</dc:title>
  <dc:creator>Pooja Wayal</dc:creator>
  <cp:lastModifiedBy>zeltedipali123@gmail.com</cp:lastModifiedBy>
  <cp:revision>14</cp:revision>
  <dcterms:created xsi:type="dcterms:W3CDTF">2021-09-05T17:51:06Z</dcterms:created>
  <dcterms:modified xsi:type="dcterms:W3CDTF">2021-09-30T10:58:02Z</dcterms:modified>
</cp:coreProperties>
</file>