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58" r:id="rId4"/>
    <p:sldId id="263" r:id="rId5"/>
    <p:sldId id="261" r:id="rId6"/>
    <p:sldId id="260" r:id="rId7"/>
    <p:sldId id="259" r:id="rId8"/>
    <p:sldId id="262" r:id="rId9"/>
    <p:sldId id="264" r:id="rId10"/>
    <p:sldId id="268" r:id="rId11"/>
    <p:sldId id="265" r:id="rId12"/>
    <p:sldId id="267" r:id="rId13"/>
    <p:sldId id="266" r:id="rId14"/>
    <p:sldId id="269" r:id="rId15"/>
    <p:sldId id="270" r:id="rId16"/>
    <p:sldId id="271"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ata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F2302E-7019-42D5-915E-C8A1ED5ACE0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7825FB-9177-4F09-9B46-55336DAF8E20}">
      <dgm:prSet/>
      <dgm:spPr/>
      <dgm:t>
        <a:bodyPr/>
        <a:lstStyle/>
        <a:p>
          <a:pPr>
            <a:defRPr cap="all"/>
          </a:pPr>
          <a:r>
            <a:rPr lang="en-IN" baseline="0"/>
            <a:t>Importing necessary libraries</a:t>
          </a:r>
          <a:endParaRPr lang="en-US"/>
        </a:p>
      </dgm:t>
    </dgm:pt>
    <dgm:pt modelId="{17B4FA93-235B-469D-BEA2-CBC1FDE74A9C}" type="parTrans" cxnId="{0553DCC2-5784-4B40-AB97-72EA0238D43D}">
      <dgm:prSet/>
      <dgm:spPr/>
      <dgm:t>
        <a:bodyPr/>
        <a:lstStyle/>
        <a:p>
          <a:endParaRPr lang="en-US"/>
        </a:p>
      </dgm:t>
    </dgm:pt>
    <dgm:pt modelId="{69699FBD-4C01-450A-9C88-F1F354CB93AF}" type="sibTrans" cxnId="{0553DCC2-5784-4B40-AB97-72EA0238D43D}">
      <dgm:prSet/>
      <dgm:spPr/>
      <dgm:t>
        <a:bodyPr/>
        <a:lstStyle/>
        <a:p>
          <a:endParaRPr lang="en-US"/>
        </a:p>
      </dgm:t>
    </dgm:pt>
    <dgm:pt modelId="{A57A41C5-AB75-4786-A279-10F71984D295}">
      <dgm:prSet/>
      <dgm:spPr/>
      <dgm:t>
        <a:bodyPr/>
        <a:lstStyle/>
        <a:p>
          <a:pPr>
            <a:defRPr cap="all"/>
          </a:pPr>
          <a:r>
            <a:rPr lang="en-IN" baseline="0"/>
            <a:t>News – u.s.a.</a:t>
          </a:r>
          <a:endParaRPr lang="en-US"/>
        </a:p>
      </dgm:t>
    </dgm:pt>
    <dgm:pt modelId="{D161F39B-FD97-4983-9CB4-660AA547B4F6}" type="parTrans" cxnId="{C2658BC6-030D-48E9-851B-0C43D7C91BF0}">
      <dgm:prSet/>
      <dgm:spPr/>
      <dgm:t>
        <a:bodyPr/>
        <a:lstStyle/>
        <a:p>
          <a:endParaRPr lang="en-US"/>
        </a:p>
      </dgm:t>
    </dgm:pt>
    <dgm:pt modelId="{FEE0D428-4FBF-45B0-9C53-73AB322D8567}" type="sibTrans" cxnId="{C2658BC6-030D-48E9-851B-0C43D7C91BF0}">
      <dgm:prSet/>
      <dgm:spPr/>
      <dgm:t>
        <a:bodyPr/>
        <a:lstStyle/>
        <a:p>
          <a:endParaRPr lang="en-US"/>
        </a:p>
      </dgm:t>
    </dgm:pt>
    <dgm:pt modelId="{5A8FFCE9-98E2-404A-9D15-6A5E34EFF3BB}">
      <dgm:prSet/>
      <dgm:spPr/>
      <dgm:t>
        <a:bodyPr/>
        <a:lstStyle/>
        <a:p>
          <a:pPr>
            <a:defRPr cap="all"/>
          </a:pPr>
          <a:r>
            <a:rPr lang="en-IN" baseline="0"/>
            <a:t>Geospatial analysis</a:t>
          </a:r>
          <a:endParaRPr lang="en-US"/>
        </a:p>
      </dgm:t>
    </dgm:pt>
    <dgm:pt modelId="{611ED1FA-659A-4E50-BDA7-DFFD645548CE}" type="parTrans" cxnId="{F03F8B94-8106-4D1E-B25E-79D2EDAF9B06}">
      <dgm:prSet/>
      <dgm:spPr/>
      <dgm:t>
        <a:bodyPr/>
        <a:lstStyle/>
        <a:p>
          <a:endParaRPr lang="en-US"/>
        </a:p>
      </dgm:t>
    </dgm:pt>
    <dgm:pt modelId="{10256397-8ECB-44D7-80EF-9BD9389D6329}" type="sibTrans" cxnId="{F03F8B94-8106-4D1E-B25E-79D2EDAF9B06}">
      <dgm:prSet/>
      <dgm:spPr/>
      <dgm:t>
        <a:bodyPr/>
        <a:lstStyle/>
        <a:p>
          <a:endParaRPr lang="en-US"/>
        </a:p>
      </dgm:t>
    </dgm:pt>
    <dgm:pt modelId="{8D1798AD-6B8A-4CF9-8D25-E09474D15FE0}">
      <dgm:prSet/>
      <dgm:spPr/>
      <dgm:t>
        <a:bodyPr/>
        <a:lstStyle/>
        <a:p>
          <a:pPr>
            <a:defRPr cap="all"/>
          </a:pPr>
          <a:r>
            <a:rPr lang="en-IN" baseline="0"/>
            <a:t>Tableau visualization</a:t>
          </a:r>
          <a:endParaRPr lang="en-US"/>
        </a:p>
      </dgm:t>
    </dgm:pt>
    <dgm:pt modelId="{BA0274B1-7836-4C49-B692-EE7DB7DCA418}" type="parTrans" cxnId="{72E839D8-162C-4F80-B250-F3192C6D410D}">
      <dgm:prSet/>
      <dgm:spPr/>
      <dgm:t>
        <a:bodyPr/>
        <a:lstStyle/>
        <a:p>
          <a:endParaRPr lang="en-US"/>
        </a:p>
      </dgm:t>
    </dgm:pt>
    <dgm:pt modelId="{07640598-9351-4593-8870-545A31D31785}" type="sibTrans" cxnId="{72E839D8-162C-4F80-B250-F3192C6D410D}">
      <dgm:prSet/>
      <dgm:spPr/>
      <dgm:t>
        <a:bodyPr/>
        <a:lstStyle/>
        <a:p>
          <a:endParaRPr lang="en-US"/>
        </a:p>
      </dgm:t>
    </dgm:pt>
    <dgm:pt modelId="{A2E84A36-1FF7-478B-A8FD-BB0C441635C1}">
      <dgm:prSet/>
      <dgm:spPr/>
      <dgm:t>
        <a:bodyPr/>
        <a:lstStyle/>
        <a:p>
          <a:pPr>
            <a:defRPr cap="all"/>
          </a:pPr>
          <a:r>
            <a:rPr lang="en-IN" baseline="0"/>
            <a:t>summary</a:t>
          </a:r>
          <a:endParaRPr lang="en-US"/>
        </a:p>
      </dgm:t>
    </dgm:pt>
    <dgm:pt modelId="{31814F38-15A4-49BB-ACA9-C2E3DBC09F25}" type="parTrans" cxnId="{F1211509-A2E7-48BA-A539-35AF92FDFB82}">
      <dgm:prSet/>
      <dgm:spPr/>
      <dgm:t>
        <a:bodyPr/>
        <a:lstStyle/>
        <a:p>
          <a:endParaRPr lang="en-US"/>
        </a:p>
      </dgm:t>
    </dgm:pt>
    <dgm:pt modelId="{CD188273-D546-4081-887D-BDFB7735CBC3}" type="sibTrans" cxnId="{F1211509-A2E7-48BA-A539-35AF92FDFB82}">
      <dgm:prSet/>
      <dgm:spPr/>
      <dgm:t>
        <a:bodyPr/>
        <a:lstStyle/>
        <a:p>
          <a:endParaRPr lang="en-US"/>
        </a:p>
      </dgm:t>
    </dgm:pt>
    <dgm:pt modelId="{8D698EBE-E9E5-42B4-9844-B3F332965584}" type="pres">
      <dgm:prSet presAssocID="{91F2302E-7019-42D5-915E-C8A1ED5ACE02}" presName="root" presStyleCnt="0">
        <dgm:presLayoutVars>
          <dgm:dir/>
          <dgm:resizeHandles val="exact"/>
        </dgm:presLayoutVars>
      </dgm:prSet>
      <dgm:spPr/>
    </dgm:pt>
    <dgm:pt modelId="{F3B9EBD5-242F-4948-912E-37843786E8D3}" type="pres">
      <dgm:prSet presAssocID="{217825FB-9177-4F09-9B46-55336DAF8E20}" presName="compNode" presStyleCnt="0"/>
      <dgm:spPr/>
    </dgm:pt>
    <dgm:pt modelId="{EA0E65AB-38D6-4B91-ABD5-A9B370959368}" type="pres">
      <dgm:prSet presAssocID="{217825FB-9177-4F09-9B46-55336DAF8E20}" presName="iconBgRect" presStyleLbl="bgShp" presStyleIdx="0" presStyleCnt="5"/>
      <dgm:spPr/>
    </dgm:pt>
    <dgm:pt modelId="{EFE80E19-64CE-4C8E-9A3B-3A09C5A23FFC}" type="pres">
      <dgm:prSet presAssocID="{217825FB-9177-4F09-9B46-55336DAF8E2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8D72DE49-2AD2-49F5-8A5C-2ACF2A8487EC}" type="pres">
      <dgm:prSet presAssocID="{217825FB-9177-4F09-9B46-55336DAF8E20}" presName="spaceRect" presStyleCnt="0"/>
      <dgm:spPr/>
    </dgm:pt>
    <dgm:pt modelId="{8D89DC3E-3495-48EC-BC7A-B8E3A611F830}" type="pres">
      <dgm:prSet presAssocID="{217825FB-9177-4F09-9B46-55336DAF8E20}" presName="textRect" presStyleLbl="revTx" presStyleIdx="0" presStyleCnt="5">
        <dgm:presLayoutVars>
          <dgm:chMax val="1"/>
          <dgm:chPref val="1"/>
        </dgm:presLayoutVars>
      </dgm:prSet>
      <dgm:spPr/>
    </dgm:pt>
    <dgm:pt modelId="{40C9627A-E761-4032-9434-4234976840D3}" type="pres">
      <dgm:prSet presAssocID="{69699FBD-4C01-450A-9C88-F1F354CB93AF}" presName="sibTrans" presStyleCnt="0"/>
      <dgm:spPr/>
    </dgm:pt>
    <dgm:pt modelId="{D0A60B77-B19C-4652-8C6C-333614253FE6}" type="pres">
      <dgm:prSet presAssocID="{A57A41C5-AB75-4786-A279-10F71984D295}" presName="compNode" presStyleCnt="0"/>
      <dgm:spPr/>
    </dgm:pt>
    <dgm:pt modelId="{D3A7B02E-7E49-4FB5-BF6D-C86E2C0CBA3A}" type="pres">
      <dgm:prSet presAssocID="{A57A41C5-AB75-4786-A279-10F71984D295}" presName="iconBgRect" presStyleLbl="bgShp" presStyleIdx="1" presStyleCnt="5"/>
      <dgm:spPr/>
    </dgm:pt>
    <dgm:pt modelId="{8DC343FD-F78F-4D2A-B0A0-1BB59BFA0D33}" type="pres">
      <dgm:prSet presAssocID="{A57A41C5-AB75-4786-A279-10F71984D29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D517E98E-53CD-4CEB-AB9F-5F3C1B5292F1}" type="pres">
      <dgm:prSet presAssocID="{A57A41C5-AB75-4786-A279-10F71984D295}" presName="spaceRect" presStyleCnt="0"/>
      <dgm:spPr/>
    </dgm:pt>
    <dgm:pt modelId="{C9274047-3681-4FC2-BCBA-AEA05C85BD67}" type="pres">
      <dgm:prSet presAssocID="{A57A41C5-AB75-4786-A279-10F71984D295}" presName="textRect" presStyleLbl="revTx" presStyleIdx="1" presStyleCnt="5">
        <dgm:presLayoutVars>
          <dgm:chMax val="1"/>
          <dgm:chPref val="1"/>
        </dgm:presLayoutVars>
      </dgm:prSet>
      <dgm:spPr/>
    </dgm:pt>
    <dgm:pt modelId="{14D68FAC-1C79-4479-BAC5-782E822DBD88}" type="pres">
      <dgm:prSet presAssocID="{FEE0D428-4FBF-45B0-9C53-73AB322D8567}" presName="sibTrans" presStyleCnt="0"/>
      <dgm:spPr/>
    </dgm:pt>
    <dgm:pt modelId="{3812FAC7-C426-4984-8346-6EB2412F18F6}" type="pres">
      <dgm:prSet presAssocID="{5A8FFCE9-98E2-404A-9D15-6A5E34EFF3BB}" presName="compNode" presStyleCnt="0"/>
      <dgm:spPr/>
    </dgm:pt>
    <dgm:pt modelId="{7EEAEF3D-82F7-4EA2-934F-EF5E25428288}" type="pres">
      <dgm:prSet presAssocID="{5A8FFCE9-98E2-404A-9D15-6A5E34EFF3BB}" presName="iconBgRect" presStyleLbl="bgShp" presStyleIdx="2" presStyleCnt="5"/>
      <dgm:spPr/>
    </dgm:pt>
    <dgm:pt modelId="{0A39519F-29C6-4159-8133-8E4D8D4239B5}" type="pres">
      <dgm:prSet presAssocID="{5A8FFCE9-98E2-404A-9D15-6A5E34EFF3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tellite"/>
        </a:ext>
      </dgm:extLst>
    </dgm:pt>
    <dgm:pt modelId="{E0B91E56-103B-4336-B349-D83FF131DD33}" type="pres">
      <dgm:prSet presAssocID="{5A8FFCE9-98E2-404A-9D15-6A5E34EFF3BB}" presName="spaceRect" presStyleCnt="0"/>
      <dgm:spPr/>
    </dgm:pt>
    <dgm:pt modelId="{8BF83A6F-168A-462B-88EA-1F7822369E6A}" type="pres">
      <dgm:prSet presAssocID="{5A8FFCE9-98E2-404A-9D15-6A5E34EFF3BB}" presName="textRect" presStyleLbl="revTx" presStyleIdx="2" presStyleCnt="5">
        <dgm:presLayoutVars>
          <dgm:chMax val="1"/>
          <dgm:chPref val="1"/>
        </dgm:presLayoutVars>
      </dgm:prSet>
      <dgm:spPr/>
    </dgm:pt>
    <dgm:pt modelId="{0AD3EB08-617A-4CD7-B570-F790C4EB648B}" type="pres">
      <dgm:prSet presAssocID="{10256397-8ECB-44D7-80EF-9BD9389D6329}" presName="sibTrans" presStyleCnt="0"/>
      <dgm:spPr/>
    </dgm:pt>
    <dgm:pt modelId="{5C069A52-8D7B-4370-B2BC-68035A96C4C1}" type="pres">
      <dgm:prSet presAssocID="{8D1798AD-6B8A-4CF9-8D25-E09474D15FE0}" presName="compNode" presStyleCnt="0"/>
      <dgm:spPr/>
    </dgm:pt>
    <dgm:pt modelId="{BE64AE9E-455B-4868-A085-FF8F1A8B8936}" type="pres">
      <dgm:prSet presAssocID="{8D1798AD-6B8A-4CF9-8D25-E09474D15FE0}" presName="iconBgRect" presStyleLbl="bgShp" presStyleIdx="3" presStyleCnt="5"/>
      <dgm:spPr/>
    </dgm:pt>
    <dgm:pt modelId="{7489DD06-C256-429A-B5BC-9CBDB1447DC3}" type="pres">
      <dgm:prSet presAssocID="{8D1798AD-6B8A-4CF9-8D25-E09474D15FE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lette"/>
        </a:ext>
      </dgm:extLst>
    </dgm:pt>
    <dgm:pt modelId="{4EFB8F5B-1E69-42A1-885F-93B4EAD5B1CD}" type="pres">
      <dgm:prSet presAssocID="{8D1798AD-6B8A-4CF9-8D25-E09474D15FE0}" presName="spaceRect" presStyleCnt="0"/>
      <dgm:spPr/>
    </dgm:pt>
    <dgm:pt modelId="{F5403CF9-8F34-428D-A4D1-11D2D8BB2CA4}" type="pres">
      <dgm:prSet presAssocID="{8D1798AD-6B8A-4CF9-8D25-E09474D15FE0}" presName="textRect" presStyleLbl="revTx" presStyleIdx="3" presStyleCnt="5">
        <dgm:presLayoutVars>
          <dgm:chMax val="1"/>
          <dgm:chPref val="1"/>
        </dgm:presLayoutVars>
      </dgm:prSet>
      <dgm:spPr/>
    </dgm:pt>
    <dgm:pt modelId="{E2DCE844-886A-43AC-9955-A204E5963426}" type="pres">
      <dgm:prSet presAssocID="{07640598-9351-4593-8870-545A31D31785}" presName="sibTrans" presStyleCnt="0"/>
      <dgm:spPr/>
    </dgm:pt>
    <dgm:pt modelId="{62CCE0DF-464A-43A3-A761-2EEE0A926DFC}" type="pres">
      <dgm:prSet presAssocID="{A2E84A36-1FF7-478B-A8FD-BB0C441635C1}" presName="compNode" presStyleCnt="0"/>
      <dgm:spPr/>
    </dgm:pt>
    <dgm:pt modelId="{85002AD1-2C38-4610-8CBB-7170428B4B13}" type="pres">
      <dgm:prSet presAssocID="{A2E84A36-1FF7-478B-A8FD-BB0C441635C1}" presName="iconBgRect" presStyleLbl="bgShp" presStyleIdx="4" presStyleCnt="5"/>
      <dgm:spPr/>
    </dgm:pt>
    <dgm:pt modelId="{77E815CF-C32A-4CEE-A704-BD68F2107EF7}" type="pres">
      <dgm:prSet presAssocID="{A2E84A36-1FF7-478B-A8FD-BB0C441635C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67D7C423-4B0D-415B-A4CC-76236CFFC520}" type="pres">
      <dgm:prSet presAssocID="{A2E84A36-1FF7-478B-A8FD-BB0C441635C1}" presName="spaceRect" presStyleCnt="0"/>
      <dgm:spPr/>
    </dgm:pt>
    <dgm:pt modelId="{62AD5940-7085-4969-B6E0-D7F8C25ED433}" type="pres">
      <dgm:prSet presAssocID="{A2E84A36-1FF7-478B-A8FD-BB0C441635C1}" presName="textRect" presStyleLbl="revTx" presStyleIdx="4" presStyleCnt="5">
        <dgm:presLayoutVars>
          <dgm:chMax val="1"/>
          <dgm:chPref val="1"/>
        </dgm:presLayoutVars>
      </dgm:prSet>
      <dgm:spPr/>
    </dgm:pt>
  </dgm:ptLst>
  <dgm:cxnLst>
    <dgm:cxn modelId="{F1211509-A2E7-48BA-A539-35AF92FDFB82}" srcId="{91F2302E-7019-42D5-915E-C8A1ED5ACE02}" destId="{A2E84A36-1FF7-478B-A8FD-BB0C441635C1}" srcOrd="4" destOrd="0" parTransId="{31814F38-15A4-49BB-ACA9-C2E3DBC09F25}" sibTransId="{CD188273-D546-4081-887D-BDFB7735CBC3}"/>
    <dgm:cxn modelId="{ADF6C32C-F2F7-4E08-8780-4D9D6B86A8BB}" type="presOf" srcId="{217825FB-9177-4F09-9B46-55336DAF8E20}" destId="{8D89DC3E-3495-48EC-BC7A-B8E3A611F830}" srcOrd="0" destOrd="0" presId="urn:microsoft.com/office/officeart/2018/5/layout/IconCircleLabelList"/>
    <dgm:cxn modelId="{F03F8B94-8106-4D1E-B25E-79D2EDAF9B06}" srcId="{91F2302E-7019-42D5-915E-C8A1ED5ACE02}" destId="{5A8FFCE9-98E2-404A-9D15-6A5E34EFF3BB}" srcOrd="2" destOrd="0" parTransId="{611ED1FA-659A-4E50-BDA7-DFFD645548CE}" sibTransId="{10256397-8ECB-44D7-80EF-9BD9389D6329}"/>
    <dgm:cxn modelId="{ECE22E98-EFED-419F-A842-195072AA2C84}" type="presOf" srcId="{5A8FFCE9-98E2-404A-9D15-6A5E34EFF3BB}" destId="{8BF83A6F-168A-462B-88EA-1F7822369E6A}" srcOrd="0" destOrd="0" presId="urn:microsoft.com/office/officeart/2018/5/layout/IconCircleLabelList"/>
    <dgm:cxn modelId="{2D5E4BB7-3861-4BC4-A55F-03CFECE26FA2}" type="presOf" srcId="{A2E84A36-1FF7-478B-A8FD-BB0C441635C1}" destId="{62AD5940-7085-4969-B6E0-D7F8C25ED433}" srcOrd="0" destOrd="0" presId="urn:microsoft.com/office/officeart/2018/5/layout/IconCircleLabelList"/>
    <dgm:cxn modelId="{0553DCC2-5784-4B40-AB97-72EA0238D43D}" srcId="{91F2302E-7019-42D5-915E-C8A1ED5ACE02}" destId="{217825FB-9177-4F09-9B46-55336DAF8E20}" srcOrd="0" destOrd="0" parTransId="{17B4FA93-235B-469D-BEA2-CBC1FDE74A9C}" sibTransId="{69699FBD-4C01-450A-9C88-F1F354CB93AF}"/>
    <dgm:cxn modelId="{C2658BC6-030D-48E9-851B-0C43D7C91BF0}" srcId="{91F2302E-7019-42D5-915E-C8A1ED5ACE02}" destId="{A57A41C5-AB75-4786-A279-10F71984D295}" srcOrd="1" destOrd="0" parTransId="{D161F39B-FD97-4983-9CB4-660AA547B4F6}" sibTransId="{FEE0D428-4FBF-45B0-9C53-73AB322D8567}"/>
    <dgm:cxn modelId="{72E839D8-162C-4F80-B250-F3192C6D410D}" srcId="{91F2302E-7019-42D5-915E-C8A1ED5ACE02}" destId="{8D1798AD-6B8A-4CF9-8D25-E09474D15FE0}" srcOrd="3" destOrd="0" parTransId="{BA0274B1-7836-4C49-B692-EE7DB7DCA418}" sibTransId="{07640598-9351-4593-8870-545A31D31785}"/>
    <dgm:cxn modelId="{2F89C3E4-A309-4807-AD49-7F943358C065}" type="presOf" srcId="{A57A41C5-AB75-4786-A279-10F71984D295}" destId="{C9274047-3681-4FC2-BCBA-AEA05C85BD67}" srcOrd="0" destOrd="0" presId="urn:microsoft.com/office/officeart/2018/5/layout/IconCircleLabelList"/>
    <dgm:cxn modelId="{671903F0-BE01-48C4-ADC0-C1DA8EC85EF4}" type="presOf" srcId="{8D1798AD-6B8A-4CF9-8D25-E09474D15FE0}" destId="{F5403CF9-8F34-428D-A4D1-11D2D8BB2CA4}" srcOrd="0" destOrd="0" presId="urn:microsoft.com/office/officeart/2018/5/layout/IconCircleLabelList"/>
    <dgm:cxn modelId="{A5F339F1-A589-4392-AA5A-D9615274BA1A}" type="presOf" srcId="{91F2302E-7019-42D5-915E-C8A1ED5ACE02}" destId="{8D698EBE-E9E5-42B4-9844-B3F332965584}" srcOrd="0" destOrd="0" presId="urn:microsoft.com/office/officeart/2018/5/layout/IconCircleLabelList"/>
    <dgm:cxn modelId="{9E69D70B-1978-400A-AAEB-39FC0DBBA816}" type="presParOf" srcId="{8D698EBE-E9E5-42B4-9844-B3F332965584}" destId="{F3B9EBD5-242F-4948-912E-37843786E8D3}" srcOrd="0" destOrd="0" presId="urn:microsoft.com/office/officeart/2018/5/layout/IconCircleLabelList"/>
    <dgm:cxn modelId="{57A7CEA4-A300-4535-A56B-38271C55DF09}" type="presParOf" srcId="{F3B9EBD5-242F-4948-912E-37843786E8D3}" destId="{EA0E65AB-38D6-4B91-ABD5-A9B370959368}" srcOrd="0" destOrd="0" presId="urn:microsoft.com/office/officeart/2018/5/layout/IconCircleLabelList"/>
    <dgm:cxn modelId="{F486B902-00E5-40D6-A47E-2658663B075B}" type="presParOf" srcId="{F3B9EBD5-242F-4948-912E-37843786E8D3}" destId="{EFE80E19-64CE-4C8E-9A3B-3A09C5A23FFC}" srcOrd="1" destOrd="0" presId="urn:microsoft.com/office/officeart/2018/5/layout/IconCircleLabelList"/>
    <dgm:cxn modelId="{20C84BCB-4852-48C6-B138-F3740A7A7AE2}" type="presParOf" srcId="{F3B9EBD5-242F-4948-912E-37843786E8D3}" destId="{8D72DE49-2AD2-49F5-8A5C-2ACF2A8487EC}" srcOrd="2" destOrd="0" presId="urn:microsoft.com/office/officeart/2018/5/layout/IconCircleLabelList"/>
    <dgm:cxn modelId="{B6CE9A63-4E97-48CD-A667-EEFBEDEA43CA}" type="presParOf" srcId="{F3B9EBD5-242F-4948-912E-37843786E8D3}" destId="{8D89DC3E-3495-48EC-BC7A-B8E3A611F830}" srcOrd="3" destOrd="0" presId="urn:microsoft.com/office/officeart/2018/5/layout/IconCircleLabelList"/>
    <dgm:cxn modelId="{F08C5544-B081-46FD-B3C9-6F3E1EB384FB}" type="presParOf" srcId="{8D698EBE-E9E5-42B4-9844-B3F332965584}" destId="{40C9627A-E761-4032-9434-4234976840D3}" srcOrd="1" destOrd="0" presId="urn:microsoft.com/office/officeart/2018/5/layout/IconCircleLabelList"/>
    <dgm:cxn modelId="{B73BD71A-69DD-47CE-9A0A-8C765651159C}" type="presParOf" srcId="{8D698EBE-E9E5-42B4-9844-B3F332965584}" destId="{D0A60B77-B19C-4652-8C6C-333614253FE6}" srcOrd="2" destOrd="0" presId="urn:microsoft.com/office/officeart/2018/5/layout/IconCircleLabelList"/>
    <dgm:cxn modelId="{C8EDEDBE-A581-4BCC-9CA6-6978F1CD8D62}" type="presParOf" srcId="{D0A60B77-B19C-4652-8C6C-333614253FE6}" destId="{D3A7B02E-7E49-4FB5-BF6D-C86E2C0CBA3A}" srcOrd="0" destOrd="0" presId="urn:microsoft.com/office/officeart/2018/5/layout/IconCircleLabelList"/>
    <dgm:cxn modelId="{1452DD7B-5346-4E70-8751-5E37A88A2AE4}" type="presParOf" srcId="{D0A60B77-B19C-4652-8C6C-333614253FE6}" destId="{8DC343FD-F78F-4D2A-B0A0-1BB59BFA0D33}" srcOrd="1" destOrd="0" presId="urn:microsoft.com/office/officeart/2018/5/layout/IconCircleLabelList"/>
    <dgm:cxn modelId="{894CD63B-6282-4C0F-BD11-385D96769874}" type="presParOf" srcId="{D0A60B77-B19C-4652-8C6C-333614253FE6}" destId="{D517E98E-53CD-4CEB-AB9F-5F3C1B5292F1}" srcOrd="2" destOrd="0" presId="urn:microsoft.com/office/officeart/2018/5/layout/IconCircleLabelList"/>
    <dgm:cxn modelId="{A05A9BA0-F301-4203-B9CB-F7C95275FD2B}" type="presParOf" srcId="{D0A60B77-B19C-4652-8C6C-333614253FE6}" destId="{C9274047-3681-4FC2-BCBA-AEA05C85BD67}" srcOrd="3" destOrd="0" presId="urn:microsoft.com/office/officeart/2018/5/layout/IconCircleLabelList"/>
    <dgm:cxn modelId="{C3B24CE4-D426-44E8-AC93-B0B106162EA0}" type="presParOf" srcId="{8D698EBE-E9E5-42B4-9844-B3F332965584}" destId="{14D68FAC-1C79-4479-BAC5-782E822DBD88}" srcOrd="3" destOrd="0" presId="urn:microsoft.com/office/officeart/2018/5/layout/IconCircleLabelList"/>
    <dgm:cxn modelId="{08495A17-0B63-4A8E-B3B5-EFA0EFAF06CC}" type="presParOf" srcId="{8D698EBE-E9E5-42B4-9844-B3F332965584}" destId="{3812FAC7-C426-4984-8346-6EB2412F18F6}" srcOrd="4" destOrd="0" presId="urn:microsoft.com/office/officeart/2018/5/layout/IconCircleLabelList"/>
    <dgm:cxn modelId="{15FE98DA-D56F-4562-BC53-C0103066EC23}" type="presParOf" srcId="{3812FAC7-C426-4984-8346-6EB2412F18F6}" destId="{7EEAEF3D-82F7-4EA2-934F-EF5E25428288}" srcOrd="0" destOrd="0" presId="urn:microsoft.com/office/officeart/2018/5/layout/IconCircleLabelList"/>
    <dgm:cxn modelId="{1431DDF9-91F6-4FD4-A938-BD67021CE6B6}" type="presParOf" srcId="{3812FAC7-C426-4984-8346-6EB2412F18F6}" destId="{0A39519F-29C6-4159-8133-8E4D8D4239B5}" srcOrd="1" destOrd="0" presId="urn:microsoft.com/office/officeart/2018/5/layout/IconCircleLabelList"/>
    <dgm:cxn modelId="{DCF7D37C-4D3E-4D8C-B289-607A4E115BA2}" type="presParOf" srcId="{3812FAC7-C426-4984-8346-6EB2412F18F6}" destId="{E0B91E56-103B-4336-B349-D83FF131DD33}" srcOrd="2" destOrd="0" presId="urn:microsoft.com/office/officeart/2018/5/layout/IconCircleLabelList"/>
    <dgm:cxn modelId="{8AD1EF5A-EC81-4CD6-BBE9-23FB6A833F2A}" type="presParOf" srcId="{3812FAC7-C426-4984-8346-6EB2412F18F6}" destId="{8BF83A6F-168A-462B-88EA-1F7822369E6A}" srcOrd="3" destOrd="0" presId="urn:microsoft.com/office/officeart/2018/5/layout/IconCircleLabelList"/>
    <dgm:cxn modelId="{55F6533A-8C68-4195-AEB6-8382EA5D1E3B}" type="presParOf" srcId="{8D698EBE-E9E5-42B4-9844-B3F332965584}" destId="{0AD3EB08-617A-4CD7-B570-F790C4EB648B}" srcOrd="5" destOrd="0" presId="urn:microsoft.com/office/officeart/2018/5/layout/IconCircleLabelList"/>
    <dgm:cxn modelId="{3F1EC785-0DDF-49BC-953D-DC9B6FEE3E21}" type="presParOf" srcId="{8D698EBE-E9E5-42B4-9844-B3F332965584}" destId="{5C069A52-8D7B-4370-B2BC-68035A96C4C1}" srcOrd="6" destOrd="0" presId="urn:microsoft.com/office/officeart/2018/5/layout/IconCircleLabelList"/>
    <dgm:cxn modelId="{FA144422-A2F6-45EE-B69A-676C6B58FF11}" type="presParOf" srcId="{5C069A52-8D7B-4370-B2BC-68035A96C4C1}" destId="{BE64AE9E-455B-4868-A085-FF8F1A8B8936}" srcOrd="0" destOrd="0" presId="urn:microsoft.com/office/officeart/2018/5/layout/IconCircleLabelList"/>
    <dgm:cxn modelId="{6238F73D-8364-460A-BF9E-DD8FF4BC9783}" type="presParOf" srcId="{5C069A52-8D7B-4370-B2BC-68035A96C4C1}" destId="{7489DD06-C256-429A-B5BC-9CBDB1447DC3}" srcOrd="1" destOrd="0" presId="urn:microsoft.com/office/officeart/2018/5/layout/IconCircleLabelList"/>
    <dgm:cxn modelId="{5A4692BB-5712-4B73-BD06-10A0BA0D1BFA}" type="presParOf" srcId="{5C069A52-8D7B-4370-B2BC-68035A96C4C1}" destId="{4EFB8F5B-1E69-42A1-885F-93B4EAD5B1CD}" srcOrd="2" destOrd="0" presId="urn:microsoft.com/office/officeart/2018/5/layout/IconCircleLabelList"/>
    <dgm:cxn modelId="{1EFCDDCF-2AE4-4528-AAA8-7499B0DC33C1}" type="presParOf" srcId="{5C069A52-8D7B-4370-B2BC-68035A96C4C1}" destId="{F5403CF9-8F34-428D-A4D1-11D2D8BB2CA4}" srcOrd="3" destOrd="0" presId="urn:microsoft.com/office/officeart/2018/5/layout/IconCircleLabelList"/>
    <dgm:cxn modelId="{21A21DDB-6718-4D4D-B835-FB47A99DA3A7}" type="presParOf" srcId="{8D698EBE-E9E5-42B4-9844-B3F332965584}" destId="{E2DCE844-886A-43AC-9955-A204E5963426}" srcOrd="7" destOrd="0" presId="urn:microsoft.com/office/officeart/2018/5/layout/IconCircleLabelList"/>
    <dgm:cxn modelId="{E1A53ADA-6DA3-41D2-BE87-405B04B278EE}" type="presParOf" srcId="{8D698EBE-E9E5-42B4-9844-B3F332965584}" destId="{62CCE0DF-464A-43A3-A761-2EEE0A926DFC}" srcOrd="8" destOrd="0" presId="urn:microsoft.com/office/officeart/2018/5/layout/IconCircleLabelList"/>
    <dgm:cxn modelId="{01B4FFE2-3A29-449D-8E8C-905CB73E877B}" type="presParOf" srcId="{62CCE0DF-464A-43A3-A761-2EEE0A926DFC}" destId="{85002AD1-2C38-4610-8CBB-7170428B4B13}" srcOrd="0" destOrd="0" presId="urn:microsoft.com/office/officeart/2018/5/layout/IconCircleLabelList"/>
    <dgm:cxn modelId="{D1C11A01-60D2-491C-8B60-B5839BE6B750}" type="presParOf" srcId="{62CCE0DF-464A-43A3-A761-2EEE0A926DFC}" destId="{77E815CF-C32A-4CEE-A704-BD68F2107EF7}" srcOrd="1" destOrd="0" presId="urn:microsoft.com/office/officeart/2018/5/layout/IconCircleLabelList"/>
    <dgm:cxn modelId="{C9CF25B4-670A-41AF-B27B-A3EF8B820201}" type="presParOf" srcId="{62CCE0DF-464A-43A3-A761-2EEE0A926DFC}" destId="{67D7C423-4B0D-415B-A4CC-76236CFFC520}" srcOrd="2" destOrd="0" presId="urn:microsoft.com/office/officeart/2018/5/layout/IconCircleLabelList"/>
    <dgm:cxn modelId="{70720A7E-6764-4E6E-911A-B7252B010B56}" type="presParOf" srcId="{62CCE0DF-464A-43A3-A761-2EEE0A926DFC}" destId="{62AD5940-7085-4969-B6E0-D7F8C25ED43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8930DD-356E-442D-990B-4BB2D9CBF23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E1EC618-1261-40F8-B131-463F61ABAAD9}">
      <dgm:prSet/>
      <dgm:spPr/>
      <dgm:t>
        <a:bodyPr/>
        <a:lstStyle/>
        <a:p>
          <a:pPr>
            <a:lnSpc>
              <a:spcPct val="100000"/>
            </a:lnSpc>
            <a:defRPr cap="all"/>
          </a:pPr>
          <a:r>
            <a:rPr lang="en-IN"/>
            <a:t>Import Pandas, NumPy for Data frame and numerical operations</a:t>
          </a:r>
          <a:endParaRPr lang="en-US"/>
        </a:p>
      </dgm:t>
    </dgm:pt>
    <dgm:pt modelId="{9CBA3F27-9D0D-409F-83F9-F06E05D377E4}" type="parTrans" cxnId="{53E8DCE0-498A-44C4-ADD9-3DA7C4BC8786}">
      <dgm:prSet/>
      <dgm:spPr/>
      <dgm:t>
        <a:bodyPr/>
        <a:lstStyle/>
        <a:p>
          <a:endParaRPr lang="en-US"/>
        </a:p>
      </dgm:t>
    </dgm:pt>
    <dgm:pt modelId="{45C522ED-D1A9-42F8-81E8-5FCFDCC80E6D}" type="sibTrans" cxnId="{53E8DCE0-498A-44C4-ADD9-3DA7C4BC8786}">
      <dgm:prSet phldrT="1" phldr="0"/>
      <dgm:spPr/>
      <dgm:t>
        <a:bodyPr/>
        <a:lstStyle/>
        <a:p>
          <a:endParaRPr lang="en-US"/>
        </a:p>
      </dgm:t>
    </dgm:pt>
    <dgm:pt modelId="{7D3796B2-887D-4260-88B3-BD927D335334}">
      <dgm:prSet/>
      <dgm:spPr/>
      <dgm:t>
        <a:bodyPr/>
        <a:lstStyle/>
        <a:p>
          <a:pPr>
            <a:lnSpc>
              <a:spcPct val="100000"/>
            </a:lnSpc>
            <a:defRPr cap="all"/>
          </a:pPr>
          <a:r>
            <a:rPr lang="en-IN"/>
            <a:t>Import Datetime for parsing date </a:t>
          </a:r>
          <a:endParaRPr lang="en-US"/>
        </a:p>
      </dgm:t>
    </dgm:pt>
    <dgm:pt modelId="{09C87669-0B63-4B44-800D-3833BF500D77}" type="parTrans" cxnId="{1377AE93-1346-4E58-90A4-DD2DC057E92E}">
      <dgm:prSet/>
      <dgm:spPr/>
      <dgm:t>
        <a:bodyPr/>
        <a:lstStyle/>
        <a:p>
          <a:endParaRPr lang="en-US"/>
        </a:p>
      </dgm:t>
    </dgm:pt>
    <dgm:pt modelId="{7AF31F4B-2152-49D7-846E-8511C0FB8521}" type="sibTrans" cxnId="{1377AE93-1346-4E58-90A4-DD2DC057E92E}">
      <dgm:prSet phldrT="2" phldr="0"/>
      <dgm:spPr/>
      <dgm:t>
        <a:bodyPr/>
        <a:lstStyle/>
        <a:p>
          <a:endParaRPr lang="en-US"/>
        </a:p>
      </dgm:t>
    </dgm:pt>
    <dgm:pt modelId="{DCB1EF0B-2BFA-453A-B065-001FA54E1ED6}">
      <dgm:prSet/>
      <dgm:spPr/>
      <dgm:t>
        <a:bodyPr/>
        <a:lstStyle/>
        <a:p>
          <a:pPr>
            <a:lnSpc>
              <a:spcPct val="100000"/>
            </a:lnSpc>
            <a:defRPr cap="all"/>
          </a:pPr>
          <a:r>
            <a:rPr lang="en-IN"/>
            <a:t>Import stat models for ADF statistics </a:t>
          </a:r>
          <a:endParaRPr lang="en-US"/>
        </a:p>
      </dgm:t>
    </dgm:pt>
    <dgm:pt modelId="{914663B3-269E-45E7-A6DE-B27241F1910F}" type="parTrans" cxnId="{B184E0A5-7F9A-4EA9-9A48-2EEFCDD71F6F}">
      <dgm:prSet/>
      <dgm:spPr/>
      <dgm:t>
        <a:bodyPr/>
        <a:lstStyle/>
        <a:p>
          <a:endParaRPr lang="en-US"/>
        </a:p>
      </dgm:t>
    </dgm:pt>
    <dgm:pt modelId="{96F7C16E-1ECF-407D-92C7-6FAB0A601511}" type="sibTrans" cxnId="{B184E0A5-7F9A-4EA9-9A48-2EEFCDD71F6F}">
      <dgm:prSet phldrT="3" phldr="0"/>
      <dgm:spPr/>
      <dgm:t>
        <a:bodyPr/>
        <a:lstStyle/>
        <a:p>
          <a:endParaRPr lang="en-US"/>
        </a:p>
      </dgm:t>
    </dgm:pt>
    <dgm:pt modelId="{28DACC86-E715-4D1A-BDCF-B30E7B234560}">
      <dgm:prSet/>
      <dgm:spPr/>
      <dgm:t>
        <a:bodyPr/>
        <a:lstStyle/>
        <a:p>
          <a:pPr>
            <a:lnSpc>
              <a:spcPct val="100000"/>
            </a:lnSpc>
            <a:defRPr cap="all"/>
          </a:pPr>
          <a:r>
            <a:rPr lang="en-IN"/>
            <a:t>Import ARIMA for stationarity</a:t>
          </a:r>
          <a:endParaRPr lang="en-US"/>
        </a:p>
      </dgm:t>
    </dgm:pt>
    <dgm:pt modelId="{7640EAAA-998D-4528-9619-21B91C500998}" type="parTrans" cxnId="{035DEA1D-6AC3-457C-AE0A-FFD41EBA8D09}">
      <dgm:prSet/>
      <dgm:spPr/>
      <dgm:t>
        <a:bodyPr/>
        <a:lstStyle/>
        <a:p>
          <a:endParaRPr lang="en-US"/>
        </a:p>
      </dgm:t>
    </dgm:pt>
    <dgm:pt modelId="{095B644A-4726-4288-BAB8-216D9240E8DD}" type="sibTrans" cxnId="{035DEA1D-6AC3-457C-AE0A-FFD41EBA8D09}">
      <dgm:prSet phldrT="4" phldr="0"/>
      <dgm:spPr/>
      <dgm:t>
        <a:bodyPr/>
        <a:lstStyle/>
        <a:p>
          <a:endParaRPr lang="en-US"/>
        </a:p>
      </dgm:t>
    </dgm:pt>
    <dgm:pt modelId="{680253DB-2E2D-4FFF-898B-7B4028717046}">
      <dgm:prSet/>
      <dgm:spPr/>
      <dgm:t>
        <a:bodyPr/>
        <a:lstStyle/>
        <a:p>
          <a:pPr>
            <a:lnSpc>
              <a:spcPct val="100000"/>
            </a:lnSpc>
            <a:defRPr cap="all"/>
          </a:pPr>
          <a:r>
            <a:rPr lang="en-IN"/>
            <a:t>Import geopandas for graphical visualization</a:t>
          </a:r>
          <a:endParaRPr lang="en-US"/>
        </a:p>
      </dgm:t>
    </dgm:pt>
    <dgm:pt modelId="{02C32A01-DC4A-4CD1-A88A-C276B9947EA0}" type="parTrans" cxnId="{5C34EE0A-DCB1-4C41-9572-9A34EB95D6CD}">
      <dgm:prSet/>
      <dgm:spPr/>
      <dgm:t>
        <a:bodyPr/>
        <a:lstStyle/>
        <a:p>
          <a:endParaRPr lang="en-US"/>
        </a:p>
      </dgm:t>
    </dgm:pt>
    <dgm:pt modelId="{33B4A0EC-65C3-4FB7-90B3-CDF4381F73A3}" type="sibTrans" cxnId="{5C34EE0A-DCB1-4C41-9572-9A34EB95D6CD}">
      <dgm:prSet phldrT="5" phldr="0"/>
      <dgm:spPr/>
      <dgm:t>
        <a:bodyPr/>
        <a:lstStyle/>
        <a:p>
          <a:endParaRPr lang="en-US"/>
        </a:p>
      </dgm:t>
    </dgm:pt>
    <dgm:pt modelId="{238E9591-0E64-4B40-BA61-61D1E4016F25}" type="pres">
      <dgm:prSet presAssocID="{BA8930DD-356E-442D-990B-4BB2D9CBF233}" presName="root" presStyleCnt="0">
        <dgm:presLayoutVars>
          <dgm:dir/>
          <dgm:resizeHandles val="exact"/>
        </dgm:presLayoutVars>
      </dgm:prSet>
      <dgm:spPr/>
    </dgm:pt>
    <dgm:pt modelId="{A20A0B6B-8F4A-4322-927F-955817AA10CE}" type="pres">
      <dgm:prSet presAssocID="{5E1EC618-1261-40F8-B131-463F61ABAAD9}" presName="compNode" presStyleCnt="0"/>
      <dgm:spPr/>
    </dgm:pt>
    <dgm:pt modelId="{F4010873-7441-4249-827F-25C92E068F40}" type="pres">
      <dgm:prSet presAssocID="{5E1EC618-1261-40F8-B131-463F61ABAAD9}" presName="iconBgRect" presStyleLbl="bgShp" presStyleIdx="0" presStyleCnt="5"/>
      <dgm:spPr/>
    </dgm:pt>
    <dgm:pt modelId="{30BEFF99-E38F-49E5-9C1E-6F025222489E}" type="pres">
      <dgm:prSet presAssocID="{5E1EC618-1261-40F8-B131-463F61ABAAD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71A8AF6-1383-4954-951D-0B84699F0961}" type="pres">
      <dgm:prSet presAssocID="{5E1EC618-1261-40F8-B131-463F61ABAAD9}" presName="spaceRect" presStyleCnt="0"/>
      <dgm:spPr/>
    </dgm:pt>
    <dgm:pt modelId="{A644C4D3-6006-434A-8125-EBF1AD333F50}" type="pres">
      <dgm:prSet presAssocID="{5E1EC618-1261-40F8-B131-463F61ABAAD9}" presName="textRect" presStyleLbl="revTx" presStyleIdx="0" presStyleCnt="5">
        <dgm:presLayoutVars>
          <dgm:chMax val="1"/>
          <dgm:chPref val="1"/>
        </dgm:presLayoutVars>
      </dgm:prSet>
      <dgm:spPr/>
    </dgm:pt>
    <dgm:pt modelId="{F012728D-000C-48D2-82ED-1FD689AD942F}" type="pres">
      <dgm:prSet presAssocID="{45C522ED-D1A9-42F8-81E8-5FCFDCC80E6D}" presName="sibTrans" presStyleCnt="0"/>
      <dgm:spPr/>
    </dgm:pt>
    <dgm:pt modelId="{A3C94112-0818-4520-AA22-C1BF4099F3ED}" type="pres">
      <dgm:prSet presAssocID="{7D3796B2-887D-4260-88B3-BD927D335334}" presName="compNode" presStyleCnt="0"/>
      <dgm:spPr/>
    </dgm:pt>
    <dgm:pt modelId="{4AF6C181-2E04-4291-A81E-0C455BCD0AC4}" type="pres">
      <dgm:prSet presAssocID="{7D3796B2-887D-4260-88B3-BD927D335334}" presName="iconBgRect" presStyleLbl="bgShp" presStyleIdx="1" presStyleCnt="5"/>
      <dgm:spPr/>
    </dgm:pt>
    <dgm:pt modelId="{64C5C838-EA4B-4450-A64E-3556C3E6D8CC}" type="pres">
      <dgm:prSet presAssocID="{7D3796B2-887D-4260-88B3-BD927D33533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rotUp"/>
        </a:ext>
      </dgm:extLst>
    </dgm:pt>
    <dgm:pt modelId="{F0E87582-44AF-41E8-B64E-D62DE1A1BDBE}" type="pres">
      <dgm:prSet presAssocID="{7D3796B2-887D-4260-88B3-BD927D335334}" presName="spaceRect" presStyleCnt="0"/>
      <dgm:spPr/>
    </dgm:pt>
    <dgm:pt modelId="{F98ED193-BB68-4F17-AFB5-9D9EA21B4C8A}" type="pres">
      <dgm:prSet presAssocID="{7D3796B2-887D-4260-88B3-BD927D335334}" presName="textRect" presStyleLbl="revTx" presStyleIdx="1" presStyleCnt="5">
        <dgm:presLayoutVars>
          <dgm:chMax val="1"/>
          <dgm:chPref val="1"/>
        </dgm:presLayoutVars>
      </dgm:prSet>
      <dgm:spPr/>
    </dgm:pt>
    <dgm:pt modelId="{7CE8140E-C745-4BBD-B518-46B523BB89EA}" type="pres">
      <dgm:prSet presAssocID="{7AF31F4B-2152-49D7-846E-8511C0FB8521}" presName="sibTrans" presStyleCnt="0"/>
      <dgm:spPr/>
    </dgm:pt>
    <dgm:pt modelId="{ACC30B2E-94F5-498E-BDCD-C5633DA998C5}" type="pres">
      <dgm:prSet presAssocID="{DCB1EF0B-2BFA-453A-B065-001FA54E1ED6}" presName="compNode" presStyleCnt="0"/>
      <dgm:spPr/>
    </dgm:pt>
    <dgm:pt modelId="{B599E884-70CA-4AEF-87F3-14D46B7D9176}" type="pres">
      <dgm:prSet presAssocID="{DCB1EF0B-2BFA-453A-B065-001FA54E1ED6}" presName="iconBgRect" presStyleLbl="bgShp" presStyleIdx="2" presStyleCnt="5"/>
      <dgm:spPr/>
    </dgm:pt>
    <dgm:pt modelId="{C7A6FED2-F689-4280-8035-43AEB4BCD57D}" type="pres">
      <dgm:prSet presAssocID="{DCB1EF0B-2BFA-453A-B065-001FA54E1E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9EA7BB7A-E7C5-4FF8-A51E-372D595BD24B}" type="pres">
      <dgm:prSet presAssocID="{DCB1EF0B-2BFA-453A-B065-001FA54E1ED6}" presName="spaceRect" presStyleCnt="0"/>
      <dgm:spPr/>
    </dgm:pt>
    <dgm:pt modelId="{C5C0C143-1BD4-453E-837F-FC3FA5551269}" type="pres">
      <dgm:prSet presAssocID="{DCB1EF0B-2BFA-453A-B065-001FA54E1ED6}" presName="textRect" presStyleLbl="revTx" presStyleIdx="2" presStyleCnt="5">
        <dgm:presLayoutVars>
          <dgm:chMax val="1"/>
          <dgm:chPref val="1"/>
        </dgm:presLayoutVars>
      </dgm:prSet>
      <dgm:spPr/>
    </dgm:pt>
    <dgm:pt modelId="{485BC424-D264-45DA-A0B1-366E0901D1DF}" type="pres">
      <dgm:prSet presAssocID="{96F7C16E-1ECF-407D-92C7-6FAB0A601511}" presName="sibTrans" presStyleCnt="0"/>
      <dgm:spPr/>
    </dgm:pt>
    <dgm:pt modelId="{6007A5E2-F04C-4EC4-8D93-B3CF134913A6}" type="pres">
      <dgm:prSet presAssocID="{28DACC86-E715-4D1A-BDCF-B30E7B234560}" presName="compNode" presStyleCnt="0"/>
      <dgm:spPr/>
    </dgm:pt>
    <dgm:pt modelId="{6A7C2947-C5B3-4760-9BDB-657E6F4BA35D}" type="pres">
      <dgm:prSet presAssocID="{28DACC86-E715-4D1A-BDCF-B30E7B234560}" presName="iconBgRect" presStyleLbl="bgShp" presStyleIdx="3" presStyleCnt="5"/>
      <dgm:spPr/>
    </dgm:pt>
    <dgm:pt modelId="{BBD977E2-3B2F-4A15-BE17-31AE439D23C0}" type="pres">
      <dgm:prSet presAssocID="{28DACC86-E715-4D1A-BDCF-B30E7B23456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10A4C187-3713-4FE0-A900-5480F4D349A8}" type="pres">
      <dgm:prSet presAssocID="{28DACC86-E715-4D1A-BDCF-B30E7B234560}" presName="spaceRect" presStyleCnt="0"/>
      <dgm:spPr/>
    </dgm:pt>
    <dgm:pt modelId="{5B30C9C4-F9C2-4CE5-83A2-5BDBF210A4F1}" type="pres">
      <dgm:prSet presAssocID="{28DACC86-E715-4D1A-BDCF-B30E7B234560}" presName="textRect" presStyleLbl="revTx" presStyleIdx="3" presStyleCnt="5">
        <dgm:presLayoutVars>
          <dgm:chMax val="1"/>
          <dgm:chPref val="1"/>
        </dgm:presLayoutVars>
      </dgm:prSet>
      <dgm:spPr/>
    </dgm:pt>
    <dgm:pt modelId="{648ABE35-9BEE-481B-A25E-A364A221D285}" type="pres">
      <dgm:prSet presAssocID="{095B644A-4726-4288-BAB8-216D9240E8DD}" presName="sibTrans" presStyleCnt="0"/>
      <dgm:spPr/>
    </dgm:pt>
    <dgm:pt modelId="{3A311B97-C5B0-40A6-9E88-0493E8468D15}" type="pres">
      <dgm:prSet presAssocID="{680253DB-2E2D-4FFF-898B-7B4028717046}" presName="compNode" presStyleCnt="0"/>
      <dgm:spPr/>
    </dgm:pt>
    <dgm:pt modelId="{16E85C98-71BC-4550-B274-76B75CFBA8F7}" type="pres">
      <dgm:prSet presAssocID="{680253DB-2E2D-4FFF-898B-7B4028717046}" presName="iconBgRect" presStyleLbl="bgShp" presStyleIdx="4" presStyleCnt="5"/>
      <dgm:spPr/>
    </dgm:pt>
    <dgm:pt modelId="{CF108D0E-E701-415D-9CAD-B9D5A109340C}" type="pres">
      <dgm:prSet presAssocID="{680253DB-2E2D-4FFF-898B-7B402871704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4FE3EE6C-B9B4-4859-96D0-9DEFF4028AB4}" type="pres">
      <dgm:prSet presAssocID="{680253DB-2E2D-4FFF-898B-7B4028717046}" presName="spaceRect" presStyleCnt="0"/>
      <dgm:spPr/>
    </dgm:pt>
    <dgm:pt modelId="{951A90AE-AF7A-426A-B6BF-074EDE71DD35}" type="pres">
      <dgm:prSet presAssocID="{680253DB-2E2D-4FFF-898B-7B4028717046}" presName="textRect" presStyleLbl="revTx" presStyleIdx="4" presStyleCnt="5">
        <dgm:presLayoutVars>
          <dgm:chMax val="1"/>
          <dgm:chPref val="1"/>
        </dgm:presLayoutVars>
      </dgm:prSet>
      <dgm:spPr/>
    </dgm:pt>
  </dgm:ptLst>
  <dgm:cxnLst>
    <dgm:cxn modelId="{5C34EE0A-DCB1-4C41-9572-9A34EB95D6CD}" srcId="{BA8930DD-356E-442D-990B-4BB2D9CBF233}" destId="{680253DB-2E2D-4FFF-898B-7B4028717046}" srcOrd="4" destOrd="0" parTransId="{02C32A01-DC4A-4CD1-A88A-C276B9947EA0}" sibTransId="{33B4A0EC-65C3-4FB7-90B3-CDF4381F73A3}"/>
    <dgm:cxn modelId="{1179E90F-6896-415D-A179-C40188E9FAD6}" type="presOf" srcId="{BA8930DD-356E-442D-990B-4BB2D9CBF233}" destId="{238E9591-0E64-4B40-BA61-61D1E4016F25}" srcOrd="0" destOrd="0" presId="urn:microsoft.com/office/officeart/2018/5/layout/IconCircleLabelList"/>
    <dgm:cxn modelId="{035DEA1D-6AC3-457C-AE0A-FFD41EBA8D09}" srcId="{BA8930DD-356E-442D-990B-4BB2D9CBF233}" destId="{28DACC86-E715-4D1A-BDCF-B30E7B234560}" srcOrd="3" destOrd="0" parTransId="{7640EAAA-998D-4528-9619-21B91C500998}" sibTransId="{095B644A-4726-4288-BAB8-216D9240E8DD}"/>
    <dgm:cxn modelId="{2EB8DB8A-D436-4CD7-8EBE-F58CB649C1B8}" type="presOf" srcId="{680253DB-2E2D-4FFF-898B-7B4028717046}" destId="{951A90AE-AF7A-426A-B6BF-074EDE71DD35}" srcOrd="0" destOrd="0" presId="urn:microsoft.com/office/officeart/2018/5/layout/IconCircleLabelList"/>
    <dgm:cxn modelId="{1377AE93-1346-4E58-90A4-DD2DC057E92E}" srcId="{BA8930DD-356E-442D-990B-4BB2D9CBF233}" destId="{7D3796B2-887D-4260-88B3-BD927D335334}" srcOrd="1" destOrd="0" parTransId="{09C87669-0B63-4B44-800D-3833BF500D77}" sibTransId="{7AF31F4B-2152-49D7-846E-8511C0FB8521}"/>
    <dgm:cxn modelId="{D5126696-FFE6-4F10-AD38-CA9DEA79F092}" type="presOf" srcId="{5E1EC618-1261-40F8-B131-463F61ABAAD9}" destId="{A644C4D3-6006-434A-8125-EBF1AD333F50}" srcOrd="0" destOrd="0" presId="urn:microsoft.com/office/officeart/2018/5/layout/IconCircleLabelList"/>
    <dgm:cxn modelId="{B184E0A5-7F9A-4EA9-9A48-2EEFCDD71F6F}" srcId="{BA8930DD-356E-442D-990B-4BB2D9CBF233}" destId="{DCB1EF0B-2BFA-453A-B065-001FA54E1ED6}" srcOrd="2" destOrd="0" parTransId="{914663B3-269E-45E7-A6DE-B27241F1910F}" sibTransId="{96F7C16E-1ECF-407D-92C7-6FAB0A601511}"/>
    <dgm:cxn modelId="{35A824A9-203B-4D58-9546-0C9B5B831181}" type="presOf" srcId="{28DACC86-E715-4D1A-BDCF-B30E7B234560}" destId="{5B30C9C4-F9C2-4CE5-83A2-5BDBF210A4F1}" srcOrd="0" destOrd="0" presId="urn:microsoft.com/office/officeart/2018/5/layout/IconCircleLabelList"/>
    <dgm:cxn modelId="{6F17B2C5-AD4F-44D0-BE96-5F09EF9CED5C}" type="presOf" srcId="{DCB1EF0B-2BFA-453A-B065-001FA54E1ED6}" destId="{C5C0C143-1BD4-453E-837F-FC3FA5551269}" srcOrd="0" destOrd="0" presId="urn:microsoft.com/office/officeart/2018/5/layout/IconCircleLabelList"/>
    <dgm:cxn modelId="{53E8DCE0-498A-44C4-ADD9-3DA7C4BC8786}" srcId="{BA8930DD-356E-442D-990B-4BB2D9CBF233}" destId="{5E1EC618-1261-40F8-B131-463F61ABAAD9}" srcOrd="0" destOrd="0" parTransId="{9CBA3F27-9D0D-409F-83F9-F06E05D377E4}" sibTransId="{45C522ED-D1A9-42F8-81E8-5FCFDCC80E6D}"/>
    <dgm:cxn modelId="{946FAEFB-98CA-4ACE-8BCB-A0BB77C30E20}" type="presOf" srcId="{7D3796B2-887D-4260-88B3-BD927D335334}" destId="{F98ED193-BB68-4F17-AFB5-9D9EA21B4C8A}" srcOrd="0" destOrd="0" presId="urn:microsoft.com/office/officeart/2018/5/layout/IconCircleLabelList"/>
    <dgm:cxn modelId="{042BC2F6-F565-4BD3-BC6B-6C2D0498495C}" type="presParOf" srcId="{238E9591-0E64-4B40-BA61-61D1E4016F25}" destId="{A20A0B6B-8F4A-4322-927F-955817AA10CE}" srcOrd="0" destOrd="0" presId="urn:microsoft.com/office/officeart/2018/5/layout/IconCircleLabelList"/>
    <dgm:cxn modelId="{3CEC6F9B-D572-4908-903E-240A1254CCC3}" type="presParOf" srcId="{A20A0B6B-8F4A-4322-927F-955817AA10CE}" destId="{F4010873-7441-4249-827F-25C92E068F40}" srcOrd="0" destOrd="0" presId="urn:microsoft.com/office/officeart/2018/5/layout/IconCircleLabelList"/>
    <dgm:cxn modelId="{CFF9FC7F-FFAE-4ED9-9ECC-0D75FB800384}" type="presParOf" srcId="{A20A0B6B-8F4A-4322-927F-955817AA10CE}" destId="{30BEFF99-E38F-49E5-9C1E-6F025222489E}" srcOrd="1" destOrd="0" presId="urn:microsoft.com/office/officeart/2018/5/layout/IconCircleLabelList"/>
    <dgm:cxn modelId="{BFEB6B4C-809E-4AFC-AEE0-9B70B0904B9E}" type="presParOf" srcId="{A20A0B6B-8F4A-4322-927F-955817AA10CE}" destId="{671A8AF6-1383-4954-951D-0B84699F0961}" srcOrd="2" destOrd="0" presId="urn:microsoft.com/office/officeart/2018/5/layout/IconCircleLabelList"/>
    <dgm:cxn modelId="{050C6A76-D972-48CA-9E55-4B13146137E2}" type="presParOf" srcId="{A20A0B6B-8F4A-4322-927F-955817AA10CE}" destId="{A644C4D3-6006-434A-8125-EBF1AD333F50}" srcOrd="3" destOrd="0" presId="urn:microsoft.com/office/officeart/2018/5/layout/IconCircleLabelList"/>
    <dgm:cxn modelId="{97178FFC-5694-4A7B-9BF5-C67C9E942269}" type="presParOf" srcId="{238E9591-0E64-4B40-BA61-61D1E4016F25}" destId="{F012728D-000C-48D2-82ED-1FD689AD942F}" srcOrd="1" destOrd="0" presId="urn:microsoft.com/office/officeart/2018/5/layout/IconCircleLabelList"/>
    <dgm:cxn modelId="{F6EBC2FB-FC13-4A89-9B0C-19C084EE56F3}" type="presParOf" srcId="{238E9591-0E64-4B40-BA61-61D1E4016F25}" destId="{A3C94112-0818-4520-AA22-C1BF4099F3ED}" srcOrd="2" destOrd="0" presId="urn:microsoft.com/office/officeart/2018/5/layout/IconCircleLabelList"/>
    <dgm:cxn modelId="{0C7864D9-8A37-4801-B0D6-3756967ADD74}" type="presParOf" srcId="{A3C94112-0818-4520-AA22-C1BF4099F3ED}" destId="{4AF6C181-2E04-4291-A81E-0C455BCD0AC4}" srcOrd="0" destOrd="0" presId="urn:microsoft.com/office/officeart/2018/5/layout/IconCircleLabelList"/>
    <dgm:cxn modelId="{7BF6B8B7-6021-4684-9A3A-7587AC878230}" type="presParOf" srcId="{A3C94112-0818-4520-AA22-C1BF4099F3ED}" destId="{64C5C838-EA4B-4450-A64E-3556C3E6D8CC}" srcOrd="1" destOrd="0" presId="urn:microsoft.com/office/officeart/2018/5/layout/IconCircleLabelList"/>
    <dgm:cxn modelId="{F2219BFB-A792-44CD-A2C5-4CD81BD23987}" type="presParOf" srcId="{A3C94112-0818-4520-AA22-C1BF4099F3ED}" destId="{F0E87582-44AF-41E8-B64E-D62DE1A1BDBE}" srcOrd="2" destOrd="0" presId="urn:microsoft.com/office/officeart/2018/5/layout/IconCircleLabelList"/>
    <dgm:cxn modelId="{4B4E6FF0-CBDC-4792-96F7-18E18C5EE29D}" type="presParOf" srcId="{A3C94112-0818-4520-AA22-C1BF4099F3ED}" destId="{F98ED193-BB68-4F17-AFB5-9D9EA21B4C8A}" srcOrd="3" destOrd="0" presId="urn:microsoft.com/office/officeart/2018/5/layout/IconCircleLabelList"/>
    <dgm:cxn modelId="{CA579F81-99E8-4FF5-A033-C63BECF26912}" type="presParOf" srcId="{238E9591-0E64-4B40-BA61-61D1E4016F25}" destId="{7CE8140E-C745-4BBD-B518-46B523BB89EA}" srcOrd="3" destOrd="0" presId="urn:microsoft.com/office/officeart/2018/5/layout/IconCircleLabelList"/>
    <dgm:cxn modelId="{0DD2E989-B3A3-44DC-AD39-87C9C790F000}" type="presParOf" srcId="{238E9591-0E64-4B40-BA61-61D1E4016F25}" destId="{ACC30B2E-94F5-498E-BDCD-C5633DA998C5}" srcOrd="4" destOrd="0" presId="urn:microsoft.com/office/officeart/2018/5/layout/IconCircleLabelList"/>
    <dgm:cxn modelId="{E0D9CA6E-0DD1-4214-976F-2FF7E4FB014D}" type="presParOf" srcId="{ACC30B2E-94F5-498E-BDCD-C5633DA998C5}" destId="{B599E884-70CA-4AEF-87F3-14D46B7D9176}" srcOrd="0" destOrd="0" presId="urn:microsoft.com/office/officeart/2018/5/layout/IconCircleLabelList"/>
    <dgm:cxn modelId="{E2655A76-488C-4179-BDC6-D825ED42200B}" type="presParOf" srcId="{ACC30B2E-94F5-498E-BDCD-C5633DA998C5}" destId="{C7A6FED2-F689-4280-8035-43AEB4BCD57D}" srcOrd="1" destOrd="0" presId="urn:microsoft.com/office/officeart/2018/5/layout/IconCircleLabelList"/>
    <dgm:cxn modelId="{A88CB5D5-4E7E-49A6-9F35-9860E629FAEB}" type="presParOf" srcId="{ACC30B2E-94F5-498E-BDCD-C5633DA998C5}" destId="{9EA7BB7A-E7C5-4FF8-A51E-372D595BD24B}" srcOrd="2" destOrd="0" presId="urn:microsoft.com/office/officeart/2018/5/layout/IconCircleLabelList"/>
    <dgm:cxn modelId="{BCA8EE02-05E4-42E1-9232-E20E89D8F9D1}" type="presParOf" srcId="{ACC30B2E-94F5-498E-BDCD-C5633DA998C5}" destId="{C5C0C143-1BD4-453E-837F-FC3FA5551269}" srcOrd="3" destOrd="0" presId="urn:microsoft.com/office/officeart/2018/5/layout/IconCircleLabelList"/>
    <dgm:cxn modelId="{43EC2C8C-3098-4580-9FFA-089DFFAD610D}" type="presParOf" srcId="{238E9591-0E64-4B40-BA61-61D1E4016F25}" destId="{485BC424-D264-45DA-A0B1-366E0901D1DF}" srcOrd="5" destOrd="0" presId="urn:microsoft.com/office/officeart/2018/5/layout/IconCircleLabelList"/>
    <dgm:cxn modelId="{9C2E00AA-E52E-4FD1-B04F-918CAF5CBF28}" type="presParOf" srcId="{238E9591-0E64-4B40-BA61-61D1E4016F25}" destId="{6007A5E2-F04C-4EC4-8D93-B3CF134913A6}" srcOrd="6" destOrd="0" presId="urn:microsoft.com/office/officeart/2018/5/layout/IconCircleLabelList"/>
    <dgm:cxn modelId="{1DC96D15-1EF5-4BA0-91D3-D0ECC4424926}" type="presParOf" srcId="{6007A5E2-F04C-4EC4-8D93-B3CF134913A6}" destId="{6A7C2947-C5B3-4760-9BDB-657E6F4BA35D}" srcOrd="0" destOrd="0" presId="urn:microsoft.com/office/officeart/2018/5/layout/IconCircleLabelList"/>
    <dgm:cxn modelId="{C44BE654-9F84-4102-A853-9B464AC4A855}" type="presParOf" srcId="{6007A5E2-F04C-4EC4-8D93-B3CF134913A6}" destId="{BBD977E2-3B2F-4A15-BE17-31AE439D23C0}" srcOrd="1" destOrd="0" presId="urn:microsoft.com/office/officeart/2018/5/layout/IconCircleLabelList"/>
    <dgm:cxn modelId="{910D948E-310C-41B2-962B-BAD0B8F36CBF}" type="presParOf" srcId="{6007A5E2-F04C-4EC4-8D93-B3CF134913A6}" destId="{10A4C187-3713-4FE0-A900-5480F4D349A8}" srcOrd="2" destOrd="0" presId="urn:microsoft.com/office/officeart/2018/5/layout/IconCircleLabelList"/>
    <dgm:cxn modelId="{4EA7C9DA-B3A5-4FDB-A9D4-B178FEB7D6C3}" type="presParOf" srcId="{6007A5E2-F04C-4EC4-8D93-B3CF134913A6}" destId="{5B30C9C4-F9C2-4CE5-83A2-5BDBF210A4F1}" srcOrd="3" destOrd="0" presId="urn:microsoft.com/office/officeart/2018/5/layout/IconCircleLabelList"/>
    <dgm:cxn modelId="{35BC0D84-4AE7-4155-A85F-22C5BFB9EBDE}" type="presParOf" srcId="{238E9591-0E64-4B40-BA61-61D1E4016F25}" destId="{648ABE35-9BEE-481B-A25E-A364A221D285}" srcOrd="7" destOrd="0" presId="urn:microsoft.com/office/officeart/2018/5/layout/IconCircleLabelList"/>
    <dgm:cxn modelId="{56A70573-6568-4015-9481-6E416BBC122D}" type="presParOf" srcId="{238E9591-0E64-4B40-BA61-61D1E4016F25}" destId="{3A311B97-C5B0-40A6-9E88-0493E8468D15}" srcOrd="8" destOrd="0" presId="urn:microsoft.com/office/officeart/2018/5/layout/IconCircleLabelList"/>
    <dgm:cxn modelId="{085EC2A0-E2C8-4508-B45E-78AF25F4DA5E}" type="presParOf" srcId="{3A311B97-C5B0-40A6-9E88-0493E8468D15}" destId="{16E85C98-71BC-4550-B274-76B75CFBA8F7}" srcOrd="0" destOrd="0" presId="urn:microsoft.com/office/officeart/2018/5/layout/IconCircleLabelList"/>
    <dgm:cxn modelId="{8D5ACB9F-6B74-4A9E-B9A6-F1DA1F14E4EB}" type="presParOf" srcId="{3A311B97-C5B0-40A6-9E88-0493E8468D15}" destId="{CF108D0E-E701-415D-9CAD-B9D5A109340C}" srcOrd="1" destOrd="0" presId="urn:microsoft.com/office/officeart/2018/5/layout/IconCircleLabelList"/>
    <dgm:cxn modelId="{88A59B39-1289-4784-AF81-4D3A26F4E48B}" type="presParOf" srcId="{3A311B97-C5B0-40A6-9E88-0493E8468D15}" destId="{4FE3EE6C-B9B4-4859-96D0-9DEFF4028AB4}" srcOrd="2" destOrd="0" presId="urn:microsoft.com/office/officeart/2018/5/layout/IconCircleLabelList"/>
    <dgm:cxn modelId="{68B2B574-C326-4DA9-A059-F2A3EBE790B0}" type="presParOf" srcId="{3A311B97-C5B0-40A6-9E88-0493E8468D15}" destId="{951A90AE-AF7A-426A-B6BF-074EDE71DD3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0AF0C4-3B4F-4DAF-A8F4-6068666C0F27}"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EB11F693-4081-43C9-AF42-4BD570834D88}">
      <dgm:prSet/>
      <dgm:spPr/>
      <dgm:t>
        <a:bodyPr/>
        <a:lstStyle/>
        <a:p>
          <a:r>
            <a:rPr lang="en-IN"/>
            <a:t>H0 : Time Series is Stationary</a:t>
          </a:r>
          <a:endParaRPr lang="en-US"/>
        </a:p>
      </dgm:t>
    </dgm:pt>
    <dgm:pt modelId="{0DC7C5BD-53EE-45D0-A306-2C6C4D0264FE}" type="parTrans" cxnId="{32B47DAC-98C6-4129-87C3-F02A98595B22}">
      <dgm:prSet/>
      <dgm:spPr/>
      <dgm:t>
        <a:bodyPr/>
        <a:lstStyle/>
        <a:p>
          <a:endParaRPr lang="en-US"/>
        </a:p>
      </dgm:t>
    </dgm:pt>
    <dgm:pt modelId="{BE539777-9542-4B23-9CEF-D36CE615C8C3}" type="sibTrans" cxnId="{32B47DAC-98C6-4129-87C3-F02A98595B22}">
      <dgm:prSet/>
      <dgm:spPr/>
      <dgm:t>
        <a:bodyPr/>
        <a:lstStyle/>
        <a:p>
          <a:endParaRPr lang="en-US"/>
        </a:p>
      </dgm:t>
    </dgm:pt>
    <dgm:pt modelId="{A37E2C10-60C7-4277-AC66-BBAEF91A42AA}">
      <dgm:prSet/>
      <dgm:spPr/>
      <dgm:t>
        <a:bodyPr/>
        <a:lstStyle/>
        <a:p>
          <a:r>
            <a:rPr lang="en-IN"/>
            <a:t>H1 : Time Series is Non – Stationary </a:t>
          </a:r>
          <a:endParaRPr lang="en-US"/>
        </a:p>
      </dgm:t>
    </dgm:pt>
    <dgm:pt modelId="{EE0F3A44-7857-4FEC-83F4-3EA0AE6689D1}" type="parTrans" cxnId="{36201731-F32F-4FCE-A802-26C98BF94125}">
      <dgm:prSet/>
      <dgm:spPr/>
      <dgm:t>
        <a:bodyPr/>
        <a:lstStyle/>
        <a:p>
          <a:endParaRPr lang="en-US"/>
        </a:p>
      </dgm:t>
    </dgm:pt>
    <dgm:pt modelId="{B5E0BCEF-8D1F-4CF3-9055-DF97945E4694}" type="sibTrans" cxnId="{36201731-F32F-4FCE-A802-26C98BF94125}">
      <dgm:prSet/>
      <dgm:spPr/>
      <dgm:t>
        <a:bodyPr/>
        <a:lstStyle/>
        <a:p>
          <a:endParaRPr lang="en-US"/>
        </a:p>
      </dgm:t>
    </dgm:pt>
    <dgm:pt modelId="{B8188E3F-8239-465D-8320-19B96F2CA871}" type="pres">
      <dgm:prSet presAssocID="{500AF0C4-3B4F-4DAF-A8F4-6068666C0F27}" presName="outerComposite" presStyleCnt="0">
        <dgm:presLayoutVars>
          <dgm:chMax val="5"/>
          <dgm:dir/>
          <dgm:resizeHandles val="exact"/>
        </dgm:presLayoutVars>
      </dgm:prSet>
      <dgm:spPr/>
    </dgm:pt>
    <dgm:pt modelId="{426EF6A7-E19E-4919-868E-F0E1288C6B3E}" type="pres">
      <dgm:prSet presAssocID="{500AF0C4-3B4F-4DAF-A8F4-6068666C0F27}" presName="dummyMaxCanvas" presStyleCnt="0">
        <dgm:presLayoutVars/>
      </dgm:prSet>
      <dgm:spPr/>
    </dgm:pt>
    <dgm:pt modelId="{044CF820-01E6-4DA1-8C5E-ACC56D75906E}" type="pres">
      <dgm:prSet presAssocID="{500AF0C4-3B4F-4DAF-A8F4-6068666C0F27}" presName="TwoNodes_1" presStyleLbl="node1" presStyleIdx="0" presStyleCnt="2">
        <dgm:presLayoutVars>
          <dgm:bulletEnabled val="1"/>
        </dgm:presLayoutVars>
      </dgm:prSet>
      <dgm:spPr/>
    </dgm:pt>
    <dgm:pt modelId="{41C526BC-7D45-4E1A-B3E9-163E5EC42634}" type="pres">
      <dgm:prSet presAssocID="{500AF0C4-3B4F-4DAF-A8F4-6068666C0F27}" presName="TwoNodes_2" presStyleLbl="node1" presStyleIdx="1" presStyleCnt="2">
        <dgm:presLayoutVars>
          <dgm:bulletEnabled val="1"/>
        </dgm:presLayoutVars>
      </dgm:prSet>
      <dgm:spPr/>
    </dgm:pt>
    <dgm:pt modelId="{A4A78D8D-0CDA-4A28-A365-D82C77F52330}" type="pres">
      <dgm:prSet presAssocID="{500AF0C4-3B4F-4DAF-A8F4-6068666C0F27}" presName="TwoConn_1-2" presStyleLbl="fgAccFollowNode1" presStyleIdx="0" presStyleCnt="1">
        <dgm:presLayoutVars>
          <dgm:bulletEnabled val="1"/>
        </dgm:presLayoutVars>
      </dgm:prSet>
      <dgm:spPr/>
    </dgm:pt>
    <dgm:pt modelId="{55F530F8-5B57-41B4-AEE7-CBFC4288A994}" type="pres">
      <dgm:prSet presAssocID="{500AF0C4-3B4F-4DAF-A8F4-6068666C0F27}" presName="TwoNodes_1_text" presStyleLbl="node1" presStyleIdx="1" presStyleCnt="2">
        <dgm:presLayoutVars>
          <dgm:bulletEnabled val="1"/>
        </dgm:presLayoutVars>
      </dgm:prSet>
      <dgm:spPr/>
    </dgm:pt>
    <dgm:pt modelId="{D0776FC5-4CEE-4ED6-9620-240F11847E74}" type="pres">
      <dgm:prSet presAssocID="{500AF0C4-3B4F-4DAF-A8F4-6068666C0F27}" presName="TwoNodes_2_text" presStyleLbl="node1" presStyleIdx="1" presStyleCnt="2">
        <dgm:presLayoutVars>
          <dgm:bulletEnabled val="1"/>
        </dgm:presLayoutVars>
      </dgm:prSet>
      <dgm:spPr/>
    </dgm:pt>
  </dgm:ptLst>
  <dgm:cxnLst>
    <dgm:cxn modelId="{D1CFF52F-72DD-47C4-B081-41B62D425FCD}" type="presOf" srcId="{EB11F693-4081-43C9-AF42-4BD570834D88}" destId="{044CF820-01E6-4DA1-8C5E-ACC56D75906E}" srcOrd="0" destOrd="0" presId="urn:microsoft.com/office/officeart/2005/8/layout/vProcess5"/>
    <dgm:cxn modelId="{36201731-F32F-4FCE-A802-26C98BF94125}" srcId="{500AF0C4-3B4F-4DAF-A8F4-6068666C0F27}" destId="{A37E2C10-60C7-4277-AC66-BBAEF91A42AA}" srcOrd="1" destOrd="0" parTransId="{EE0F3A44-7857-4FEC-83F4-3EA0AE6689D1}" sibTransId="{B5E0BCEF-8D1F-4CF3-9055-DF97945E4694}"/>
    <dgm:cxn modelId="{30EB7686-8DEC-4E6B-8043-336F47B6A8E8}" type="presOf" srcId="{A37E2C10-60C7-4277-AC66-BBAEF91A42AA}" destId="{D0776FC5-4CEE-4ED6-9620-240F11847E74}" srcOrd="1" destOrd="0" presId="urn:microsoft.com/office/officeart/2005/8/layout/vProcess5"/>
    <dgm:cxn modelId="{A5AF1692-46D2-4A26-BB62-44EC547704C2}" type="presOf" srcId="{500AF0C4-3B4F-4DAF-A8F4-6068666C0F27}" destId="{B8188E3F-8239-465D-8320-19B96F2CA871}" srcOrd="0" destOrd="0" presId="urn:microsoft.com/office/officeart/2005/8/layout/vProcess5"/>
    <dgm:cxn modelId="{EFD14AA5-42CE-4655-926B-05A7A604CFCD}" type="presOf" srcId="{BE539777-9542-4B23-9CEF-D36CE615C8C3}" destId="{A4A78D8D-0CDA-4A28-A365-D82C77F52330}" srcOrd="0" destOrd="0" presId="urn:microsoft.com/office/officeart/2005/8/layout/vProcess5"/>
    <dgm:cxn modelId="{B9BCEFA7-3D30-45DB-9E2A-B029A82A3CFA}" type="presOf" srcId="{EB11F693-4081-43C9-AF42-4BD570834D88}" destId="{55F530F8-5B57-41B4-AEE7-CBFC4288A994}" srcOrd="1" destOrd="0" presId="urn:microsoft.com/office/officeart/2005/8/layout/vProcess5"/>
    <dgm:cxn modelId="{32B47DAC-98C6-4129-87C3-F02A98595B22}" srcId="{500AF0C4-3B4F-4DAF-A8F4-6068666C0F27}" destId="{EB11F693-4081-43C9-AF42-4BD570834D88}" srcOrd="0" destOrd="0" parTransId="{0DC7C5BD-53EE-45D0-A306-2C6C4D0264FE}" sibTransId="{BE539777-9542-4B23-9CEF-D36CE615C8C3}"/>
    <dgm:cxn modelId="{F49424C3-52DA-4F76-8D06-1FF94FC9704B}" type="presOf" srcId="{A37E2C10-60C7-4277-AC66-BBAEF91A42AA}" destId="{41C526BC-7D45-4E1A-B3E9-163E5EC42634}" srcOrd="0" destOrd="0" presId="urn:microsoft.com/office/officeart/2005/8/layout/vProcess5"/>
    <dgm:cxn modelId="{B087F6EF-E9BA-455E-A641-EA0850074EE2}" type="presParOf" srcId="{B8188E3F-8239-465D-8320-19B96F2CA871}" destId="{426EF6A7-E19E-4919-868E-F0E1288C6B3E}" srcOrd="0" destOrd="0" presId="urn:microsoft.com/office/officeart/2005/8/layout/vProcess5"/>
    <dgm:cxn modelId="{14A68B10-5D9D-4DCC-8B0A-615D5D164B34}" type="presParOf" srcId="{B8188E3F-8239-465D-8320-19B96F2CA871}" destId="{044CF820-01E6-4DA1-8C5E-ACC56D75906E}" srcOrd="1" destOrd="0" presId="urn:microsoft.com/office/officeart/2005/8/layout/vProcess5"/>
    <dgm:cxn modelId="{AF973FA2-DB2E-499F-8910-A2A5DC7CAACC}" type="presParOf" srcId="{B8188E3F-8239-465D-8320-19B96F2CA871}" destId="{41C526BC-7D45-4E1A-B3E9-163E5EC42634}" srcOrd="2" destOrd="0" presId="urn:microsoft.com/office/officeart/2005/8/layout/vProcess5"/>
    <dgm:cxn modelId="{C0A918C3-224C-4CFE-A5D7-2A2CF9E66F94}" type="presParOf" srcId="{B8188E3F-8239-465D-8320-19B96F2CA871}" destId="{A4A78D8D-0CDA-4A28-A365-D82C77F52330}" srcOrd="3" destOrd="0" presId="urn:microsoft.com/office/officeart/2005/8/layout/vProcess5"/>
    <dgm:cxn modelId="{721FD36F-7937-4955-B2B2-87AAE605068B}" type="presParOf" srcId="{B8188E3F-8239-465D-8320-19B96F2CA871}" destId="{55F530F8-5B57-41B4-AEE7-CBFC4288A994}" srcOrd="4" destOrd="0" presId="urn:microsoft.com/office/officeart/2005/8/layout/vProcess5"/>
    <dgm:cxn modelId="{252E2919-B7BE-4A76-99E7-666A5F6D3DA7}" type="presParOf" srcId="{B8188E3F-8239-465D-8320-19B96F2CA871}" destId="{D0776FC5-4CEE-4ED6-9620-240F11847E74}"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1C4574-CD11-44F2-ABF5-38996BEAAA5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F227C0C-6AFE-4C5F-908E-2E23D1829AB3}">
      <dgm:prSet/>
      <dgm:spPr/>
      <dgm:t>
        <a:bodyPr/>
        <a:lstStyle/>
        <a:p>
          <a:r>
            <a:rPr lang="en-US" b="0" i="0" baseline="0"/>
            <a:t>ADF Statistics:</a:t>
          </a:r>
          <a:endParaRPr lang="en-US"/>
        </a:p>
      </dgm:t>
    </dgm:pt>
    <dgm:pt modelId="{3BB61FAF-88D5-4205-8CFC-91F7E81A108A}" type="parTrans" cxnId="{520BE5E0-5598-403E-A8FF-4DEE4338B48B}">
      <dgm:prSet/>
      <dgm:spPr/>
      <dgm:t>
        <a:bodyPr/>
        <a:lstStyle/>
        <a:p>
          <a:endParaRPr lang="en-US"/>
        </a:p>
      </dgm:t>
    </dgm:pt>
    <dgm:pt modelId="{6C357E0D-C79D-4E63-AD05-E35DBC705C60}" type="sibTrans" cxnId="{520BE5E0-5598-403E-A8FF-4DEE4338B48B}">
      <dgm:prSet/>
      <dgm:spPr/>
      <dgm:t>
        <a:bodyPr/>
        <a:lstStyle/>
        <a:p>
          <a:endParaRPr lang="en-US"/>
        </a:p>
      </dgm:t>
    </dgm:pt>
    <dgm:pt modelId="{D7150BA5-1AE6-4A5B-BC11-ADEBC56BAEE9}">
      <dgm:prSet/>
      <dgm:spPr/>
      <dgm:t>
        <a:bodyPr/>
        <a:lstStyle/>
        <a:p>
          <a:r>
            <a:rPr lang="en-US" b="0" i="0" baseline="0"/>
            <a:t>-5.272537 </a:t>
          </a:r>
          <a:endParaRPr lang="en-US"/>
        </a:p>
      </dgm:t>
    </dgm:pt>
    <dgm:pt modelId="{BB2C54E9-13AC-4819-BEAC-238AC5672D5E}" type="parTrans" cxnId="{BFCF95DB-FB56-4932-9B2A-A8B85D8B30A6}">
      <dgm:prSet/>
      <dgm:spPr/>
      <dgm:t>
        <a:bodyPr/>
        <a:lstStyle/>
        <a:p>
          <a:endParaRPr lang="en-US"/>
        </a:p>
      </dgm:t>
    </dgm:pt>
    <dgm:pt modelId="{BCA8843D-F308-45F0-90AC-3552D77AED46}" type="sibTrans" cxnId="{BFCF95DB-FB56-4932-9B2A-A8B85D8B30A6}">
      <dgm:prSet/>
      <dgm:spPr/>
      <dgm:t>
        <a:bodyPr/>
        <a:lstStyle/>
        <a:p>
          <a:endParaRPr lang="en-US"/>
        </a:p>
      </dgm:t>
    </dgm:pt>
    <dgm:pt modelId="{163B427C-78D1-41E0-BD27-49A6B1403C1A}">
      <dgm:prSet/>
      <dgm:spPr/>
      <dgm:t>
        <a:bodyPr/>
        <a:lstStyle/>
        <a:p>
          <a:r>
            <a:rPr lang="en-US" b="0" i="0" baseline="0"/>
            <a:t>p-value: 0.000006 </a:t>
          </a:r>
          <a:endParaRPr lang="en-US"/>
        </a:p>
      </dgm:t>
    </dgm:pt>
    <dgm:pt modelId="{10348A40-EC8A-4541-A738-64544506233F}" type="parTrans" cxnId="{B23DCEBE-048F-43C2-9202-FD11318125CD}">
      <dgm:prSet/>
      <dgm:spPr/>
      <dgm:t>
        <a:bodyPr/>
        <a:lstStyle/>
        <a:p>
          <a:endParaRPr lang="en-US"/>
        </a:p>
      </dgm:t>
    </dgm:pt>
    <dgm:pt modelId="{395095F4-9702-4339-965A-7CF23B0B8834}" type="sibTrans" cxnId="{B23DCEBE-048F-43C2-9202-FD11318125CD}">
      <dgm:prSet/>
      <dgm:spPr/>
      <dgm:t>
        <a:bodyPr/>
        <a:lstStyle/>
        <a:p>
          <a:endParaRPr lang="en-US"/>
        </a:p>
      </dgm:t>
    </dgm:pt>
    <dgm:pt modelId="{08AE11C9-3BCB-4BA9-9792-72452FFD7C0A}">
      <dgm:prSet/>
      <dgm:spPr/>
      <dgm:t>
        <a:bodyPr/>
        <a:lstStyle/>
        <a:p>
          <a:r>
            <a:rPr lang="en-US" b="0" i="0" baseline="0"/>
            <a:t>Critical Values: </a:t>
          </a:r>
          <a:endParaRPr lang="en-US"/>
        </a:p>
      </dgm:t>
    </dgm:pt>
    <dgm:pt modelId="{C9EEF806-5C03-4764-AD16-5183F873311C}" type="parTrans" cxnId="{79AAF58C-425A-4351-B905-52EC93C70841}">
      <dgm:prSet/>
      <dgm:spPr/>
      <dgm:t>
        <a:bodyPr/>
        <a:lstStyle/>
        <a:p>
          <a:endParaRPr lang="en-US"/>
        </a:p>
      </dgm:t>
    </dgm:pt>
    <dgm:pt modelId="{99119A7C-3230-422A-92BD-0126BEEDACF8}" type="sibTrans" cxnId="{79AAF58C-425A-4351-B905-52EC93C70841}">
      <dgm:prSet/>
      <dgm:spPr/>
      <dgm:t>
        <a:bodyPr/>
        <a:lstStyle/>
        <a:p>
          <a:endParaRPr lang="en-US"/>
        </a:p>
      </dgm:t>
    </dgm:pt>
    <dgm:pt modelId="{4E786774-3A66-4DF6-B13E-6BD0981CC84F}">
      <dgm:prSet/>
      <dgm:spPr/>
      <dgm:t>
        <a:bodyPr/>
        <a:lstStyle/>
        <a:p>
          <a:r>
            <a:rPr lang="en-US" b="0" i="0" baseline="0"/>
            <a:t>1%: -3.670 </a:t>
          </a:r>
          <a:endParaRPr lang="en-US"/>
        </a:p>
      </dgm:t>
    </dgm:pt>
    <dgm:pt modelId="{C0098976-2A34-490A-A587-C5C1FCB84E57}" type="parTrans" cxnId="{8EFE459E-3B82-49F0-AFA6-32ADF86D17D9}">
      <dgm:prSet/>
      <dgm:spPr/>
      <dgm:t>
        <a:bodyPr/>
        <a:lstStyle/>
        <a:p>
          <a:endParaRPr lang="en-US"/>
        </a:p>
      </dgm:t>
    </dgm:pt>
    <dgm:pt modelId="{EEE0B3C2-2C5C-409F-880F-DBE1B57E3C48}" type="sibTrans" cxnId="{8EFE459E-3B82-49F0-AFA6-32ADF86D17D9}">
      <dgm:prSet/>
      <dgm:spPr/>
      <dgm:t>
        <a:bodyPr/>
        <a:lstStyle/>
        <a:p>
          <a:endParaRPr lang="en-US"/>
        </a:p>
      </dgm:t>
    </dgm:pt>
    <dgm:pt modelId="{221F6A09-779E-4176-92C0-1BAA37AA8082}">
      <dgm:prSet/>
      <dgm:spPr/>
      <dgm:t>
        <a:bodyPr/>
        <a:lstStyle/>
        <a:p>
          <a:r>
            <a:rPr lang="en-US" b="0" i="0" baseline="0"/>
            <a:t>5%: -2.964 </a:t>
          </a:r>
          <a:endParaRPr lang="en-US"/>
        </a:p>
      </dgm:t>
    </dgm:pt>
    <dgm:pt modelId="{4B65B036-D2DB-429A-BCBB-5E8358D18EAB}" type="parTrans" cxnId="{69E0AFC0-22E9-4991-AFBC-61A8EB77B7E9}">
      <dgm:prSet/>
      <dgm:spPr/>
      <dgm:t>
        <a:bodyPr/>
        <a:lstStyle/>
        <a:p>
          <a:endParaRPr lang="en-US"/>
        </a:p>
      </dgm:t>
    </dgm:pt>
    <dgm:pt modelId="{258AE859-008D-445D-8F97-311C48F42930}" type="sibTrans" cxnId="{69E0AFC0-22E9-4991-AFBC-61A8EB77B7E9}">
      <dgm:prSet/>
      <dgm:spPr/>
      <dgm:t>
        <a:bodyPr/>
        <a:lstStyle/>
        <a:p>
          <a:endParaRPr lang="en-US"/>
        </a:p>
      </dgm:t>
    </dgm:pt>
    <dgm:pt modelId="{9B15BA19-6FCF-48F1-A224-2B3F6A58DD5F}">
      <dgm:prSet/>
      <dgm:spPr/>
      <dgm:t>
        <a:bodyPr/>
        <a:lstStyle/>
        <a:p>
          <a:r>
            <a:rPr lang="en-US" b="0" i="0" baseline="0"/>
            <a:t>10%: -2.621 </a:t>
          </a:r>
          <a:endParaRPr lang="en-US"/>
        </a:p>
      </dgm:t>
    </dgm:pt>
    <dgm:pt modelId="{98DDCFC9-A613-428B-A5CE-A5B577B9CBE3}" type="parTrans" cxnId="{A79C9134-7A74-47A7-9D9E-C654AA53EAAC}">
      <dgm:prSet/>
      <dgm:spPr/>
      <dgm:t>
        <a:bodyPr/>
        <a:lstStyle/>
        <a:p>
          <a:endParaRPr lang="en-US"/>
        </a:p>
      </dgm:t>
    </dgm:pt>
    <dgm:pt modelId="{103C81A1-5CD3-4262-99EB-DA069A7F9AAA}" type="sibTrans" cxnId="{A79C9134-7A74-47A7-9D9E-C654AA53EAAC}">
      <dgm:prSet/>
      <dgm:spPr/>
      <dgm:t>
        <a:bodyPr/>
        <a:lstStyle/>
        <a:p>
          <a:endParaRPr lang="en-US"/>
        </a:p>
      </dgm:t>
    </dgm:pt>
    <dgm:pt modelId="{184877CB-88C6-4BA1-8D13-79E7BC664A51}" type="pres">
      <dgm:prSet presAssocID="{9E1C4574-CD11-44F2-ABF5-38996BEAAA59}" presName="linear" presStyleCnt="0">
        <dgm:presLayoutVars>
          <dgm:animLvl val="lvl"/>
          <dgm:resizeHandles val="exact"/>
        </dgm:presLayoutVars>
      </dgm:prSet>
      <dgm:spPr/>
    </dgm:pt>
    <dgm:pt modelId="{C438F8A6-D0B9-4C6D-A2BF-305B3583132A}" type="pres">
      <dgm:prSet presAssocID="{CF227C0C-6AFE-4C5F-908E-2E23D1829AB3}" presName="parentText" presStyleLbl="node1" presStyleIdx="0" presStyleCnt="7">
        <dgm:presLayoutVars>
          <dgm:chMax val="0"/>
          <dgm:bulletEnabled val="1"/>
        </dgm:presLayoutVars>
      </dgm:prSet>
      <dgm:spPr/>
    </dgm:pt>
    <dgm:pt modelId="{BD765EAC-6CF3-4A5F-A97A-F2F81EC09961}" type="pres">
      <dgm:prSet presAssocID="{6C357E0D-C79D-4E63-AD05-E35DBC705C60}" presName="spacer" presStyleCnt="0"/>
      <dgm:spPr/>
    </dgm:pt>
    <dgm:pt modelId="{0F905C56-8B55-486B-A286-C8251C629C54}" type="pres">
      <dgm:prSet presAssocID="{D7150BA5-1AE6-4A5B-BC11-ADEBC56BAEE9}" presName="parentText" presStyleLbl="node1" presStyleIdx="1" presStyleCnt="7">
        <dgm:presLayoutVars>
          <dgm:chMax val="0"/>
          <dgm:bulletEnabled val="1"/>
        </dgm:presLayoutVars>
      </dgm:prSet>
      <dgm:spPr/>
    </dgm:pt>
    <dgm:pt modelId="{660969C9-1B7F-4ACA-AE19-D5DD8085CE3A}" type="pres">
      <dgm:prSet presAssocID="{BCA8843D-F308-45F0-90AC-3552D77AED46}" presName="spacer" presStyleCnt="0"/>
      <dgm:spPr/>
    </dgm:pt>
    <dgm:pt modelId="{C326D129-BCDE-4243-AC5C-81E6D9EC7ED0}" type="pres">
      <dgm:prSet presAssocID="{163B427C-78D1-41E0-BD27-49A6B1403C1A}" presName="parentText" presStyleLbl="node1" presStyleIdx="2" presStyleCnt="7">
        <dgm:presLayoutVars>
          <dgm:chMax val="0"/>
          <dgm:bulletEnabled val="1"/>
        </dgm:presLayoutVars>
      </dgm:prSet>
      <dgm:spPr/>
    </dgm:pt>
    <dgm:pt modelId="{319589A7-694C-4E85-B5C3-A8D8200DB6A7}" type="pres">
      <dgm:prSet presAssocID="{395095F4-9702-4339-965A-7CF23B0B8834}" presName="spacer" presStyleCnt="0"/>
      <dgm:spPr/>
    </dgm:pt>
    <dgm:pt modelId="{B4EA9539-B60E-4812-95B9-8B2261F052DE}" type="pres">
      <dgm:prSet presAssocID="{08AE11C9-3BCB-4BA9-9792-72452FFD7C0A}" presName="parentText" presStyleLbl="node1" presStyleIdx="3" presStyleCnt="7">
        <dgm:presLayoutVars>
          <dgm:chMax val="0"/>
          <dgm:bulletEnabled val="1"/>
        </dgm:presLayoutVars>
      </dgm:prSet>
      <dgm:spPr/>
    </dgm:pt>
    <dgm:pt modelId="{40466FBD-9627-4549-9F36-E4A2FAE3B93C}" type="pres">
      <dgm:prSet presAssocID="{99119A7C-3230-422A-92BD-0126BEEDACF8}" presName="spacer" presStyleCnt="0"/>
      <dgm:spPr/>
    </dgm:pt>
    <dgm:pt modelId="{A6E98CFE-3EA6-434B-BE91-525E8BC335DF}" type="pres">
      <dgm:prSet presAssocID="{4E786774-3A66-4DF6-B13E-6BD0981CC84F}" presName="parentText" presStyleLbl="node1" presStyleIdx="4" presStyleCnt="7">
        <dgm:presLayoutVars>
          <dgm:chMax val="0"/>
          <dgm:bulletEnabled val="1"/>
        </dgm:presLayoutVars>
      </dgm:prSet>
      <dgm:spPr/>
    </dgm:pt>
    <dgm:pt modelId="{93996BC9-EADB-4D25-9B66-D33A4C270566}" type="pres">
      <dgm:prSet presAssocID="{EEE0B3C2-2C5C-409F-880F-DBE1B57E3C48}" presName="spacer" presStyleCnt="0"/>
      <dgm:spPr/>
    </dgm:pt>
    <dgm:pt modelId="{095453F6-61D3-400F-93CB-E0DDC6CD084F}" type="pres">
      <dgm:prSet presAssocID="{221F6A09-779E-4176-92C0-1BAA37AA8082}" presName="parentText" presStyleLbl="node1" presStyleIdx="5" presStyleCnt="7">
        <dgm:presLayoutVars>
          <dgm:chMax val="0"/>
          <dgm:bulletEnabled val="1"/>
        </dgm:presLayoutVars>
      </dgm:prSet>
      <dgm:spPr/>
    </dgm:pt>
    <dgm:pt modelId="{B802C193-3149-47C8-A6E3-DC312C99DAD4}" type="pres">
      <dgm:prSet presAssocID="{258AE859-008D-445D-8F97-311C48F42930}" presName="spacer" presStyleCnt="0"/>
      <dgm:spPr/>
    </dgm:pt>
    <dgm:pt modelId="{198BC9BC-EEE6-4A3B-B137-B9E7F04FD2A3}" type="pres">
      <dgm:prSet presAssocID="{9B15BA19-6FCF-48F1-A224-2B3F6A58DD5F}" presName="parentText" presStyleLbl="node1" presStyleIdx="6" presStyleCnt="7">
        <dgm:presLayoutVars>
          <dgm:chMax val="0"/>
          <dgm:bulletEnabled val="1"/>
        </dgm:presLayoutVars>
      </dgm:prSet>
      <dgm:spPr/>
    </dgm:pt>
  </dgm:ptLst>
  <dgm:cxnLst>
    <dgm:cxn modelId="{A86AA20B-196D-4C83-9956-6F9569413F99}" type="presOf" srcId="{CF227C0C-6AFE-4C5F-908E-2E23D1829AB3}" destId="{C438F8A6-D0B9-4C6D-A2BF-305B3583132A}" srcOrd="0" destOrd="0" presId="urn:microsoft.com/office/officeart/2005/8/layout/vList2"/>
    <dgm:cxn modelId="{636A8E2F-5785-4A65-AF18-CE1E1836EE82}" type="presOf" srcId="{9E1C4574-CD11-44F2-ABF5-38996BEAAA59}" destId="{184877CB-88C6-4BA1-8D13-79E7BC664A51}" srcOrd="0" destOrd="0" presId="urn:microsoft.com/office/officeart/2005/8/layout/vList2"/>
    <dgm:cxn modelId="{A79C9134-7A74-47A7-9D9E-C654AA53EAAC}" srcId="{9E1C4574-CD11-44F2-ABF5-38996BEAAA59}" destId="{9B15BA19-6FCF-48F1-A224-2B3F6A58DD5F}" srcOrd="6" destOrd="0" parTransId="{98DDCFC9-A613-428B-A5CE-A5B577B9CBE3}" sibTransId="{103C81A1-5CD3-4262-99EB-DA069A7F9AAA}"/>
    <dgm:cxn modelId="{64144E35-B17C-4A4D-B4DE-493BEB13E299}" type="presOf" srcId="{4E786774-3A66-4DF6-B13E-6BD0981CC84F}" destId="{A6E98CFE-3EA6-434B-BE91-525E8BC335DF}" srcOrd="0" destOrd="0" presId="urn:microsoft.com/office/officeart/2005/8/layout/vList2"/>
    <dgm:cxn modelId="{0216FB51-C5DA-4482-883B-A2E28E5BC6F7}" type="presOf" srcId="{163B427C-78D1-41E0-BD27-49A6B1403C1A}" destId="{C326D129-BCDE-4243-AC5C-81E6D9EC7ED0}" srcOrd="0" destOrd="0" presId="urn:microsoft.com/office/officeart/2005/8/layout/vList2"/>
    <dgm:cxn modelId="{79AAF58C-425A-4351-B905-52EC93C70841}" srcId="{9E1C4574-CD11-44F2-ABF5-38996BEAAA59}" destId="{08AE11C9-3BCB-4BA9-9792-72452FFD7C0A}" srcOrd="3" destOrd="0" parTransId="{C9EEF806-5C03-4764-AD16-5183F873311C}" sibTransId="{99119A7C-3230-422A-92BD-0126BEEDACF8}"/>
    <dgm:cxn modelId="{8EFE459E-3B82-49F0-AFA6-32ADF86D17D9}" srcId="{9E1C4574-CD11-44F2-ABF5-38996BEAAA59}" destId="{4E786774-3A66-4DF6-B13E-6BD0981CC84F}" srcOrd="4" destOrd="0" parTransId="{C0098976-2A34-490A-A587-C5C1FCB84E57}" sibTransId="{EEE0B3C2-2C5C-409F-880F-DBE1B57E3C48}"/>
    <dgm:cxn modelId="{B23DCEBE-048F-43C2-9202-FD11318125CD}" srcId="{9E1C4574-CD11-44F2-ABF5-38996BEAAA59}" destId="{163B427C-78D1-41E0-BD27-49A6B1403C1A}" srcOrd="2" destOrd="0" parTransId="{10348A40-EC8A-4541-A738-64544506233F}" sibTransId="{395095F4-9702-4339-965A-7CF23B0B8834}"/>
    <dgm:cxn modelId="{69E0AFC0-22E9-4991-AFBC-61A8EB77B7E9}" srcId="{9E1C4574-CD11-44F2-ABF5-38996BEAAA59}" destId="{221F6A09-779E-4176-92C0-1BAA37AA8082}" srcOrd="5" destOrd="0" parTransId="{4B65B036-D2DB-429A-BCBB-5E8358D18EAB}" sibTransId="{258AE859-008D-445D-8F97-311C48F42930}"/>
    <dgm:cxn modelId="{3D06A0D2-36BE-4829-9DA2-01D276CC98BE}" type="presOf" srcId="{9B15BA19-6FCF-48F1-A224-2B3F6A58DD5F}" destId="{198BC9BC-EEE6-4A3B-B137-B9E7F04FD2A3}" srcOrd="0" destOrd="0" presId="urn:microsoft.com/office/officeart/2005/8/layout/vList2"/>
    <dgm:cxn modelId="{85B2DED4-BB5C-41CC-92AE-EF859C9F9054}" type="presOf" srcId="{08AE11C9-3BCB-4BA9-9792-72452FFD7C0A}" destId="{B4EA9539-B60E-4812-95B9-8B2261F052DE}" srcOrd="0" destOrd="0" presId="urn:microsoft.com/office/officeart/2005/8/layout/vList2"/>
    <dgm:cxn modelId="{BFCF95DB-FB56-4932-9B2A-A8B85D8B30A6}" srcId="{9E1C4574-CD11-44F2-ABF5-38996BEAAA59}" destId="{D7150BA5-1AE6-4A5B-BC11-ADEBC56BAEE9}" srcOrd="1" destOrd="0" parTransId="{BB2C54E9-13AC-4819-BEAC-238AC5672D5E}" sibTransId="{BCA8843D-F308-45F0-90AC-3552D77AED46}"/>
    <dgm:cxn modelId="{520BE5E0-5598-403E-A8FF-4DEE4338B48B}" srcId="{9E1C4574-CD11-44F2-ABF5-38996BEAAA59}" destId="{CF227C0C-6AFE-4C5F-908E-2E23D1829AB3}" srcOrd="0" destOrd="0" parTransId="{3BB61FAF-88D5-4205-8CFC-91F7E81A108A}" sibTransId="{6C357E0D-C79D-4E63-AD05-E35DBC705C60}"/>
    <dgm:cxn modelId="{AB0933E4-D75D-4F3F-9692-CA770AEB5160}" type="presOf" srcId="{D7150BA5-1AE6-4A5B-BC11-ADEBC56BAEE9}" destId="{0F905C56-8B55-486B-A286-C8251C629C54}" srcOrd="0" destOrd="0" presId="urn:microsoft.com/office/officeart/2005/8/layout/vList2"/>
    <dgm:cxn modelId="{17942DF7-E92D-4A14-A60A-E36133A32A9C}" type="presOf" srcId="{221F6A09-779E-4176-92C0-1BAA37AA8082}" destId="{095453F6-61D3-400F-93CB-E0DDC6CD084F}" srcOrd="0" destOrd="0" presId="urn:microsoft.com/office/officeart/2005/8/layout/vList2"/>
    <dgm:cxn modelId="{6D0C1BDD-1007-4707-8CA0-33186641F4DE}" type="presParOf" srcId="{184877CB-88C6-4BA1-8D13-79E7BC664A51}" destId="{C438F8A6-D0B9-4C6D-A2BF-305B3583132A}" srcOrd="0" destOrd="0" presId="urn:microsoft.com/office/officeart/2005/8/layout/vList2"/>
    <dgm:cxn modelId="{4601AF23-E515-4F0B-B72F-5FA4B0B754BF}" type="presParOf" srcId="{184877CB-88C6-4BA1-8D13-79E7BC664A51}" destId="{BD765EAC-6CF3-4A5F-A97A-F2F81EC09961}" srcOrd="1" destOrd="0" presId="urn:microsoft.com/office/officeart/2005/8/layout/vList2"/>
    <dgm:cxn modelId="{2DFF3091-F46C-4998-87E2-FC09863E8441}" type="presParOf" srcId="{184877CB-88C6-4BA1-8D13-79E7BC664A51}" destId="{0F905C56-8B55-486B-A286-C8251C629C54}" srcOrd="2" destOrd="0" presId="urn:microsoft.com/office/officeart/2005/8/layout/vList2"/>
    <dgm:cxn modelId="{1217BF3D-168B-4926-A4F0-BAF114C64CEA}" type="presParOf" srcId="{184877CB-88C6-4BA1-8D13-79E7BC664A51}" destId="{660969C9-1B7F-4ACA-AE19-D5DD8085CE3A}" srcOrd="3" destOrd="0" presId="urn:microsoft.com/office/officeart/2005/8/layout/vList2"/>
    <dgm:cxn modelId="{0298CF9C-BC8B-4E1C-A958-6CE8BB0DAB60}" type="presParOf" srcId="{184877CB-88C6-4BA1-8D13-79E7BC664A51}" destId="{C326D129-BCDE-4243-AC5C-81E6D9EC7ED0}" srcOrd="4" destOrd="0" presId="urn:microsoft.com/office/officeart/2005/8/layout/vList2"/>
    <dgm:cxn modelId="{F5248CCA-0DC5-44D5-BBD5-9C5E4B249664}" type="presParOf" srcId="{184877CB-88C6-4BA1-8D13-79E7BC664A51}" destId="{319589A7-694C-4E85-B5C3-A8D8200DB6A7}" srcOrd="5" destOrd="0" presId="urn:microsoft.com/office/officeart/2005/8/layout/vList2"/>
    <dgm:cxn modelId="{62C84614-AF67-46E3-AFBA-33D698FCED85}" type="presParOf" srcId="{184877CB-88C6-4BA1-8D13-79E7BC664A51}" destId="{B4EA9539-B60E-4812-95B9-8B2261F052DE}" srcOrd="6" destOrd="0" presId="urn:microsoft.com/office/officeart/2005/8/layout/vList2"/>
    <dgm:cxn modelId="{510FBA4E-5481-40C4-9E8A-69A30FB92CA4}" type="presParOf" srcId="{184877CB-88C6-4BA1-8D13-79E7BC664A51}" destId="{40466FBD-9627-4549-9F36-E4A2FAE3B93C}" srcOrd="7" destOrd="0" presId="urn:microsoft.com/office/officeart/2005/8/layout/vList2"/>
    <dgm:cxn modelId="{247C05EA-6406-4370-907F-91E0F02F3106}" type="presParOf" srcId="{184877CB-88C6-4BA1-8D13-79E7BC664A51}" destId="{A6E98CFE-3EA6-434B-BE91-525E8BC335DF}" srcOrd="8" destOrd="0" presId="urn:microsoft.com/office/officeart/2005/8/layout/vList2"/>
    <dgm:cxn modelId="{C89D3CA9-211D-414F-BEE9-ADE2DA1F8E78}" type="presParOf" srcId="{184877CB-88C6-4BA1-8D13-79E7BC664A51}" destId="{93996BC9-EADB-4D25-9B66-D33A4C270566}" srcOrd="9" destOrd="0" presId="urn:microsoft.com/office/officeart/2005/8/layout/vList2"/>
    <dgm:cxn modelId="{DC7B03A9-4920-41F6-8E7B-305FE20DC404}" type="presParOf" srcId="{184877CB-88C6-4BA1-8D13-79E7BC664A51}" destId="{095453F6-61D3-400F-93CB-E0DDC6CD084F}" srcOrd="10" destOrd="0" presId="urn:microsoft.com/office/officeart/2005/8/layout/vList2"/>
    <dgm:cxn modelId="{4841C10E-EEAB-45D2-89D8-036C7A2BE402}" type="presParOf" srcId="{184877CB-88C6-4BA1-8D13-79E7BC664A51}" destId="{B802C193-3149-47C8-A6E3-DC312C99DAD4}" srcOrd="11" destOrd="0" presId="urn:microsoft.com/office/officeart/2005/8/layout/vList2"/>
    <dgm:cxn modelId="{41BD180C-5880-4BD2-833F-31BCADAED973}" type="presParOf" srcId="{184877CB-88C6-4BA1-8D13-79E7BC664A51}" destId="{198BC9BC-EEE6-4A3B-B137-B9E7F04FD2A3}"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1AEF19-EBB0-4296-A21C-68CE87C04E33}"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E1312AD-7D9E-4BB8-A865-21FAF72B6571}">
      <dgm:prSet/>
      <dgm:spPr/>
      <dgm:t>
        <a:bodyPr/>
        <a:lstStyle/>
        <a:p>
          <a:pPr>
            <a:defRPr b="1"/>
          </a:pPr>
          <a:r>
            <a:rPr lang="en-IN"/>
            <a:t>Precipitation change</a:t>
          </a:r>
          <a:endParaRPr lang="en-US"/>
        </a:p>
      </dgm:t>
    </dgm:pt>
    <dgm:pt modelId="{EE899567-A5D6-4BF0-A074-CD641AEC4643}" type="parTrans" cxnId="{1B29B5C5-9E5D-4EB2-80A9-7C67E2F1AA7D}">
      <dgm:prSet/>
      <dgm:spPr/>
      <dgm:t>
        <a:bodyPr/>
        <a:lstStyle/>
        <a:p>
          <a:endParaRPr lang="en-US"/>
        </a:p>
      </dgm:t>
    </dgm:pt>
    <dgm:pt modelId="{522D0C5F-015C-4E4C-8415-8EB4EB4EFF45}" type="sibTrans" cxnId="{1B29B5C5-9E5D-4EB2-80A9-7C67E2F1AA7D}">
      <dgm:prSet/>
      <dgm:spPr/>
      <dgm:t>
        <a:bodyPr/>
        <a:lstStyle/>
        <a:p>
          <a:endParaRPr lang="en-US"/>
        </a:p>
      </dgm:t>
    </dgm:pt>
    <dgm:pt modelId="{D912075D-2BD3-42CA-B7BE-7457075FB5BD}">
      <dgm:prSet/>
      <dgm:spPr/>
      <dgm:t>
        <a:bodyPr/>
        <a:lstStyle/>
        <a:p>
          <a:r>
            <a:rPr lang="en-IN"/>
            <a:t>Changing Rain and Snow patterns when temperature increases air becomes warmer, more moisture evaporates from land and water in to the atmosphere. More moisture in the air result in more rain and snow.</a:t>
          </a:r>
          <a:endParaRPr lang="en-US"/>
        </a:p>
      </dgm:t>
    </dgm:pt>
    <dgm:pt modelId="{6BCBAC89-589E-46CE-97C3-3A5433C88126}" type="parTrans" cxnId="{BA5D5BB5-E7D7-467F-A542-30D4BC0B98E6}">
      <dgm:prSet/>
      <dgm:spPr/>
      <dgm:t>
        <a:bodyPr/>
        <a:lstStyle/>
        <a:p>
          <a:endParaRPr lang="en-US"/>
        </a:p>
      </dgm:t>
    </dgm:pt>
    <dgm:pt modelId="{158D69C8-CD1B-4F67-BE68-ABDAEB171D74}" type="sibTrans" cxnId="{BA5D5BB5-E7D7-467F-A542-30D4BC0B98E6}">
      <dgm:prSet/>
      <dgm:spPr/>
      <dgm:t>
        <a:bodyPr/>
        <a:lstStyle/>
        <a:p>
          <a:endParaRPr lang="en-US"/>
        </a:p>
      </dgm:t>
    </dgm:pt>
    <dgm:pt modelId="{BB1B08F0-38A1-4E0D-A174-5E9F2A58E513}">
      <dgm:prSet/>
      <dgm:spPr/>
      <dgm:t>
        <a:bodyPr/>
        <a:lstStyle/>
        <a:p>
          <a:pPr>
            <a:defRPr b="1"/>
          </a:pPr>
          <a:r>
            <a:rPr lang="en-IN"/>
            <a:t>What is Happening Now?</a:t>
          </a:r>
          <a:endParaRPr lang="en-US"/>
        </a:p>
      </dgm:t>
    </dgm:pt>
    <dgm:pt modelId="{8C6CAA12-755F-4459-B2DE-40CDFB0212B9}" type="parTrans" cxnId="{9A2207EE-68FF-408A-B967-8EE44F9FC50F}">
      <dgm:prSet/>
      <dgm:spPr/>
      <dgm:t>
        <a:bodyPr/>
        <a:lstStyle/>
        <a:p>
          <a:endParaRPr lang="en-US"/>
        </a:p>
      </dgm:t>
    </dgm:pt>
    <dgm:pt modelId="{4962C5A4-C4EE-4264-A0B7-0C7A9C155C61}" type="sibTrans" cxnId="{9A2207EE-68FF-408A-B967-8EE44F9FC50F}">
      <dgm:prSet/>
      <dgm:spPr/>
      <dgm:t>
        <a:bodyPr/>
        <a:lstStyle/>
        <a:p>
          <a:endParaRPr lang="en-US"/>
        </a:p>
      </dgm:t>
    </dgm:pt>
    <dgm:pt modelId="{625A1B63-7C85-4A00-84B6-F2EC88998C2B}">
      <dgm:prSet/>
      <dgm:spPr/>
      <dgm:t>
        <a:bodyPr/>
        <a:lstStyle/>
        <a:p>
          <a:r>
            <a:rPr lang="en-IN"/>
            <a:t>World is getting more precipitation now than in 100 years ago. Especially us is experiencing 6% overall on comparing it with worldwide of 2%</a:t>
          </a:r>
          <a:endParaRPr lang="en-US"/>
        </a:p>
      </dgm:t>
    </dgm:pt>
    <dgm:pt modelId="{66BB4BEB-18E6-4DA3-BBA6-0F9397545A2A}" type="parTrans" cxnId="{59749B15-8610-4984-A859-02E352A0B04E}">
      <dgm:prSet/>
      <dgm:spPr/>
      <dgm:t>
        <a:bodyPr/>
        <a:lstStyle/>
        <a:p>
          <a:endParaRPr lang="en-US"/>
        </a:p>
      </dgm:t>
    </dgm:pt>
    <dgm:pt modelId="{5BFAE2FC-87A4-4DB2-A603-D8B7E549A97F}" type="sibTrans" cxnId="{59749B15-8610-4984-A859-02E352A0B04E}">
      <dgm:prSet/>
      <dgm:spPr/>
      <dgm:t>
        <a:bodyPr/>
        <a:lstStyle/>
        <a:p>
          <a:endParaRPr lang="en-US"/>
        </a:p>
      </dgm:t>
    </dgm:pt>
    <dgm:pt modelId="{F160ECD8-6FB3-48E0-AC7C-0BAB3FD376F4}" type="pres">
      <dgm:prSet presAssocID="{B11AEF19-EBB0-4296-A21C-68CE87C04E33}" presName="root" presStyleCnt="0">
        <dgm:presLayoutVars>
          <dgm:dir/>
          <dgm:resizeHandles val="exact"/>
        </dgm:presLayoutVars>
      </dgm:prSet>
      <dgm:spPr/>
    </dgm:pt>
    <dgm:pt modelId="{8EA24A82-BAF5-4E10-B63A-8DB64EAB285D}" type="pres">
      <dgm:prSet presAssocID="{7E1312AD-7D9E-4BB8-A865-21FAF72B6571}" presName="compNode" presStyleCnt="0"/>
      <dgm:spPr/>
    </dgm:pt>
    <dgm:pt modelId="{EB2BCDAA-19B8-436C-8E76-67694E95036F}" type="pres">
      <dgm:prSet presAssocID="{7E1312AD-7D9E-4BB8-A865-21FAF72B65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y scene"/>
        </a:ext>
      </dgm:extLst>
    </dgm:pt>
    <dgm:pt modelId="{B8B0B86C-D6B2-4BF4-8EC9-A515FE32B5DF}" type="pres">
      <dgm:prSet presAssocID="{7E1312AD-7D9E-4BB8-A865-21FAF72B6571}" presName="iconSpace" presStyleCnt="0"/>
      <dgm:spPr/>
    </dgm:pt>
    <dgm:pt modelId="{3C64A94C-D02A-4FDA-9AF6-CF7443368968}" type="pres">
      <dgm:prSet presAssocID="{7E1312AD-7D9E-4BB8-A865-21FAF72B6571}" presName="parTx" presStyleLbl="revTx" presStyleIdx="0" presStyleCnt="4">
        <dgm:presLayoutVars>
          <dgm:chMax val="0"/>
          <dgm:chPref val="0"/>
        </dgm:presLayoutVars>
      </dgm:prSet>
      <dgm:spPr/>
    </dgm:pt>
    <dgm:pt modelId="{40105092-0133-4FE0-835B-D22D49F36574}" type="pres">
      <dgm:prSet presAssocID="{7E1312AD-7D9E-4BB8-A865-21FAF72B6571}" presName="txSpace" presStyleCnt="0"/>
      <dgm:spPr/>
    </dgm:pt>
    <dgm:pt modelId="{2FE48352-66F5-4985-B6B0-6294BBCEC046}" type="pres">
      <dgm:prSet presAssocID="{7E1312AD-7D9E-4BB8-A865-21FAF72B6571}" presName="desTx" presStyleLbl="revTx" presStyleIdx="1" presStyleCnt="4">
        <dgm:presLayoutVars/>
      </dgm:prSet>
      <dgm:spPr/>
    </dgm:pt>
    <dgm:pt modelId="{3F0EB815-F491-43BC-B8F2-76E0CA4B93FB}" type="pres">
      <dgm:prSet presAssocID="{522D0C5F-015C-4E4C-8415-8EB4EB4EFF45}" presName="sibTrans" presStyleCnt="0"/>
      <dgm:spPr/>
    </dgm:pt>
    <dgm:pt modelId="{812DD48E-18DE-4361-9B55-68A43629B4B0}" type="pres">
      <dgm:prSet presAssocID="{BB1B08F0-38A1-4E0D-A174-5E9F2A58E513}" presName="compNode" presStyleCnt="0"/>
      <dgm:spPr/>
    </dgm:pt>
    <dgm:pt modelId="{13A10180-B450-48BE-BAE0-33334B65350C}" type="pres">
      <dgm:prSet presAssocID="{BB1B08F0-38A1-4E0D-A174-5E9F2A58E5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rth America"/>
        </a:ext>
      </dgm:extLst>
    </dgm:pt>
    <dgm:pt modelId="{17322ED4-547E-4501-912A-84C1204202E6}" type="pres">
      <dgm:prSet presAssocID="{BB1B08F0-38A1-4E0D-A174-5E9F2A58E513}" presName="iconSpace" presStyleCnt="0"/>
      <dgm:spPr/>
    </dgm:pt>
    <dgm:pt modelId="{29EE80B1-620E-45CD-AD49-E5DAA47AA6A9}" type="pres">
      <dgm:prSet presAssocID="{BB1B08F0-38A1-4E0D-A174-5E9F2A58E513}" presName="parTx" presStyleLbl="revTx" presStyleIdx="2" presStyleCnt="4">
        <dgm:presLayoutVars>
          <dgm:chMax val="0"/>
          <dgm:chPref val="0"/>
        </dgm:presLayoutVars>
      </dgm:prSet>
      <dgm:spPr/>
    </dgm:pt>
    <dgm:pt modelId="{49776DCF-6F44-4EA7-ABE7-70DE3AB54784}" type="pres">
      <dgm:prSet presAssocID="{BB1B08F0-38A1-4E0D-A174-5E9F2A58E513}" presName="txSpace" presStyleCnt="0"/>
      <dgm:spPr/>
    </dgm:pt>
    <dgm:pt modelId="{78030722-3551-4640-910B-B0B2FA3C0236}" type="pres">
      <dgm:prSet presAssocID="{BB1B08F0-38A1-4E0D-A174-5E9F2A58E513}" presName="desTx" presStyleLbl="revTx" presStyleIdx="3" presStyleCnt="4">
        <dgm:presLayoutVars/>
      </dgm:prSet>
      <dgm:spPr/>
    </dgm:pt>
  </dgm:ptLst>
  <dgm:cxnLst>
    <dgm:cxn modelId="{59749B15-8610-4984-A859-02E352A0B04E}" srcId="{BB1B08F0-38A1-4E0D-A174-5E9F2A58E513}" destId="{625A1B63-7C85-4A00-84B6-F2EC88998C2B}" srcOrd="0" destOrd="0" parTransId="{66BB4BEB-18E6-4DA3-BBA6-0F9397545A2A}" sibTransId="{5BFAE2FC-87A4-4DB2-A603-D8B7E549A97F}"/>
    <dgm:cxn modelId="{F5B1C526-F22E-4EB1-BC15-4EFA25905784}" type="presOf" srcId="{BB1B08F0-38A1-4E0D-A174-5E9F2A58E513}" destId="{29EE80B1-620E-45CD-AD49-E5DAA47AA6A9}" srcOrd="0" destOrd="0" presId="urn:microsoft.com/office/officeart/2018/2/layout/IconLabelDescriptionList"/>
    <dgm:cxn modelId="{B6CFF683-73C2-4340-9619-58A7EB674903}" type="presOf" srcId="{B11AEF19-EBB0-4296-A21C-68CE87C04E33}" destId="{F160ECD8-6FB3-48E0-AC7C-0BAB3FD376F4}" srcOrd="0" destOrd="0" presId="urn:microsoft.com/office/officeart/2018/2/layout/IconLabelDescriptionList"/>
    <dgm:cxn modelId="{D54DE3A9-0202-4C18-8E99-BC0BF9DBDEDA}" type="presOf" srcId="{D912075D-2BD3-42CA-B7BE-7457075FB5BD}" destId="{2FE48352-66F5-4985-B6B0-6294BBCEC046}" srcOrd="0" destOrd="0" presId="urn:microsoft.com/office/officeart/2018/2/layout/IconLabelDescriptionList"/>
    <dgm:cxn modelId="{BA5D5BB5-E7D7-467F-A542-30D4BC0B98E6}" srcId="{7E1312AD-7D9E-4BB8-A865-21FAF72B6571}" destId="{D912075D-2BD3-42CA-B7BE-7457075FB5BD}" srcOrd="0" destOrd="0" parTransId="{6BCBAC89-589E-46CE-97C3-3A5433C88126}" sibTransId="{158D69C8-CD1B-4F67-BE68-ABDAEB171D74}"/>
    <dgm:cxn modelId="{1B29B5C5-9E5D-4EB2-80A9-7C67E2F1AA7D}" srcId="{B11AEF19-EBB0-4296-A21C-68CE87C04E33}" destId="{7E1312AD-7D9E-4BB8-A865-21FAF72B6571}" srcOrd="0" destOrd="0" parTransId="{EE899567-A5D6-4BF0-A074-CD641AEC4643}" sibTransId="{522D0C5F-015C-4E4C-8415-8EB4EB4EFF45}"/>
    <dgm:cxn modelId="{CD8799ED-77FC-40C1-AB5D-3ADE1FE1EC37}" type="presOf" srcId="{7E1312AD-7D9E-4BB8-A865-21FAF72B6571}" destId="{3C64A94C-D02A-4FDA-9AF6-CF7443368968}" srcOrd="0" destOrd="0" presId="urn:microsoft.com/office/officeart/2018/2/layout/IconLabelDescriptionList"/>
    <dgm:cxn modelId="{9A2207EE-68FF-408A-B967-8EE44F9FC50F}" srcId="{B11AEF19-EBB0-4296-A21C-68CE87C04E33}" destId="{BB1B08F0-38A1-4E0D-A174-5E9F2A58E513}" srcOrd="1" destOrd="0" parTransId="{8C6CAA12-755F-4459-B2DE-40CDFB0212B9}" sibTransId="{4962C5A4-C4EE-4264-A0B7-0C7A9C155C61}"/>
    <dgm:cxn modelId="{5EB3A9FC-3787-45C1-8C02-2E5CB3C1A846}" type="presOf" srcId="{625A1B63-7C85-4A00-84B6-F2EC88998C2B}" destId="{78030722-3551-4640-910B-B0B2FA3C0236}" srcOrd="0" destOrd="0" presId="urn:microsoft.com/office/officeart/2018/2/layout/IconLabelDescriptionList"/>
    <dgm:cxn modelId="{910E2664-DCDD-4275-AFC7-06A8A20D13FD}" type="presParOf" srcId="{F160ECD8-6FB3-48E0-AC7C-0BAB3FD376F4}" destId="{8EA24A82-BAF5-4E10-B63A-8DB64EAB285D}" srcOrd="0" destOrd="0" presId="urn:microsoft.com/office/officeart/2018/2/layout/IconLabelDescriptionList"/>
    <dgm:cxn modelId="{7A49C224-9034-4584-BB07-BC50F5277343}" type="presParOf" srcId="{8EA24A82-BAF5-4E10-B63A-8DB64EAB285D}" destId="{EB2BCDAA-19B8-436C-8E76-67694E95036F}" srcOrd="0" destOrd="0" presId="urn:microsoft.com/office/officeart/2018/2/layout/IconLabelDescriptionList"/>
    <dgm:cxn modelId="{75B112DA-D9A9-4A64-ABE4-0DF61D6792B1}" type="presParOf" srcId="{8EA24A82-BAF5-4E10-B63A-8DB64EAB285D}" destId="{B8B0B86C-D6B2-4BF4-8EC9-A515FE32B5DF}" srcOrd="1" destOrd="0" presId="urn:microsoft.com/office/officeart/2018/2/layout/IconLabelDescriptionList"/>
    <dgm:cxn modelId="{FF519829-EA6C-41B9-BA00-ED6A6A297768}" type="presParOf" srcId="{8EA24A82-BAF5-4E10-B63A-8DB64EAB285D}" destId="{3C64A94C-D02A-4FDA-9AF6-CF7443368968}" srcOrd="2" destOrd="0" presId="urn:microsoft.com/office/officeart/2018/2/layout/IconLabelDescriptionList"/>
    <dgm:cxn modelId="{E4240015-325F-4037-9867-62EC41C1EA1B}" type="presParOf" srcId="{8EA24A82-BAF5-4E10-B63A-8DB64EAB285D}" destId="{40105092-0133-4FE0-835B-D22D49F36574}" srcOrd="3" destOrd="0" presId="urn:microsoft.com/office/officeart/2018/2/layout/IconLabelDescriptionList"/>
    <dgm:cxn modelId="{5B40FE8B-CDD8-43E8-A2D3-3A2B072FD46E}" type="presParOf" srcId="{8EA24A82-BAF5-4E10-B63A-8DB64EAB285D}" destId="{2FE48352-66F5-4985-B6B0-6294BBCEC046}" srcOrd="4" destOrd="0" presId="urn:microsoft.com/office/officeart/2018/2/layout/IconLabelDescriptionList"/>
    <dgm:cxn modelId="{C324886D-DC4D-46BF-8355-7EAC6445E6C1}" type="presParOf" srcId="{F160ECD8-6FB3-48E0-AC7C-0BAB3FD376F4}" destId="{3F0EB815-F491-43BC-B8F2-76E0CA4B93FB}" srcOrd="1" destOrd="0" presId="urn:microsoft.com/office/officeart/2018/2/layout/IconLabelDescriptionList"/>
    <dgm:cxn modelId="{ADFB2E82-417A-4BB7-84CA-3284518E045A}" type="presParOf" srcId="{F160ECD8-6FB3-48E0-AC7C-0BAB3FD376F4}" destId="{812DD48E-18DE-4361-9B55-68A43629B4B0}" srcOrd="2" destOrd="0" presId="urn:microsoft.com/office/officeart/2018/2/layout/IconLabelDescriptionList"/>
    <dgm:cxn modelId="{B0A92478-DC59-49C5-8916-3DDE7830DAC9}" type="presParOf" srcId="{812DD48E-18DE-4361-9B55-68A43629B4B0}" destId="{13A10180-B450-48BE-BAE0-33334B65350C}" srcOrd="0" destOrd="0" presId="urn:microsoft.com/office/officeart/2018/2/layout/IconLabelDescriptionList"/>
    <dgm:cxn modelId="{F0D8C85B-9576-48B6-89DA-06492859B716}" type="presParOf" srcId="{812DD48E-18DE-4361-9B55-68A43629B4B0}" destId="{17322ED4-547E-4501-912A-84C1204202E6}" srcOrd="1" destOrd="0" presId="urn:microsoft.com/office/officeart/2018/2/layout/IconLabelDescriptionList"/>
    <dgm:cxn modelId="{1EC469A7-E7B2-4587-916E-A9BC0EDA9C58}" type="presParOf" srcId="{812DD48E-18DE-4361-9B55-68A43629B4B0}" destId="{29EE80B1-620E-45CD-AD49-E5DAA47AA6A9}" srcOrd="2" destOrd="0" presId="urn:microsoft.com/office/officeart/2018/2/layout/IconLabelDescriptionList"/>
    <dgm:cxn modelId="{D89FC208-B238-4759-A42B-8D89E6DD971E}" type="presParOf" srcId="{812DD48E-18DE-4361-9B55-68A43629B4B0}" destId="{49776DCF-6F44-4EA7-ABE7-70DE3AB54784}" srcOrd="3" destOrd="0" presId="urn:microsoft.com/office/officeart/2018/2/layout/IconLabelDescriptionList"/>
    <dgm:cxn modelId="{2F126FA3-3F72-4C37-AC90-B1A8D7958733}" type="presParOf" srcId="{812DD48E-18DE-4361-9B55-68A43629B4B0}" destId="{78030722-3551-4640-910B-B0B2FA3C023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EFE3FC-D32C-46E8-91F0-0089735C59C6}"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5E697C4-31DA-4B1B-B891-CFD342E266C1}">
      <dgm:prSet/>
      <dgm:spPr/>
      <dgm:t>
        <a:bodyPr/>
        <a:lstStyle/>
        <a:p>
          <a:pPr>
            <a:defRPr b="1"/>
          </a:pPr>
          <a:r>
            <a:rPr lang="en-IN" baseline="0"/>
            <a:t>Already water scarcity is inline day by day climate change can make this worse.</a:t>
          </a:r>
          <a:endParaRPr lang="en-US"/>
        </a:p>
      </dgm:t>
    </dgm:pt>
    <dgm:pt modelId="{A9B1D239-E923-4FD7-8957-88DBDB550F03}" type="parTrans" cxnId="{EDFDE272-4927-4EB9-A47A-7A57ADBAF277}">
      <dgm:prSet/>
      <dgm:spPr/>
      <dgm:t>
        <a:bodyPr/>
        <a:lstStyle/>
        <a:p>
          <a:endParaRPr lang="en-US"/>
        </a:p>
      </dgm:t>
    </dgm:pt>
    <dgm:pt modelId="{3DFF4A1B-6104-4923-81A1-8FE1600A3498}" type="sibTrans" cxnId="{EDFDE272-4927-4EB9-A47A-7A57ADBAF277}">
      <dgm:prSet/>
      <dgm:spPr/>
      <dgm:t>
        <a:bodyPr/>
        <a:lstStyle/>
        <a:p>
          <a:endParaRPr lang="en-US"/>
        </a:p>
      </dgm:t>
    </dgm:pt>
    <dgm:pt modelId="{9D485E5E-D735-425C-91B4-E83E94658BC6}">
      <dgm:prSet/>
      <dgm:spPr/>
      <dgm:t>
        <a:bodyPr/>
        <a:lstStyle/>
        <a:p>
          <a:r>
            <a:rPr lang="en-IN" baseline="0"/>
            <a:t>Rising temperatures</a:t>
          </a:r>
          <a:endParaRPr lang="en-US"/>
        </a:p>
      </dgm:t>
    </dgm:pt>
    <dgm:pt modelId="{D0D569F1-5E2A-46B3-AA6B-4F88A79F8885}" type="parTrans" cxnId="{C0596DE0-9062-449C-9EC5-E2FA36EEBE0C}">
      <dgm:prSet/>
      <dgm:spPr/>
      <dgm:t>
        <a:bodyPr/>
        <a:lstStyle/>
        <a:p>
          <a:endParaRPr lang="en-US"/>
        </a:p>
      </dgm:t>
    </dgm:pt>
    <dgm:pt modelId="{340878F6-2BB3-4848-80F9-BF8A6A4E184E}" type="sibTrans" cxnId="{C0596DE0-9062-449C-9EC5-E2FA36EEBE0C}">
      <dgm:prSet/>
      <dgm:spPr/>
      <dgm:t>
        <a:bodyPr/>
        <a:lstStyle/>
        <a:p>
          <a:endParaRPr lang="en-US"/>
        </a:p>
      </dgm:t>
    </dgm:pt>
    <dgm:pt modelId="{E77AA252-10EB-4A92-86F8-6B1FD0FFCC50}">
      <dgm:prSet/>
      <dgm:spPr/>
      <dgm:t>
        <a:bodyPr/>
        <a:lstStyle/>
        <a:p>
          <a:r>
            <a:rPr lang="en-IN" baseline="0"/>
            <a:t>Changing Precipitation Patterns </a:t>
          </a:r>
          <a:endParaRPr lang="en-US"/>
        </a:p>
      </dgm:t>
    </dgm:pt>
    <dgm:pt modelId="{8697CB8F-7BD5-49A2-B555-8063AD914399}" type="parTrans" cxnId="{5251E790-6037-4468-8078-0D9B1B59A1D9}">
      <dgm:prSet/>
      <dgm:spPr/>
      <dgm:t>
        <a:bodyPr/>
        <a:lstStyle/>
        <a:p>
          <a:endParaRPr lang="en-US"/>
        </a:p>
      </dgm:t>
    </dgm:pt>
    <dgm:pt modelId="{88D18D6A-7701-4F72-BA2C-53B80B72DD97}" type="sibTrans" cxnId="{5251E790-6037-4468-8078-0D9B1B59A1D9}">
      <dgm:prSet/>
      <dgm:spPr/>
      <dgm:t>
        <a:bodyPr/>
        <a:lstStyle/>
        <a:p>
          <a:endParaRPr lang="en-US"/>
        </a:p>
      </dgm:t>
    </dgm:pt>
    <dgm:pt modelId="{29B264E3-F978-45BD-8BC2-A07DEDE26F2E}">
      <dgm:prSet/>
      <dgm:spPr/>
      <dgm:t>
        <a:bodyPr/>
        <a:lstStyle/>
        <a:p>
          <a:pPr>
            <a:defRPr b="1"/>
          </a:pPr>
          <a:r>
            <a:rPr lang="en-IN" baseline="0"/>
            <a:t>Will affects the amount of water in lakes, rivers, streams as well as water steeps into ground to replenish ground water.</a:t>
          </a:r>
          <a:endParaRPr lang="en-US"/>
        </a:p>
      </dgm:t>
    </dgm:pt>
    <dgm:pt modelId="{DA20849A-AC96-4D74-84BA-334CCD78BFB4}" type="parTrans" cxnId="{E34C6861-5C00-45BB-8C2D-5B68B516FC5C}">
      <dgm:prSet/>
      <dgm:spPr/>
      <dgm:t>
        <a:bodyPr/>
        <a:lstStyle/>
        <a:p>
          <a:endParaRPr lang="en-US"/>
        </a:p>
      </dgm:t>
    </dgm:pt>
    <dgm:pt modelId="{8D76C8C3-7691-4587-8E45-C68DB884FFE4}" type="sibTrans" cxnId="{E34C6861-5C00-45BB-8C2D-5B68B516FC5C}">
      <dgm:prSet/>
      <dgm:spPr/>
      <dgm:t>
        <a:bodyPr/>
        <a:lstStyle/>
        <a:p>
          <a:endParaRPr lang="en-US"/>
        </a:p>
      </dgm:t>
    </dgm:pt>
    <dgm:pt modelId="{C4560C83-CC99-42FD-A108-E699A2F288E6}" type="pres">
      <dgm:prSet presAssocID="{64EFE3FC-D32C-46E8-91F0-0089735C59C6}" presName="root" presStyleCnt="0">
        <dgm:presLayoutVars>
          <dgm:dir/>
          <dgm:resizeHandles val="exact"/>
        </dgm:presLayoutVars>
      </dgm:prSet>
      <dgm:spPr/>
    </dgm:pt>
    <dgm:pt modelId="{E3BAEF98-32B6-46F6-A690-E127FB0CC423}" type="pres">
      <dgm:prSet presAssocID="{F5E697C4-31DA-4B1B-B891-CFD342E266C1}" presName="compNode" presStyleCnt="0"/>
      <dgm:spPr/>
    </dgm:pt>
    <dgm:pt modelId="{7DCE302A-A1C0-43AA-B7B4-45FF830E0408}" type="pres">
      <dgm:prSet presAssocID="{F5E697C4-31DA-4B1B-B891-CFD342E266C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y scene"/>
        </a:ext>
      </dgm:extLst>
    </dgm:pt>
    <dgm:pt modelId="{BA1094C1-B9D0-4613-ABDE-5095F08E28BA}" type="pres">
      <dgm:prSet presAssocID="{F5E697C4-31DA-4B1B-B891-CFD342E266C1}" presName="iconSpace" presStyleCnt="0"/>
      <dgm:spPr/>
    </dgm:pt>
    <dgm:pt modelId="{01497E10-263D-46E9-8FC0-BEB3C216649D}" type="pres">
      <dgm:prSet presAssocID="{F5E697C4-31DA-4B1B-B891-CFD342E266C1}" presName="parTx" presStyleLbl="revTx" presStyleIdx="0" presStyleCnt="4">
        <dgm:presLayoutVars>
          <dgm:chMax val="0"/>
          <dgm:chPref val="0"/>
        </dgm:presLayoutVars>
      </dgm:prSet>
      <dgm:spPr/>
    </dgm:pt>
    <dgm:pt modelId="{909C432D-60F9-471B-81C2-53BDBCA0CBD0}" type="pres">
      <dgm:prSet presAssocID="{F5E697C4-31DA-4B1B-B891-CFD342E266C1}" presName="txSpace" presStyleCnt="0"/>
      <dgm:spPr/>
    </dgm:pt>
    <dgm:pt modelId="{907BAD25-BD93-487F-B691-B4462BBCC7B5}" type="pres">
      <dgm:prSet presAssocID="{F5E697C4-31DA-4B1B-B891-CFD342E266C1}" presName="desTx" presStyleLbl="revTx" presStyleIdx="1" presStyleCnt="4">
        <dgm:presLayoutVars/>
      </dgm:prSet>
      <dgm:spPr/>
    </dgm:pt>
    <dgm:pt modelId="{7DAD7584-DC9B-46CD-B142-30FC2D0A8E7F}" type="pres">
      <dgm:prSet presAssocID="{3DFF4A1B-6104-4923-81A1-8FE1600A3498}" presName="sibTrans" presStyleCnt="0"/>
      <dgm:spPr/>
    </dgm:pt>
    <dgm:pt modelId="{2C6D75E0-007F-4CC5-B123-FE1A9335D882}" type="pres">
      <dgm:prSet presAssocID="{29B264E3-F978-45BD-8BC2-A07DEDE26F2E}" presName="compNode" presStyleCnt="0"/>
      <dgm:spPr/>
    </dgm:pt>
    <dgm:pt modelId="{FD507FD0-AB2A-4C77-9E69-D8B1ACBBF53F}" type="pres">
      <dgm:prSet presAssocID="{29B264E3-F978-45BD-8BC2-A07DEDE26F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B1783BE7-B117-499F-8CF0-F9B2EC2C162E}" type="pres">
      <dgm:prSet presAssocID="{29B264E3-F978-45BD-8BC2-A07DEDE26F2E}" presName="iconSpace" presStyleCnt="0"/>
      <dgm:spPr/>
    </dgm:pt>
    <dgm:pt modelId="{37DBEFAF-0B31-458E-9B65-4DEB68A4DAD0}" type="pres">
      <dgm:prSet presAssocID="{29B264E3-F978-45BD-8BC2-A07DEDE26F2E}" presName="parTx" presStyleLbl="revTx" presStyleIdx="2" presStyleCnt="4">
        <dgm:presLayoutVars>
          <dgm:chMax val="0"/>
          <dgm:chPref val="0"/>
        </dgm:presLayoutVars>
      </dgm:prSet>
      <dgm:spPr/>
    </dgm:pt>
    <dgm:pt modelId="{233D63F2-D258-4410-A66A-630C9D193D38}" type="pres">
      <dgm:prSet presAssocID="{29B264E3-F978-45BD-8BC2-A07DEDE26F2E}" presName="txSpace" presStyleCnt="0"/>
      <dgm:spPr/>
    </dgm:pt>
    <dgm:pt modelId="{C735146F-A6F7-41D5-A316-F56CD15589F2}" type="pres">
      <dgm:prSet presAssocID="{29B264E3-F978-45BD-8BC2-A07DEDE26F2E}" presName="desTx" presStyleLbl="revTx" presStyleIdx="3" presStyleCnt="4">
        <dgm:presLayoutVars/>
      </dgm:prSet>
      <dgm:spPr/>
    </dgm:pt>
  </dgm:ptLst>
  <dgm:cxnLst>
    <dgm:cxn modelId="{FC2DCF16-2394-4A08-B87B-2BF772AB9114}" type="presOf" srcId="{E77AA252-10EB-4A92-86F8-6B1FD0FFCC50}" destId="{907BAD25-BD93-487F-B691-B4462BBCC7B5}" srcOrd="0" destOrd="1" presId="urn:microsoft.com/office/officeart/2018/2/layout/IconLabelDescriptionList"/>
    <dgm:cxn modelId="{79DE8B20-CD2A-4030-8864-AAB8AEE61900}" type="presOf" srcId="{9D485E5E-D735-425C-91B4-E83E94658BC6}" destId="{907BAD25-BD93-487F-B691-B4462BBCC7B5}" srcOrd="0" destOrd="0" presId="urn:microsoft.com/office/officeart/2018/2/layout/IconLabelDescriptionList"/>
    <dgm:cxn modelId="{E34C6861-5C00-45BB-8C2D-5B68B516FC5C}" srcId="{64EFE3FC-D32C-46E8-91F0-0089735C59C6}" destId="{29B264E3-F978-45BD-8BC2-A07DEDE26F2E}" srcOrd="1" destOrd="0" parTransId="{DA20849A-AC96-4D74-84BA-334CCD78BFB4}" sibTransId="{8D76C8C3-7691-4587-8E45-C68DB884FFE4}"/>
    <dgm:cxn modelId="{1658B44B-2E86-4E87-993E-B40F6F460681}" type="presOf" srcId="{64EFE3FC-D32C-46E8-91F0-0089735C59C6}" destId="{C4560C83-CC99-42FD-A108-E699A2F288E6}" srcOrd="0" destOrd="0" presId="urn:microsoft.com/office/officeart/2018/2/layout/IconLabelDescriptionList"/>
    <dgm:cxn modelId="{EDFDE272-4927-4EB9-A47A-7A57ADBAF277}" srcId="{64EFE3FC-D32C-46E8-91F0-0089735C59C6}" destId="{F5E697C4-31DA-4B1B-B891-CFD342E266C1}" srcOrd="0" destOrd="0" parTransId="{A9B1D239-E923-4FD7-8957-88DBDB550F03}" sibTransId="{3DFF4A1B-6104-4923-81A1-8FE1600A3498}"/>
    <dgm:cxn modelId="{1C69ED8F-8E99-4DBA-95E2-73B65B2D243B}" type="presOf" srcId="{29B264E3-F978-45BD-8BC2-A07DEDE26F2E}" destId="{37DBEFAF-0B31-458E-9B65-4DEB68A4DAD0}" srcOrd="0" destOrd="0" presId="urn:microsoft.com/office/officeart/2018/2/layout/IconLabelDescriptionList"/>
    <dgm:cxn modelId="{5251E790-6037-4468-8078-0D9B1B59A1D9}" srcId="{F5E697C4-31DA-4B1B-B891-CFD342E266C1}" destId="{E77AA252-10EB-4A92-86F8-6B1FD0FFCC50}" srcOrd="1" destOrd="0" parTransId="{8697CB8F-7BD5-49A2-B555-8063AD914399}" sibTransId="{88D18D6A-7701-4F72-BA2C-53B80B72DD97}"/>
    <dgm:cxn modelId="{55800CA0-CE7B-4070-A86E-815034437F4A}" type="presOf" srcId="{F5E697C4-31DA-4B1B-B891-CFD342E266C1}" destId="{01497E10-263D-46E9-8FC0-BEB3C216649D}" srcOrd="0" destOrd="0" presId="urn:microsoft.com/office/officeart/2018/2/layout/IconLabelDescriptionList"/>
    <dgm:cxn modelId="{C0596DE0-9062-449C-9EC5-E2FA36EEBE0C}" srcId="{F5E697C4-31DA-4B1B-B891-CFD342E266C1}" destId="{9D485E5E-D735-425C-91B4-E83E94658BC6}" srcOrd="0" destOrd="0" parTransId="{D0D569F1-5E2A-46B3-AA6B-4F88A79F8885}" sibTransId="{340878F6-2BB3-4848-80F9-BF8A6A4E184E}"/>
    <dgm:cxn modelId="{C249262A-12AE-49D3-9191-F18F0C97FC8A}" type="presParOf" srcId="{C4560C83-CC99-42FD-A108-E699A2F288E6}" destId="{E3BAEF98-32B6-46F6-A690-E127FB0CC423}" srcOrd="0" destOrd="0" presId="urn:microsoft.com/office/officeart/2018/2/layout/IconLabelDescriptionList"/>
    <dgm:cxn modelId="{3776416D-2BD4-4166-A27E-C66FFE9D2676}" type="presParOf" srcId="{E3BAEF98-32B6-46F6-A690-E127FB0CC423}" destId="{7DCE302A-A1C0-43AA-B7B4-45FF830E0408}" srcOrd="0" destOrd="0" presId="urn:microsoft.com/office/officeart/2018/2/layout/IconLabelDescriptionList"/>
    <dgm:cxn modelId="{3982E61C-5E3B-4D28-B783-8EB850C07B54}" type="presParOf" srcId="{E3BAEF98-32B6-46F6-A690-E127FB0CC423}" destId="{BA1094C1-B9D0-4613-ABDE-5095F08E28BA}" srcOrd="1" destOrd="0" presId="urn:microsoft.com/office/officeart/2018/2/layout/IconLabelDescriptionList"/>
    <dgm:cxn modelId="{3216280F-CFB5-40A4-9FCF-97E6E7585EF9}" type="presParOf" srcId="{E3BAEF98-32B6-46F6-A690-E127FB0CC423}" destId="{01497E10-263D-46E9-8FC0-BEB3C216649D}" srcOrd="2" destOrd="0" presId="urn:microsoft.com/office/officeart/2018/2/layout/IconLabelDescriptionList"/>
    <dgm:cxn modelId="{7958D6BB-DCDC-4F6C-91D7-9B86C3515A4B}" type="presParOf" srcId="{E3BAEF98-32B6-46F6-A690-E127FB0CC423}" destId="{909C432D-60F9-471B-81C2-53BDBCA0CBD0}" srcOrd="3" destOrd="0" presId="urn:microsoft.com/office/officeart/2018/2/layout/IconLabelDescriptionList"/>
    <dgm:cxn modelId="{0E2D51A7-7250-48E7-8EB8-291E1E302C90}" type="presParOf" srcId="{E3BAEF98-32B6-46F6-A690-E127FB0CC423}" destId="{907BAD25-BD93-487F-B691-B4462BBCC7B5}" srcOrd="4" destOrd="0" presId="urn:microsoft.com/office/officeart/2018/2/layout/IconLabelDescriptionList"/>
    <dgm:cxn modelId="{3EE0F217-5310-4626-8C3C-EE350F1FD50F}" type="presParOf" srcId="{C4560C83-CC99-42FD-A108-E699A2F288E6}" destId="{7DAD7584-DC9B-46CD-B142-30FC2D0A8E7F}" srcOrd="1" destOrd="0" presId="urn:microsoft.com/office/officeart/2018/2/layout/IconLabelDescriptionList"/>
    <dgm:cxn modelId="{48616F5F-8D4B-4123-B856-6D3A342BF935}" type="presParOf" srcId="{C4560C83-CC99-42FD-A108-E699A2F288E6}" destId="{2C6D75E0-007F-4CC5-B123-FE1A9335D882}" srcOrd="2" destOrd="0" presId="urn:microsoft.com/office/officeart/2018/2/layout/IconLabelDescriptionList"/>
    <dgm:cxn modelId="{D93DDEC8-3669-475D-AC3F-53BA5EC50063}" type="presParOf" srcId="{2C6D75E0-007F-4CC5-B123-FE1A9335D882}" destId="{FD507FD0-AB2A-4C77-9E69-D8B1ACBBF53F}" srcOrd="0" destOrd="0" presId="urn:microsoft.com/office/officeart/2018/2/layout/IconLabelDescriptionList"/>
    <dgm:cxn modelId="{771BA132-11B0-4E1E-B8B9-6D3D08A3985F}" type="presParOf" srcId="{2C6D75E0-007F-4CC5-B123-FE1A9335D882}" destId="{B1783BE7-B117-499F-8CF0-F9B2EC2C162E}" srcOrd="1" destOrd="0" presId="urn:microsoft.com/office/officeart/2018/2/layout/IconLabelDescriptionList"/>
    <dgm:cxn modelId="{A875B64F-9979-4290-BE56-2460ED790735}" type="presParOf" srcId="{2C6D75E0-007F-4CC5-B123-FE1A9335D882}" destId="{37DBEFAF-0B31-458E-9B65-4DEB68A4DAD0}" srcOrd="2" destOrd="0" presId="urn:microsoft.com/office/officeart/2018/2/layout/IconLabelDescriptionList"/>
    <dgm:cxn modelId="{A0E15F7F-2CEC-458F-AC47-9AECA2CBFC45}" type="presParOf" srcId="{2C6D75E0-007F-4CC5-B123-FE1A9335D882}" destId="{233D63F2-D258-4410-A66A-630C9D193D38}" srcOrd="3" destOrd="0" presId="urn:microsoft.com/office/officeart/2018/2/layout/IconLabelDescriptionList"/>
    <dgm:cxn modelId="{8259B5C5-5858-4E1E-934B-78AEB8FA2D39}" type="presParOf" srcId="{2C6D75E0-007F-4CC5-B123-FE1A9335D882}" destId="{C735146F-A6F7-41D5-A316-F56CD15589F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E65AB-38D6-4B91-ABD5-A9B370959368}">
      <dsp:nvSpPr>
        <dsp:cNvPr id="0" name=""/>
        <dsp:cNvSpPr/>
      </dsp:nvSpPr>
      <dsp:spPr>
        <a:xfrm>
          <a:off x="402600" y="43453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80E19-64CE-4C8E-9A3B-3A09C5A23FFC}">
      <dsp:nvSpPr>
        <dsp:cNvPr id="0" name=""/>
        <dsp:cNvSpPr/>
      </dsp:nvSpPr>
      <dsp:spPr>
        <a:xfrm>
          <a:off x="636600" y="66853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89DC3E-3495-48EC-BC7A-B8E3A611F830}">
      <dsp:nvSpPr>
        <dsp:cNvPr id="0" name=""/>
        <dsp:cNvSpPr/>
      </dsp:nvSpPr>
      <dsp:spPr>
        <a:xfrm>
          <a:off x="51600" y="187453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kern="1200" baseline="0"/>
            <a:t>Importing necessary libraries</a:t>
          </a:r>
          <a:endParaRPr lang="en-US" sz="1900" kern="1200"/>
        </a:p>
      </dsp:txBody>
      <dsp:txXfrm>
        <a:off x="51600" y="1874533"/>
        <a:ext cx="1800000" cy="720000"/>
      </dsp:txXfrm>
    </dsp:sp>
    <dsp:sp modelId="{D3A7B02E-7E49-4FB5-BF6D-C86E2C0CBA3A}">
      <dsp:nvSpPr>
        <dsp:cNvPr id="0" name=""/>
        <dsp:cNvSpPr/>
      </dsp:nvSpPr>
      <dsp:spPr>
        <a:xfrm>
          <a:off x="2517600" y="43453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343FD-F78F-4D2A-B0A0-1BB59BFA0D33}">
      <dsp:nvSpPr>
        <dsp:cNvPr id="0" name=""/>
        <dsp:cNvSpPr/>
      </dsp:nvSpPr>
      <dsp:spPr>
        <a:xfrm>
          <a:off x="2751600" y="66853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274047-3681-4FC2-BCBA-AEA05C85BD67}">
      <dsp:nvSpPr>
        <dsp:cNvPr id="0" name=""/>
        <dsp:cNvSpPr/>
      </dsp:nvSpPr>
      <dsp:spPr>
        <a:xfrm>
          <a:off x="2166600" y="187453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kern="1200" baseline="0"/>
            <a:t>News – u.s.a.</a:t>
          </a:r>
          <a:endParaRPr lang="en-US" sz="1900" kern="1200"/>
        </a:p>
      </dsp:txBody>
      <dsp:txXfrm>
        <a:off x="2166600" y="1874533"/>
        <a:ext cx="1800000" cy="720000"/>
      </dsp:txXfrm>
    </dsp:sp>
    <dsp:sp modelId="{7EEAEF3D-82F7-4EA2-934F-EF5E25428288}">
      <dsp:nvSpPr>
        <dsp:cNvPr id="0" name=""/>
        <dsp:cNvSpPr/>
      </dsp:nvSpPr>
      <dsp:spPr>
        <a:xfrm>
          <a:off x="4632600" y="43453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9519F-29C6-4159-8133-8E4D8D4239B5}">
      <dsp:nvSpPr>
        <dsp:cNvPr id="0" name=""/>
        <dsp:cNvSpPr/>
      </dsp:nvSpPr>
      <dsp:spPr>
        <a:xfrm>
          <a:off x="4866600" y="66853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F83A6F-168A-462B-88EA-1F7822369E6A}">
      <dsp:nvSpPr>
        <dsp:cNvPr id="0" name=""/>
        <dsp:cNvSpPr/>
      </dsp:nvSpPr>
      <dsp:spPr>
        <a:xfrm>
          <a:off x="4281600" y="187453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kern="1200" baseline="0"/>
            <a:t>Geospatial analysis</a:t>
          </a:r>
          <a:endParaRPr lang="en-US" sz="1900" kern="1200"/>
        </a:p>
      </dsp:txBody>
      <dsp:txXfrm>
        <a:off x="4281600" y="1874533"/>
        <a:ext cx="1800000" cy="720000"/>
      </dsp:txXfrm>
    </dsp:sp>
    <dsp:sp modelId="{BE64AE9E-455B-4868-A085-FF8F1A8B8936}">
      <dsp:nvSpPr>
        <dsp:cNvPr id="0" name=""/>
        <dsp:cNvSpPr/>
      </dsp:nvSpPr>
      <dsp:spPr>
        <a:xfrm>
          <a:off x="6747600" y="43453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9DD06-C256-429A-B5BC-9CBDB1447DC3}">
      <dsp:nvSpPr>
        <dsp:cNvPr id="0" name=""/>
        <dsp:cNvSpPr/>
      </dsp:nvSpPr>
      <dsp:spPr>
        <a:xfrm>
          <a:off x="6981600" y="66853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403CF9-8F34-428D-A4D1-11D2D8BB2CA4}">
      <dsp:nvSpPr>
        <dsp:cNvPr id="0" name=""/>
        <dsp:cNvSpPr/>
      </dsp:nvSpPr>
      <dsp:spPr>
        <a:xfrm>
          <a:off x="6396600" y="187453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kern="1200" baseline="0"/>
            <a:t>Tableau visualization</a:t>
          </a:r>
          <a:endParaRPr lang="en-US" sz="1900" kern="1200"/>
        </a:p>
      </dsp:txBody>
      <dsp:txXfrm>
        <a:off x="6396600" y="1874533"/>
        <a:ext cx="1800000" cy="720000"/>
      </dsp:txXfrm>
    </dsp:sp>
    <dsp:sp modelId="{85002AD1-2C38-4610-8CBB-7170428B4B13}">
      <dsp:nvSpPr>
        <dsp:cNvPr id="0" name=""/>
        <dsp:cNvSpPr/>
      </dsp:nvSpPr>
      <dsp:spPr>
        <a:xfrm>
          <a:off x="8862600" y="43453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815CF-C32A-4CEE-A704-BD68F2107EF7}">
      <dsp:nvSpPr>
        <dsp:cNvPr id="0" name=""/>
        <dsp:cNvSpPr/>
      </dsp:nvSpPr>
      <dsp:spPr>
        <a:xfrm>
          <a:off x="9096600" y="66853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AD5940-7085-4969-B6E0-D7F8C25ED433}">
      <dsp:nvSpPr>
        <dsp:cNvPr id="0" name=""/>
        <dsp:cNvSpPr/>
      </dsp:nvSpPr>
      <dsp:spPr>
        <a:xfrm>
          <a:off x="8511600" y="187453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kern="1200" baseline="0"/>
            <a:t>summary</a:t>
          </a:r>
          <a:endParaRPr lang="en-US" sz="1900" kern="1200"/>
        </a:p>
      </dsp:txBody>
      <dsp:txXfrm>
        <a:off x="8511600" y="187453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10873-7441-4249-827F-25C92E068F40}">
      <dsp:nvSpPr>
        <dsp:cNvPr id="0" name=""/>
        <dsp:cNvSpPr/>
      </dsp:nvSpPr>
      <dsp:spPr>
        <a:xfrm>
          <a:off x="402600" y="43453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EFF99-E38F-49E5-9C1E-6F025222489E}">
      <dsp:nvSpPr>
        <dsp:cNvPr id="0" name=""/>
        <dsp:cNvSpPr/>
      </dsp:nvSpPr>
      <dsp:spPr>
        <a:xfrm>
          <a:off x="636600" y="66853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4C4D3-6006-434A-8125-EBF1AD333F50}">
      <dsp:nvSpPr>
        <dsp:cNvPr id="0" name=""/>
        <dsp:cNvSpPr/>
      </dsp:nvSpPr>
      <dsp:spPr>
        <a:xfrm>
          <a:off x="51600" y="187453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IN" sz="1300" kern="1200"/>
            <a:t>Import Pandas, NumPy for Data frame and numerical operations</a:t>
          </a:r>
          <a:endParaRPr lang="en-US" sz="1300" kern="1200"/>
        </a:p>
      </dsp:txBody>
      <dsp:txXfrm>
        <a:off x="51600" y="1874533"/>
        <a:ext cx="1800000" cy="720000"/>
      </dsp:txXfrm>
    </dsp:sp>
    <dsp:sp modelId="{4AF6C181-2E04-4291-A81E-0C455BCD0AC4}">
      <dsp:nvSpPr>
        <dsp:cNvPr id="0" name=""/>
        <dsp:cNvSpPr/>
      </dsp:nvSpPr>
      <dsp:spPr>
        <a:xfrm>
          <a:off x="2517600" y="43453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5C838-EA4B-4450-A64E-3556C3E6D8CC}">
      <dsp:nvSpPr>
        <dsp:cNvPr id="0" name=""/>
        <dsp:cNvSpPr/>
      </dsp:nvSpPr>
      <dsp:spPr>
        <a:xfrm>
          <a:off x="2751600" y="66853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8ED193-BB68-4F17-AFB5-9D9EA21B4C8A}">
      <dsp:nvSpPr>
        <dsp:cNvPr id="0" name=""/>
        <dsp:cNvSpPr/>
      </dsp:nvSpPr>
      <dsp:spPr>
        <a:xfrm>
          <a:off x="2166600" y="187453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IN" sz="1300" kern="1200"/>
            <a:t>Import Datetime for parsing date </a:t>
          </a:r>
          <a:endParaRPr lang="en-US" sz="1300" kern="1200"/>
        </a:p>
      </dsp:txBody>
      <dsp:txXfrm>
        <a:off x="2166600" y="1874533"/>
        <a:ext cx="1800000" cy="720000"/>
      </dsp:txXfrm>
    </dsp:sp>
    <dsp:sp modelId="{B599E884-70CA-4AEF-87F3-14D46B7D9176}">
      <dsp:nvSpPr>
        <dsp:cNvPr id="0" name=""/>
        <dsp:cNvSpPr/>
      </dsp:nvSpPr>
      <dsp:spPr>
        <a:xfrm>
          <a:off x="4632600" y="43453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A6FED2-F689-4280-8035-43AEB4BCD57D}">
      <dsp:nvSpPr>
        <dsp:cNvPr id="0" name=""/>
        <dsp:cNvSpPr/>
      </dsp:nvSpPr>
      <dsp:spPr>
        <a:xfrm>
          <a:off x="4866600" y="66853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C0C143-1BD4-453E-837F-FC3FA5551269}">
      <dsp:nvSpPr>
        <dsp:cNvPr id="0" name=""/>
        <dsp:cNvSpPr/>
      </dsp:nvSpPr>
      <dsp:spPr>
        <a:xfrm>
          <a:off x="4281600" y="187453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IN" sz="1300" kern="1200"/>
            <a:t>Import stat models for ADF statistics </a:t>
          </a:r>
          <a:endParaRPr lang="en-US" sz="1300" kern="1200"/>
        </a:p>
      </dsp:txBody>
      <dsp:txXfrm>
        <a:off x="4281600" y="1874533"/>
        <a:ext cx="1800000" cy="720000"/>
      </dsp:txXfrm>
    </dsp:sp>
    <dsp:sp modelId="{6A7C2947-C5B3-4760-9BDB-657E6F4BA35D}">
      <dsp:nvSpPr>
        <dsp:cNvPr id="0" name=""/>
        <dsp:cNvSpPr/>
      </dsp:nvSpPr>
      <dsp:spPr>
        <a:xfrm>
          <a:off x="6747600" y="43453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977E2-3B2F-4A15-BE17-31AE439D23C0}">
      <dsp:nvSpPr>
        <dsp:cNvPr id="0" name=""/>
        <dsp:cNvSpPr/>
      </dsp:nvSpPr>
      <dsp:spPr>
        <a:xfrm>
          <a:off x="6981600" y="66853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30C9C4-F9C2-4CE5-83A2-5BDBF210A4F1}">
      <dsp:nvSpPr>
        <dsp:cNvPr id="0" name=""/>
        <dsp:cNvSpPr/>
      </dsp:nvSpPr>
      <dsp:spPr>
        <a:xfrm>
          <a:off x="6396600" y="187453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IN" sz="1300" kern="1200"/>
            <a:t>Import ARIMA for stationarity</a:t>
          </a:r>
          <a:endParaRPr lang="en-US" sz="1300" kern="1200"/>
        </a:p>
      </dsp:txBody>
      <dsp:txXfrm>
        <a:off x="6396600" y="1874533"/>
        <a:ext cx="1800000" cy="720000"/>
      </dsp:txXfrm>
    </dsp:sp>
    <dsp:sp modelId="{16E85C98-71BC-4550-B274-76B75CFBA8F7}">
      <dsp:nvSpPr>
        <dsp:cNvPr id="0" name=""/>
        <dsp:cNvSpPr/>
      </dsp:nvSpPr>
      <dsp:spPr>
        <a:xfrm>
          <a:off x="8862600" y="43453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108D0E-E701-415D-9CAD-B9D5A109340C}">
      <dsp:nvSpPr>
        <dsp:cNvPr id="0" name=""/>
        <dsp:cNvSpPr/>
      </dsp:nvSpPr>
      <dsp:spPr>
        <a:xfrm>
          <a:off x="9096600" y="66853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1A90AE-AF7A-426A-B6BF-074EDE71DD35}">
      <dsp:nvSpPr>
        <dsp:cNvPr id="0" name=""/>
        <dsp:cNvSpPr/>
      </dsp:nvSpPr>
      <dsp:spPr>
        <a:xfrm>
          <a:off x="8511600" y="187453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IN" sz="1300" kern="1200"/>
            <a:t>Import geopandas for graphical visualization</a:t>
          </a:r>
          <a:endParaRPr lang="en-US" sz="1300" kern="1200"/>
        </a:p>
      </dsp:txBody>
      <dsp:txXfrm>
        <a:off x="8511600" y="1874533"/>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CF820-01E6-4DA1-8C5E-ACC56D75906E}">
      <dsp:nvSpPr>
        <dsp:cNvPr id="0" name=""/>
        <dsp:cNvSpPr/>
      </dsp:nvSpPr>
      <dsp:spPr>
        <a:xfrm>
          <a:off x="0" y="0"/>
          <a:ext cx="8175412" cy="1382267"/>
        </a:xfrm>
        <a:prstGeom prst="roundRect">
          <a:avLst>
            <a:gd name="adj" fmla="val 10000"/>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H0 : Time Series is Stationary</a:t>
          </a:r>
          <a:endParaRPr lang="en-US" sz="4000" kern="1200"/>
        </a:p>
      </dsp:txBody>
      <dsp:txXfrm>
        <a:off x="40485" y="40485"/>
        <a:ext cx="6746731" cy="1301297"/>
      </dsp:txXfrm>
    </dsp:sp>
    <dsp:sp modelId="{41C526BC-7D45-4E1A-B3E9-163E5EC42634}">
      <dsp:nvSpPr>
        <dsp:cNvPr id="0" name=""/>
        <dsp:cNvSpPr/>
      </dsp:nvSpPr>
      <dsp:spPr>
        <a:xfrm>
          <a:off x="1442719" y="1689438"/>
          <a:ext cx="8175412" cy="1382267"/>
        </a:xfrm>
        <a:prstGeom prst="roundRect">
          <a:avLst>
            <a:gd name="adj" fmla="val 10000"/>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H1 : Time Series is Non – Stationary </a:t>
          </a:r>
          <a:endParaRPr lang="en-US" sz="4000" kern="1200"/>
        </a:p>
      </dsp:txBody>
      <dsp:txXfrm>
        <a:off x="1483204" y="1729923"/>
        <a:ext cx="5753248" cy="1301297"/>
      </dsp:txXfrm>
    </dsp:sp>
    <dsp:sp modelId="{A4A78D8D-0CDA-4A28-A365-D82C77F52330}">
      <dsp:nvSpPr>
        <dsp:cNvPr id="0" name=""/>
        <dsp:cNvSpPr/>
      </dsp:nvSpPr>
      <dsp:spPr>
        <a:xfrm>
          <a:off x="7276938" y="1086615"/>
          <a:ext cx="898474" cy="898474"/>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79095" y="1086615"/>
        <a:ext cx="494160" cy="676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8F8A6-D0B9-4C6D-A2BF-305B3583132A}">
      <dsp:nvSpPr>
        <dsp:cNvPr id="0" name=""/>
        <dsp:cNvSpPr/>
      </dsp:nvSpPr>
      <dsp:spPr>
        <a:xfrm>
          <a:off x="0" y="2657"/>
          <a:ext cx="6683374" cy="593190"/>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a:t>ADF Statistics:</a:t>
          </a:r>
          <a:endParaRPr lang="en-US" sz="2600" kern="1200"/>
        </a:p>
      </dsp:txBody>
      <dsp:txXfrm>
        <a:off x="28957" y="31614"/>
        <a:ext cx="6625460" cy="535276"/>
      </dsp:txXfrm>
    </dsp:sp>
    <dsp:sp modelId="{0F905C56-8B55-486B-A286-C8251C629C54}">
      <dsp:nvSpPr>
        <dsp:cNvPr id="0" name=""/>
        <dsp:cNvSpPr/>
      </dsp:nvSpPr>
      <dsp:spPr>
        <a:xfrm>
          <a:off x="0" y="670727"/>
          <a:ext cx="6683374" cy="593190"/>
        </a:xfrm>
        <a:prstGeom prst="roundRect">
          <a:avLst/>
        </a:prstGeom>
        <a:gradFill rotWithShape="0">
          <a:gsLst>
            <a:gs pos="0">
              <a:schemeClr val="accent2">
                <a:hueOff val="-729032"/>
                <a:satOff val="-1403"/>
                <a:lumOff val="98"/>
                <a:alphaOff val="0"/>
                <a:tint val="94000"/>
                <a:satMod val="100000"/>
                <a:lumMod val="108000"/>
              </a:schemeClr>
            </a:gs>
            <a:gs pos="50000">
              <a:schemeClr val="accent2">
                <a:hueOff val="-729032"/>
                <a:satOff val="-1403"/>
                <a:lumOff val="98"/>
                <a:alphaOff val="0"/>
                <a:tint val="98000"/>
                <a:shade val="100000"/>
                <a:satMod val="100000"/>
                <a:lumMod val="100000"/>
              </a:schemeClr>
            </a:gs>
            <a:gs pos="100000">
              <a:schemeClr val="accent2">
                <a:hueOff val="-729032"/>
                <a:satOff val="-1403"/>
                <a:lumOff val="98"/>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a:t>-5.272537 </a:t>
          </a:r>
          <a:endParaRPr lang="en-US" sz="2600" kern="1200"/>
        </a:p>
      </dsp:txBody>
      <dsp:txXfrm>
        <a:off x="28957" y="699684"/>
        <a:ext cx="6625460" cy="535276"/>
      </dsp:txXfrm>
    </dsp:sp>
    <dsp:sp modelId="{C326D129-BCDE-4243-AC5C-81E6D9EC7ED0}">
      <dsp:nvSpPr>
        <dsp:cNvPr id="0" name=""/>
        <dsp:cNvSpPr/>
      </dsp:nvSpPr>
      <dsp:spPr>
        <a:xfrm>
          <a:off x="0" y="1338797"/>
          <a:ext cx="6683374" cy="593190"/>
        </a:xfrm>
        <a:prstGeom prst="roundRect">
          <a:avLst/>
        </a:prstGeom>
        <a:gradFill rotWithShape="0">
          <a:gsLst>
            <a:gs pos="0">
              <a:schemeClr val="accent2">
                <a:hueOff val="-1458064"/>
                <a:satOff val="-2807"/>
                <a:lumOff val="196"/>
                <a:alphaOff val="0"/>
                <a:tint val="94000"/>
                <a:satMod val="100000"/>
                <a:lumMod val="108000"/>
              </a:schemeClr>
            </a:gs>
            <a:gs pos="50000">
              <a:schemeClr val="accent2">
                <a:hueOff val="-1458064"/>
                <a:satOff val="-2807"/>
                <a:lumOff val="196"/>
                <a:alphaOff val="0"/>
                <a:tint val="98000"/>
                <a:shade val="100000"/>
                <a:satMod val="100000"/>
                <a:lumMod val="100000"/>
              </a:schemeClr>
            </a:gs>
            <a:gs pos="100000">
              <a:schemeClr val="accent2">
                <a:hueOff val="-1458064"/>
                <a:satOff val="-2807"/>
                <a:lumOff val="196"/>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a:t>p-value: 0.000006 </a:t>
          </a:r>
          <a:endParaRPr lang="en-US" sz="2600" kern="1200"/>
        </a:p>
      </dsp:txBody>
      <dsp:txXfrm>
        <a:off x="28957" y="1367754"/>
        <a:ext cx="6625460" cy="535276"/>
      </dsp:txXfrm>
    </dsp:sp>
    <dsp:sp modelId="{B4EA9539-B60E-4812-95B9-8B2261F052DE}">
      <dsp:nvSpPr>
        <dsp:cNvPr id="0" name=""/>
        <dsp:cNvSpPr/>
      </dsp:nvSpPr>
      <dsp:spPr>
        <a:xfrm>
          <a:off x="0" y="2006867"/>
          <a:ext cx="6683374" cy="593190"/>
        </a:xfrm>
        <a:prstGeom prst="roundRect">
          <a:avLst/>
        </a:prstGeom>
        <a:gradFill rotWithShape="0">
          <a:gsLst>
            <a:gs pos="0">
              <a:schemeClr val="accent2">
                <a:hueOff val="-2187096"/>
                <a:satOff val="-4210"/>
                <a:lumOff val="294"/>
                <a:alphaOff val="0"/>
                <a:tint val="94000"/>
                <a:satMod val="100000"/>
                <a:lumMod val="108000"/>
              </a:schemeClr>
            </a:gs>
            <a:gs pos="50000">
              <a:schemeClr val="accent2">
                <a:hueOff val="-2187096"/>
                <a:satOff val="-4210"/>
                <a:lumOff val="294"/>
                <a:alphaOff val="0"/>
                <a:tint val="98000"/>
                <a:shade val="100000"/>
                <a:satMod val="100000"/>
                <a:lumMod val="100000"/>
              </a:schemeClr>
            </a:gs>
            <a:gs pos="100000">
              <a:schemeClr val="accent2">
                <a:hueOff val="-2187096"/>
                <a:satOff val="-4210"/>
                <a:lumOff val="294"/>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a:t>Critical Values: </a:t>
          </a:r>
          <a:endParaRPr lang="en-US" sz="2600" kern="1200"/>
        </a:p>
      </dsp:txBody>
      <dsp:txXfrm>
        <a:off x="28957" y="2035824"/>
        <a:ext cx="6625460" cy="535276"/>
      </dsp:txXfrm>
    </dsp:sp>
    <dsp:sp modelId="{A6E98CFE-3EA6-434B-BE91-525E8BC335DF}">
      <dsp:nvSpPr>
        <dsp:cNvPr id="0" name=""/>
        <dsp:cNvSpPr/>
      </dsp:nvSpPr>
      <dsp:spPr>
        <a:xfrm>
          <a:off x="0" y="2674937"/>
          <a:ext cx="6683374" cy="593190"/>
        </a:xfrm>
        <a:prstGeom prst="roundRect">
          <a:avLst/>
        </a:prstGeom>
        <a:gradFill rotWithShape="0">
          <a:gsLst>
            <a:gs pos="0">
              <a:schemeClr val="accent2">
                <a:hueOff val="-2916128"/>
                <a:satOff val="-5613"/>
                <a:lumOff val="392"/>
                <a:alphaOff val="0"/>
                <a:tint val="94000"/>
                <a:satMod val="100000"/>
                <a:lumMod val="108000"/>
              </a:schemeClr>
            </a:gs>
            <a:gs pos="50000">
              <a:schemeClr val="accent2">
                <a:hueOff val="-2916128"/>
                <a:satOff val="-5613"/>
                <a:lumOff val="392"/>
                <a:alphaOff val="0"/>
                <a:tint val="98000"/>
                <a:shade val="100000"/>
                <a:satMod val="100000"/>
                <a:lumMod val="100000"/>
              </a:schemeClr>
            </a:gs>
            <a:gs pos="100000">
              <a:schemeClr val="accent2">
                <a:hueOff val="-2916128"/>
                <a:satOff val="-5613"/>
                <a:lumOff val="39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a:t>1%: -3.670 </a:t>
          </a:r>
          <a:endParaRPr lang="en-US" sz="2600" kern="1200"/>
        </a:p>
      </dsp:txBody>
      <dsp:txXfrm>
        <a:off x="28957" y="2703894"/>
        <a:ext cx="6625460" cy="535276"/>
      </dsp:txXfrm>
    </dsp:sp>
    <dsp:sp modelId="{095453F6-61D3-400F-93CB-E0DDC6CD084F}">
      <dsp:nvSpPr>
        <dsp:cNvPr id="0" name=""/>
        <dsp:cNvSpPr/>
      </dsp:nvSpPr>
      <dsp:spPr>
        <a:xfrm>
          <a:off x="0" y="3343007"/>
          <a:ext cx="6683374" cy="593190"/>
        </a:xfrm>
        <a:prstGeom prst="roundRect">
          <a:avLst/>
        </a:prstGeom>
        <a:gradFill rotWithShape="0">
          <a:gsLst>
            <a:gs pos="0">
              <a:schemeClr val="accent2">
                <a:hueOff val="-3645160"/>
                <a:satOff val="-7017"/>
                <a:lumOff val="490"/>
                <a:alphaOff val="0"/>
                <a:tint val="94000"/>
                <a:satMod val="100000"/>
                <a:lumMod val="108000"/>
              </a:schemeClr>
            </a:gs>
            <a:gs pos="50000">
              <a:schemeClr val="accent2">
                <a:hueOff val="-3645160"/>
                <a:satOff val="-7017"/>
                <a:lumOff val="490"/>
                <a:alphaOff val="0"/>
                <a:tint val="98000"/>
                <a:shade val="100000"/>
                <a:satMod val="100000"/>
                <a:lumMod val="100000"/>
              </a:schemeClr>
            </a:gs>
            <a:gs pos="100000">
              <a:schemeClr val="accent2">
                <a:hueOff val="-3645160"/>
                <a:satOff val="-7017"/>
                <a:lumOff val="49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a:t>5%: -2.964 </a:t>
          </a:r>
          <a:endParaRPr lang="en-US" sz="2600" kern="1200"/>
        </a:p>
      </dsp:txBody>
      <dsp:txXfrm>
        <a:off x="28957" y="3371964"/>
        <a:ext cx="6625460" cy="535276"/>
      </dsp:txXfrm>
    </dsp:sp>
    <dsp:sp modelId="{198BC9BC-EEE6-4A3B-B137-B9E7F04FD2A3}">
      <dsp:nvSpPr>
        <dsp:cNvPr id="0" name=""/>
        <dsp:cNvSpPr/>
      </dsp:nvSpPr>
      <dsp:spPr>
        <a:xfrm>
          <a:off x="0" y="4011077"/>
          <a:ext cx="6683374" cy="593190"/>
        </a:xfrm>
        <a:prstGeom prst="roundRect">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a:t>10%: -2.621 </a:t>
          </a:r>
          <a:endParaRPr lang="en-US" sz="2600" kern="1200"/>
        </a:p>
      </dsp:txBody>
      <dsp:txXfrm>
        <a:off x="28957" y="4040034"/>
        <a:ext cx="6625460" cy="5352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BCDAA-19B8-436C-8E76-67694E95036F}">
      <dsp:nvSpPr>
        <dsp:cNvPr id="0" name=""/>
        <dsp:cNvSpPr/>
      </dsp:nvSpPr>
      <dsp:spPr>
        <a:xfrm>
          <a:off x="488187" y="0"/>
          <a:ext cx="1510523" cy="13410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64A94C-D02A-4FDA-9AF6-CF7443368968}">
      <dsp:nvSpPr>
        <dsp:cNvPr id="0" name=""/>
        <dsp:cNvSpPr/>
      </dsp:nvSpPr>
      <dsp:spPr>
        <a:xfrm>
          <a:off x="488187" y="1456729"/>
          <a:ext cx="4315781" cy="574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IN" sz="3100" kern="1200"/>
            <a:t>Precipitation change</a:t>
          </a:r>
          <a:endParaRPr lang="en-US" sz="3100" kern="1200"/>
        </a:p>
      </dsp:txBody>
      <dsp:txXfrm>
        <a:off x="488187" y="1456729"/>
        <a:ext cx="4315781" cy="574752"/>
      </dsp:txXfrm>
    </dsp:sp>
    <dsp:sp modelId="{2FE48352-66F5-4985-B6B0-6294BBCEC046}">
      <dsp:nvSpPr>
        <dsp:cNvPr id="0" name=""/>
        <dsp:cNvSpPr/>
      </dsp:nvSpPr>
      <dsp:spPr>
        <a:xfrm>
          <a:off x="488187" y="2085267"/>
          <a:ext cx="4315781" cy="943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kern="1200"/>
            <a:t>Changing Rain and Snow patterns when temperature increases air becomes warmer, more moisture evaporates from land and water in to the atmosphere. More moisture in the air result in more rain and snow.</a:t>
          </a:r>
          <a:endParaRPr lang="en-US" sz="1700" kern="1200"/>
        </a:p>
      </dsp:txBody>
      <dsp:txXfrm>
        <a:off x="488187" y="2085267"/>
        <a:ext cx="4315781" cy="943799"/>
      </dsp:txXfrm>
    </dsp:sp>
    <dsp:sp modelId="{13A10180-B450-48BE-BAE0-33334B65350C}">
      <dsp:nvSpPr>
        <dsp:cNvPr id="0" name=""/>
        <dsp:cNvSpPr/>
      </dsp:nvSpPr>
      <dsp:spPr>
        <a:xfrm>
          <a:off x="5559230" y="0"/>
          <a:ext cx="1510523" cy="13410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EE80B1-620E-45CD-AD49-E5DAA47AA6A9}">
      <dsp:nvSpPr>
        <dsp:cNvPr id="0" name=""/>
        <dsp:cNvSpPr/>
      </dsp:nvSpPr>
      <dsp:spPr>
        <a:xfrm>
          <a:off x="5559230" y="1456729"/>
          <a:ext cx="4315781" cy="574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IN" sz="3100" kern="1200"/>
            <a:t>What is Happening Now?</a:t>
          </a:r>
          <a:endParaRPr lang="en-US" sz="3100" kern="1200"/>
        </a:p>
      </dsp:txBody>
      <dsp:txXfrm>
        <a:off x="5559230" y="1456729"/>
        <a:ext cx="4315781" cy="574752"/>
      </dsp:txXfrm>
    </dsp:sp>
    <dsp:sp modelId="{78030722-3551-4640-910B-B0B2FA3C0236}">
      <dsp:nvSpPr>
        <dsp:cNvPr id="0" name=""/>
        <dsp:cNvSpPr/>
      </dsp:nvSpPr>
      <dsp:spPr>
        <a:xfrm>
          <a:off x="5559230" y="2085267"/>
          <a:ext cx="4315781" cy="943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kern="1200"/>
            <a:t>World is getting more precipitation now than in 100 years ago. Especially us is experiencing 6% overall on comparing it with worldwide of 2%</a:t>
          </a:r>
          <a:endParaRPr lang="en-US" sz="1700" kern="1200"/>
        </a:p>
      </dsp:txBody>
      <dsp:txXfrm>
        <a:off x="5559230" y="2085267"/>
        <a:ext cx="4315781" cy="9437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E302A-A1C0-43AA-B7B4-45FF830E0408}">
      <dsp:nvSpPr>
        <dsp:cNvPr id="0" name=""/>
        <dsp:cNvSpPr/>
      </dsp:nvSpPr>
      <dsp:spPr>
        <a:xfrm>
          <a:off x="488187" y="0"/>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497E10-263D-46E9-8FC0-BEB3C216649D}">
      <dsp:nvSpPr>
        <dsp:cNvPr id="0" name=""/>
        <dsp:cNvSpPr/>
      </dsp:nvSpPr>
      <dsp:spPr>
        <a:xfrm>
          <a:off x="488187" y="1640773"/>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IN" sz="1700" kern="1200" baseline="0"/>
            <a:t>Already water scarcity is inline day by day climate change can make this worse.</a:t>
          </a:r>
          <a:endParaRPr lang="en-US" sz="1700" kern="1200"/>
        </a:p>
      </dsp:txBody>
      <dsp:txXfrm>
        <a:off x="488187" y="1640773"/>
        <a:ext cx="4315781" cy="647367"/>
      </dsp:txXfrm>
    </dsp:sp>
    <dsp:sp modelId="{907BAD25-BD93-487F-B691-B4462BBCC7B5}">
      <dsp:nvSpPr>
        <dsp:cNvPr id="0" name=""/>
        <dsp:cNvSpPr/>
      </dsp:nvSpPr>
      <dsp:spPr>
        <a:xfrm>
          <a:off x="488187" y="2348721"/>
          <a:ext cx="4315781" cy="68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IN" sz="1300" kern="1200" baseline="0"/>
            <a:t>Rising temperatures</a:t>
          </a:r>
          <a:endParaRPr lang="en-US" sz="1300" kern="1200"/>
        </a:p>
        <a:p>
          <a:pPr marL="0" lvl="0" indent="0" algn="l" defTabSz="577850">
            <a:lnSpc>
              <a:spcPct val="90000"/>
            </a:lnSpc>
            <a:spcBef>
              <a:spcPct val="0"/>
            </a:spcBef>
            <a:spcAft>
              <a:spcPct val="35000"/>
            </a:spcAft>
            <a:buNone/>
          </a:pPr>
          <a:r>
            <a:rPr lang="en-IN" sz="1300" kern="1200" baseline="0"/>
            <a:t>Changing Precipitation Patterns </a:t>
          </a:r>
          <a:endParaRPr lang="en-US" sz="1300" kern="1200"/>
        </a:p>
      </dsp:txBody>
      <dsp:txXfrm>
        <a:off x="488187" y="2348721"/>
        <a:ext cx="4315781" cy="680345"/>
      </dsp:txXfrm>
    </dsp:sp>
    <dsp:sp modelId="{FD507FD0-AB2A-4C77-9E69-D8B1ACBBF53F}">
      <dsp:nvSpPr>
        <dsp:cNvPr id="0" name=""/>
        <dsp:cNvSpPr/>
      </dsp:nvSpPr>
      <dsp:spPr>
        <a:xfrm>
          <a:off x="5559230" y="0"/>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DBEFAF-0B31-458E-9B65-4DEB68A4DAD0}">
      <dsp:nvSpPr>
        <dsp:cNvPr id="0" name=""/>
        <dsp:cNvSpPr/>
      </dsp:nvSpPr>
      <dsp:spPr>
        <a:xfrm>
          <a:off x="5559230" y="1640773"/>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IN" sz="1700" kern="1200" baseline="0"/>
            <a:t>Will affects the amount of water in lakes, rivers, streams as well as water steeps into ground to replenish ground water.</a:t>
          </a:r>
          <a:endParaRPr lang="en-US" sz="1700" kern="1200"/>
        </a:p>
      </dsp:txBody>
      <dsp:txXfrm>
        <a:off x="5559230" y="1640773"/>
        <a:ext cx="4315781" cy="647367"/>
      </dsp:txXfrm>
    </dsp:sp>
    <dsp:sp modelId="{C735146F-A6F7-41D5-A316-F56CD15589F2}">
      <dsp:nvSpPr>
        <dsp:cNvPr id="0" name=""/>
        <dsp:cNvSpPr/>
      </dsp:nvSpPr>
      <dsp:spPr>
        <a:xfrm>
          <a:off x="5559230" y="2348721"/>
          <a:ext cx="4315781" cy="68034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1977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689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4014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2168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617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3205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7312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469572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004745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444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80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5801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1174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63318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7434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6876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68812DA-F765-4142-A6A3-A8ED7235E082}" type="datetime1">
              <a:rPr lang="en-US" smtClean="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991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54376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9450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73ED0CC-082F-4160-86E5-0D6041F12778}" type="datetime1">
              <a:rPr lang="en-US" smtClean="0"/>
              <a:t>11/26/2019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213317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28.jpeg"/><Relationship Id="rId1" Type="http://schemas.openxmlformats.org/officeDocument/2006/relationships/slideLayout" Target="../slideLayouts/slideLayout1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28.jpeg"/><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8.jpeg"/><Relationship Id="rId1" Type="http://schemas.openxmlformats.org/officeDocument/2006/relationships/slideLayout" Target="../slideLayouts/slideLayout14.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3.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E33E17-0801-4DB6-87EF-2096B91C8F38}"/>
              </a:ext>
            </a:extLst>
          </p:cNvPr>
          <p:cNvPicPr>
            <a:picLocks noChangeAspect="1"/>
          </p:cNvPicPr>
          <p:nvPr/>
        </p:nvPicPr>
        <p:blipFill rotWithShape="1">
          <a:blip r:embed="rId2">
            <a:alphaModFix amt="35000"/>
          </a:blip>
          <a:srcRect t="1415" b="14315"/>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07360D8-B7D2-419B-AACD-1852277B08F2}"/>
              </a:ext>
            </a:extLst>
          </p:cNvPr>
          <p:cNvSpPr>
            <a:spLocks noGrp="1"/>
          </p:cNvSpPr>
          <p:nvPr>
            <p:ph type="ctrTitle"/>
          </p:nvPr>
        </p:nvSpPr>
        <p:spPr>
          <a:xfrm>
            <a:off x="1751012" y="1300785"/>
            <a:ext cx="8689976" cy="2509213"/>
          </a:xfrm>
        </p:spPr>
        <p:txBody>
          <a:bodyPr>
            <a:normAutofit/>
          </a:bodyPr>
          <a:lstStyle/>
          <a:p>
            <a:r>
              <a:rPr lang="en-US" sz="3400" b="1"/>
              <a:t>"A Study in order to Forecast the future trends for Precipitation to measure Rainfall, Snow and Heat patterns in NEWS Regions of U.S.A." : A Time Series Approach</a:t>
            </a:r>
            <a:endParaRPr lang="en-IN" sz="3400"/>
          </a:p>
        </p:txBody>
      </p:sp>
      <p:sp>
        <p:nvSpPr>
          <p:cNvPr id="3" name="Subtitle 2">
            <a:extLst>
              <a:ext uri="{FF2B5EF4-FFF2-40B4-BE49-F238E27FC236}">
                <a16:creationId xmlns:a16="http://schemas.microsoft.com/office/drawing/2014/main" id="{F1F01836-758E-4A1B-9301-B7F21E7B60A5}"/>
              </a:ext>
            </a:extLst>
          </p:cNvPr>
          <p:cNvSpPr>
            <a:spLocks noGrp="1"/>
          </p:cNvSpPr>
          <p:nvPr>
            <p:ph type="subTitle" idx="1"/>
          </p:nvPr>
        </p:nvSpPr>
        <p:spPr>
          <a:xfrm>
            <a:off x="1751012" y="3886200"/>
            <a:ext cx="8689976" cy="1371599"/>
          </a:xfrm>
        </p:spPr>
        <p:txBody>
          <a:bodyPr>
            <a:normAutofit/>
          </a:bodyPr>
          <a:lstStyle/>
          <a:p>
            <a:r>
              <a:rPr lang="en-IN" b="1">
                <a:solidFill>
                  <a:schemeClr val="tx1">
                    <a:lumMod val="65000"/>
                    <a:lumOff val="35000"/>
                  </a:schemeClr>
                </a:solidFill>
              </a:rPr>
              <a:t>By</a:t>
            </a:r>
          </a:p>
          <a:p>
            <a:r>
              <a:rPr lang="en-IN" b="1">
                <a:solidFill>
                  <a:schemeClr val="tx1">
                    <a:lumMod val="65000"/>
                    <a:lumOff val="35000"/>
                  </a:schemeClr>
                </a:solidFill>
              </a:rPr>
              <a:t>Deepan Ilangkamban Ramesh</a:t>
            </a:r>
          </a:p>
          <a:p>
            <a:endParaRPr lang="en-IN">
              <a:solidFill>
                <a:schemeClr val="tx1">
                  <a:lumMod val="65000"/>
                  <a:lumOff val="35000"/>
                </a:schemeClr>
              </a:solidFill>
            </a:endParaRPr>
          </a:p>
        </p:txBody>
      </p:sp>
    </p:spTree>
    <p:extLst>
      <p:ext uri="{BB962C8B-B14F-4D97-AF65-F5344CB8AC3E}">
        <p14:creationId xmlns:p14="http://schemas.microsoft.com/office/powerpoint/2010/main" val="21303769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Rectangle 12">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4">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Content Placeholder 3" descr="A close up of a map&#10;&#10;Description automatically generated">
            <a:extLst>
              <a:ext uri="{FF2B5EF4-FFF2-40B4-BE49-F238E27FC236}">
                <a16:creationId xmlns:a16="http://schemas.microsoft.com/office/drawing/2014/main" id="{19F43FED-E544-4FBB-9897-BE66805DA722}"/>
              </a:ext>
            </a:extLst>
          </p:cNvPr>
          <p:cNvPicPr>
            <a:picLocks noGrp="1" noChangeAspect="1"/>
          </p:cNvPicPr>
          <p:nvPr>
            <p:ph idx="1"/>
          </p:nvPr>
        </p:nvPicPr>
        <p:blipFill>
          <a:blip r:embed="rId4"/>
          <a:stretch>
            <a:fillRect/>
          </a:stretch>
        </p:blipFill>
        <p:spPr>
          <a:xfrm>
            <a:off x="960120" y="1927075"/>
            <a:ext cx="6002432" cy="300121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1ADBA856-EF9B-492C-B377-BDCB1857BA03}"/>
              </a:ext>
            </a:extLst>
          </p:cNvPr>
          <p:cNvSpPr>
            <a:spLocks noGrp="1"/>
          </p:cNvSpPr>
          <p:nvPr>
            <p:ph type="title"/>
          </p:nvPr>
        </p:nvSpPr>
        <p:spPr>
          <a:xfrm>
            <a:off x="7624170" y="2160131"/>
            <a:ext cx="3707844" cy="3131913"/>
          </a:xfrm>
        </p:spPr>
        <p:txBody>
          <a:bodyPr vert="horz" lIns="91440" tIns="45720" rIns="91440" bIns="45720" rtlCol="0" anchor="b">
            <a:normAutofit fontScale="90000"/>
          </a:bodyPr>
          <a:lstStyle/>
          <a:p>
            <a:r>
              <a:rPr lang="en-US" sz="4800" dirty="0"/>
              <a:t>PIPELINE MODEL FOR CALIFORNIA, NORTH DAKODA AND TEXAS</a:t>
            </a:r>
          </a:p>
        </p:txBody>
      </p:sp>
    </p:spTree>
    <p:extLst>
      <p:ext uri="{BB962C8B-B14F-4D97-AF65-F5344CB8AC3E}">
        <p14:creationId xmlns:p14="http://schemas.microsoft.com/office/powerpoint/2010/main" val="3140407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F9F9AA-C8F9-49E2-827D-4AEFF993E616}"/>
              </a:ext>
            </a:extLst>
          </p:cNvPr>
          <p:cNvSpPr>
            <a:spLocks noGrp="1"/>
          </p:cNvSpPr>
          <p:nvPr>
            <p:ph type="title"/>
          </p:nvPr>
        </p:nvSpPr>
        <p:spPr>
          <a:xfrm>
            <a:off x="897529" y="44251"/>
            <a:ext cx="10353762" cy="970450"/>
          </a:xfrm>
        </p:spPr>
        <p:txBody>
          <a:bodyPr>
            <a:noAutofit/>
          </a:bodyPr>
          <a:lstStyle/>
          <a:p>
            <a:r>
              <a:rPr lang="en-IN" sz="2400" dirty="0"/>
              <a:t>PIPELINE MODEL FOR CALIFORNIA, NORTH DAKOTA AND TEXAS</a:t>
            </a:r>
          </a:p>
        </p:txBody>
      </p:sp>
      <p:sp>
        <p:nvSpPr>
          <p:cNvPr id="5" name="Text Placeholder 4">
            <a:extLst>
              <a:ext uri="{FF2B5EF4-FFF2-40B4-BE49-F238E27FC236}">
                <a16:creationId xmlns:a16="http://schemas.microsoft.com/office/drawing/2014/main" id="{9C26B7BF-AB11-42D7-8642-E78C2AD859E7}"/>
              </a:ext>
            </a:extLst>
          </p:cNvPr>
          <p:cNvSpPr>
            <a:spLocks noGrp="1"/>
          </p:cNvSpPr>
          <p:nvPr>
            <p:ph type="body" idx="1"/>
          </p:nvPr>
        </p:nvSpPr>
        <p:spPr>
          <a:xfrm>
            <a:off x="521401" y="793840"/>
            <a:ext cx="3300984" cy="764782"/>
          </a:xfrm>
        </p:spPr>
        <p:txBody>
          <a:bodyPr/>
          <a:lstStyle/>
          <a:p>
            <a:r>
              <a:rPr lang="en-IN" dirty="0"/>
              <a:t>CALIFORNIA</a:t>
            </a:r>
          </a:p>
        </p:txBody>
      </p:sp>
      <p:sp>
        <p:nvSpPr>
          <p:cNvPr id="9" name="Text Placeholder 8">
            <a:extLst>
              <a:ext uri="{FF2B5EF4-FFF2-40B4-BE49-F238E27FC236}">
                <a16:creationId xmlns:a16="http://schemas.microsoft.com/office/drawing/2014/main" id="{2924925E-8199-4B16-857E-08320C87A7E2}"/>
              </a:ext>
            </a:extLst>
          </p:cNvPr>
          <p:cNvSpPr>
            <a:spLocks noGrp="1"/>
          </p:cNvSpPr>
          <p:nvPr>
            <p:ph type="body" sz="half" idx="15"/>
          </p:nvPr>
        </p:nvSpPr>
        <p:spPr/>
        <p:txBody>
          <a:bodyPr/>
          <a:lstStyle/>
          <a:p>
            <a:endParaRPr lang="en-IN" dirty="0"/>
          </a:p>
          <a:p>
            <a:endParaRPr lang="en-IN" dirty="0"/>
          </a:p>
        </p:txBody>
      </p:sp>
      <p:sp>
        <p:nvSpPr>
          <p:cNvPr id="6" name="Text Placeholder 5">
            <a:extLst>
              <a:ext uri="{FF2B5EF4-FFF2-40B4-BE49-F238E27FC236}">
                <a16:creationId xmlns:a16="http://schemas.microsoft.com/office/drawing/2014/main" id="{4B442439-6B74-4A5C-B6BF-EBC53583F0C2}"/>
              </a:ext>
            </a:extLst>
          </p:cNvPr>
          <p:cNvSpPr>
            <a:spLocks noGrp="1"/>
          </p:cNvSpPr>
          <p:nvPr>
            <p:ph type="body" sz="quarter" idx="3"/>
          </p:nvPr>
        </p:nvSpPr>
        <p:spPr>
          <a:xfrm>
            <a:off x="4783010" y="806477"/>
            <a:ext cx="3300984" cy="764783"/>
          </a:xfrm>
        </p:spPr>
        <p:txBody>
          <a:bodyPr/>
          <a:lstStyle/>
          <a:p>
            <a:r>
              <a:rPr lang="en-IN" dirty="0"/>
              <a:t>NORTH DAKOTA</a:t>
            </a:r>
          </a:p>
        </p:txBody>
      </p:sp>
      <p:sp>
        <p:nvSpPr>
          <p:cNvPr id="7" name="Text Placeholder 6">
            <a:extLst>
              <a:ext uri="{FF2B5EF4-FFF2-40B4-BE49-F238E27FC236}">
                <a16:creationId xmlns:a16="http://schemas.microsoft.com/office/drawing/2014/main" id="{1C995E2C-092A-4824-AEE7-09CEA4C06266}"/>
              </a:ext>
            </a:extLst>
          </p:cNvPr>
          <p:cNvSpPr>
            <a:spLocks noGrp="1"/>
          </p:cNvSpPr>
          <p:nvPr>
            <p:ph type="body" sz="quarter" idx="13"/>
          </p:nvPr>
        </p:nvSpPr>
        <p:spPr>
          <a:xfrm>
            <a:off x="8489096" y="806478"/>
            <a:ext cx="3300984" cy="764782"/>
          </a:xfrm>
        </p:spPr>
        <p:txBody>
          <a:bodyPr/>
          <a:lstStyle/>
          <a:p>
            <a:r>
              <a:rPr lang="en-IN" dirty="0"/>
              <a:t>TEXAS</a:t>
            </a:r>
          </a:p>
        </p:txBody>
      </p:sp>
      <p:pic>
        <p:nvPicPr>
          <p:cNvPr id="4102" name="Picture 6">
            <a:extLst>
              <a:ext uri="{FF2B5EF4-FFF2-40B4-BE49-F238E27FC236}">
                <a16:creationId xmlns:a16="http://schemas.microsoft.com/office/drawing/2014/main" id="{CCDA78C0-DCE2-4DB4-8EF2-4F00FEA1A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68" y="1571260"/>
            <a:ext cx="39052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2C78F8F-2F2F-48F6-8974-0902E8E3BE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43" y="4130187"/>
            <a:ext cx="37719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B42294C5-4FC8-42CD-974B-8A8005216E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447" y="1609722"/>
            <a:ext cx="39052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413848B7-BC00-4B16-B41F-E0A0CBE7E5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6481" y="4181834"/>
            <a:ext cx="37623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2A33E391-6CF5-47E8-80D3-89088A6987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3626" y="1558622"/>
            <a:ext cx="3971925" cy="253365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023860DA-1CBD-4FDF-BBBB-1234C3A891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62950" y="4181834"/>
            <a:ext cx="38290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49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F9F9AA-C8F9-49E2-827D-4AEFF993E616}"/>
              </a:ext>
            </a:extLst>
          </p:cNvPr>
          <p:cNvSpPr>
            <a:spLocks noGrp="1"/>
          </p:cNvSpPr>
          <p:nvPr>
            <p:ph type="title"/>
          </p:nvPr>
        </p:nvSpPr>
        <p:spPr>
          <a:xfrm>
            <a:off x="897529" y="44251"/>
            <a:ext cx="10353762" cy="970450"/>
          </a:xfrm>
        </p:spPr>
        <p:txBody>
          <a:bodyPr>
            <a:noAutofit/>
          </a:bodyPr>
          <a:lstStyle/>
          <a:p>
            <a:r>
              <a:rPr lang="en-IN" sz="2400" dirty="0"/>
              <a:t>ADF STATISTICS FOR CALIFORNIA, NORTH DAKOTA AND TEXAS</a:t>
            </a:r>
          </a:p>
        </p:txBody>
      </p:sp>
      <p:sp>
        <p:nvSpPr>
          <p:cNvPr id="5" name="Text Placeholder 4">
            <a:extLst>
              <a:ext uri="{FF2B5EF4-FFF2-40B4-BE49-F238E27FC236}">
                <a16:creationId xmlns:a16="http://schemas.microsoft.com/office/drawing/2014/main" id="{9C26B7BF-AB11-42D7-8642-E78C2AD859E7}"/>
              </a:ext>
            </a:extLst>
          </p:cNvPr>
          <p:cNvSpPr>
            <a:spLocks noGrp="1"/>
          </p:cNvSpPr>
          <p:nvPr>
            <p:ph type="body" idx="1"/>
          </p:nvPr>
        </p:nvSpPr>
        <p:spPr>
          <a:xfrm>
            <a:off x="521401" y="793840"/>
            <a:ext cx="3300984" cy="764782"/>
          </a:xfrm>
        </p:spPr>
        <p:txBody>
          <a:bodyPr/>
          <a:lstStyle/>
          <a:p>
            <a:r>
              <a:rPr lang="en-IN" dirty="0"/>
              <a:t>CALIFORNIA</a:t>
            </a:r>
          </a:p>
        </p:txBody>
      </p:sp>
      <p:sp>
        <p:nvSpPr>
          <p:cNvPr id="9" name="Text Placeholder 8">
            <a:extLst>
              <a:ext uri="{FF2B5EF4-FFF2-40B4-BE49-F238E27FC236}">
                <a16:creationId xmlns:a16="http://schemas.microsoft.com/office/drawing/2014/main" id="{2924925E-8199-4B16-857E-08320C87A7E2}"/>
              </a:ext>
            </a:extLst>
          </p:cNvPr>
          <p:cNvSpPr>
            <a:spLocks noGrp="1"/>
          </p:cNvSpPr>
          <p:nvPr>
            <p:ph type="body" sz="half" idx="15"/>
          </p:nvPr>
        </p:nvSpPr>
        <p:spPr/>
        <p:txBody>
          <a:bodyPr/>
          <a:lstStyle/>
          <a:p>
            <a:endParaRPr lang="en-IN" dirty="0"/>
          </a:p>
          <a:p>
            <a:endParaRPr lang="en-IN" dirty="0"/>
          </a:p>
        </p:txBody>
      </p:sp>
      <p:sp>
        <p:nvSpPr>
          <p:cNvPr id="6" name="Text Placeholder 5">
            <a:extLst>
              <a:ext uri="{FF2B5EF4-FFF2-40B4-BE49-F238E27FC236}">
                <a16:creationId xmlns:a16="http://schemas.microsoft.com/office/drawing/2014/main" id="{4B442439-6B74-4A5C-B6BF-EBC53583F0C2}"/>
              </a:ext>
            </a:extLst>
          </p:cNvPr>
          <p:cNvSpPr>
            <a:spLocks noGrp="1"/>
          </p:cNvSpPr>
          <p:nvPr>
            <p:ph type="body" sz="quarter" idx="3"/>
          </p:nvPr>
        </p:nvSpPr>
        <p:spPr>
          <a:xfrm>
            <a:off x="4339665" y="806477"/>
            <a:ext cx="3300984" cy="764783"/>
          </a:xfrm>
        </p:spPr>
        <p:txBody>
          <a:bodyPr/>
          <a:lstStyle/>
          <a:p>
            <a:r>
              <a:rPr lang="en-IN" dirty="0"/>
              <a:t>NORTH DAKOTA</a:t>
            </a:r>
          </a:p>
        </p:txBody>
      </p:sp>
      <p:sp>
        <p:nvSpPr>
          <p:cNvPr id="7" name="Text Placeholder 6">
            <a:extLst>
              <a:ext uri="{FF2B5EF4-FFF2-40B4-BE49-F238E27FC236}">
                <a16:creationId xmlns:a16="http://schemas.microsoft.com/office/drawing/2014/main" id="{1C995E2C-092A-4824-AEE7-09CEA4C06266}"/>
              </a:ext>
            </a:extLst>
          </p:cNvPr>
          <p:cNvSpPr>
            <a:spLocks noGrp="1"/>
          </p:cNvSpPr>
          <p:nvPr>
            <p:ph type="body" sz="quarter" idx="13"/>
          </p:nvPr>
        </p:nvSpPr>
        <p:spPr>
          <a:xfrm>
            <a:off x="8489096" y="806478"/>
            <a:ext cx="3300984" cy="764782"/>
          </a:xfrm>
        </p:spPr>
        <p:txBody>
          <a:bodyPr/>
          <a:lstStyle/>
          <a:p>
            <a:r>
              <a:rPr lang="en-IN" dirty="0"/>
              <a:t>TEXAS</a:t>
            </a:r>
          </a:p>
        </p:txBody>
      </p:sp>
      <p:sp>
        <p:nvSpPr>
          <p:cNvPr id="2" name="Rectangle 1">
            <a:extLst>
              <a:ext uri="{FF2B5EF4-FFF2-40B4-BE49-F238E27FC236}">
                <a16:creationId xmlns:a16="http://schemas.microsoft.com/office/drawing/2014/main" id="{AA356B44-A9CC-4017-90DF-4E4823638438}"/>
              </a:ext>
            </a:extLst>
          </p:cNvPr>
          <p:cNvSpPr/>
          <p:nvPr/>
        </p:nvSpPr>
        <p:spPr>
          <a:xfrm>
            <a:off x="8915625" y="1721104"/>
            <a:ext cx="6096000" cy="1754326"/>
          </a:xfrm>
          <a:prstGeom prst="rect">
            <a:avLst/>
          </a:prstGeom>
        </p:spPr>
        <p:txBody>
          <a:bodyPr>
            <a:spAutoFit/>
          </a:bodyPr>
          <a:lstStyle/>
          <a:p>
            <a:r>
              <a:rPr lang="en-US" dirty="0"/>
              <a:t>ADF Statistics: -1.054944</a:t>
            </a:r>
          </a:p>
          <a:p>
            <a:r>
              <a:rPr lang="en-US" dirty="0"/>
              <a:t>p-value: 0.732701</a:t>
            </a:r>
          </a:p>
          <a:p>
            <a:r>
              <a:rPr lang="en-US" dirty="0"/>
              <a:t>Critical Values:</a:t>
            </a:r>
          </a:p>
          <a:p>
            <a:r>
              <a:rPr lang="en-US" dirty="0"/>
              <a:t>	1%: -3.770</a:t>
            </a:r>
          </a:p>
          <a:p>
            <a:r>
              <a:rPr lang="en-US" dirty="0"/>
              <a:t>	5%: -3.005</a:t>
            </a:r>
          </a:p>
          <a:p>
            <a:r>
              <a:rPr lang="en-US" dirty="0"/>
              <a:t>	10%: -2.643</a:t>
            </a:r>
            <a:endParaRPr lang="en-IN" dirty="0"/>
          </a:p>
        </p:txBody>
      </p:sp>
      <p:sp>
        <p:nvSpPr>
          <p:cNvPr id="3" name="Rectangle 2">
            <a:extLst>
              <a:ext uri="{FF2B5EF4-FFF2-40B4-BE49-F238E27FC236}">
                <a16:creationId xmlns:a16="http://schemas.microsoft.com/office/drawing/2014/main" id="{762B5AAB-40E6-4002-A339-C88D5F45A09E}"/>
              </a:ext>
            </a:extLst>
          </p:cNvPr>
          <p:cNvSpPr/>
          <p:nvPr/>
        </p:nvSpPr>
        <p:spPr>
          <a:xfrm>
            <a:off x="4809167" y="1695918"/>
            <a:ext cx="6096000" cy="1754326"/>
          </a:xfrm>
          <a:prstGeom prst="rect">
            <a:avLst/>
          </a:prstGeom>
        </p:spPr>
        <p:txBody>
          <a:bodyPr>
            <a:spAutoFit/>
          </a:bodyPr>
          <a:lstStyle/>
          <a:p>
            <a:r>
              <a:rPr lang="en-US" dirty="0"/>
              <a:t>ADF Statistics: -5.243068</a:t>
            </a:r>
          </a:p>
          <a:p>
            <a:r>
              <a:rPr lang="en-US" dirty="0"/>
              <a:t>p-value: 0.000007</a:t>
            </a:r>
          </a:p>
          <a:p>
            <a:r>
              <a:rPr lang="en-US" dirty="0"/>
              <a:t>Critical Values:</a:t>
            </a:r>
          </a:p>
          <a:p>
            <a:r>
              <a:rPr lang="en-US" dirty="0"/>
              <a:t>	1%: -3.670</a:t>
            </a:r>
          </a:p>
          <a:p>
            <a:r>
              <a:rPr lang="en-US" dirty="0"/>
              <a:t>	5%: -2.964</a:t>
            </a:r>
          </a:p>
          <a:p>
            <a:r>
              <a:rPr lang="en-US" dirty="0"/>
              <a:t>	10%: -2.621</a:t>
            </a:r>
            <a:endParaRPr lang="en-IN" dirty="0"/>
          </a:p>
        </p:txBody>
      </p:sp>
      <p:sp>
        <p:nvSpPr>
          <p:cNvPr id="8" name="Rectangle 7">
            <a:extLst>
              <a:ext uri="{FF2B5EF4-FFF2-40B4-BE49-F238E27FC236}">
                <a16:creationId xmlns:a16="http://schemas.microsoft.com/office/drawing/2014/main" id="{34BD1ED7-D794-498C-84EC-D872BCB6A0D9}"/>
              </a:ext>
            </a:extLst>
          </p:cNvPr>
          <p:cNvSpPr/>
          <p:nvPr/>
        </p:nvSpPr>
        <p:spPr>
          <a:xfrm>
            <a:off x="894107" y="1721104"/>
            <a:ext cx="6096000" cy="1754326"/>
          </a:xfrm>
          <a:prstGeom prst="rect">
            <a:avLst/>
          </a:prstGeom>
        </p:spPr>
        <p:txBody>
          <a:bodyPr>
            <a:spAutoFit/>
          </a:bodyPr>
          <a:lstStyle/>
          <a:p>
            <a:r>
              <a:rPr lang="en-US" dirty="0"/>
              <a:t>ADF Statistics: -3.322119</a:t>
            </a:r>
          </a:p>
          <a:p>
            <a:r>
              <a:rPr lang="en-US" dirty="0"/>
              <a:t>p-value: 0.013918</a:t>
            </a:r>
          </a:p>
          <a:p>
            <a:r>
              <a:rPr lang="en-US" dirty="0"/>
              <a:t>Critical Values:</a:t>
            </a:r>
          </a:p>
          <a:p>
            <a:r>
              <a:rPr lang="en-US" dirty="0"/>
              <a:t>	1%: -3.679</a:t>
            </a:r>
          </a:p>
          <a:p>
            <a:r>
              <a:rPr lang="en-US" dirty="0"/>
              <a:t>	5%: -2.968</a:t>
            </a:r>
          </a:p>
          <a:p>
            <a:r>
              <a:rPr lang="en-US" dirty="0"/>
              <a:t>	10%: -2.623</a:t>
            </a:r>
            <a:endParaRPr lang="en-IN" dirty="0"/>
          </a:p>
        </p:txBody>
      </p:sp>
      <p:sp>
        <p:nvSpPr>
          <p:cNvPr id="10" name="Rectangle 9">
            <a:extLst>
              <a:ext uri="{FF2B5EF4-FFF2-40B4-BE49-F238E27FC236}">
                <a16:creationId xmlns:a16="http://schemas.microsoft.com/office/drawing/2014/main" id="{BA24A735-1AF6-44AC-AE86-E769F80ACE38}"/>
              </a:ext>
            </a:extLst>
          </p:cNvPr>
          <p:cNvSpPr/>
          <p:nvPr/>
        </p:nvSpPr>
        <p:spPr>
          <a:xfrm>
            <a:off x="894107" y="4029517"/>
            <a:ext cx="3034599" cy="1754326"/>
          </a:xfrm>
          <a:prstGeom prst="rect">
            <a:avLst/>
          </a:prstGeom>
        </p:spPr>
        <p:txBody>
          <a:bodyPr wrap="square">
            <a:spAutoFit/>
          </a:bodyPr>
          <a:lstStyle/>
          <a:p>
            <a:r>
              <a:rPr lang="en-US" dirty="0"/>
              <a:t>ADF Statistics is &lt; Critical Value </a:t>
            </a:r>
          </a:p>
          <a:p>
            <a:endParaRPr lang="en-US" dirty="0"/>
          </a:p>
          <a:p>
            <a:r>
              <a:rPr lang="en-US" dirty="0"/>
              <a:t>The alternate hypothesis is rejected and hence the time series is stationary. </a:t>
            </a:r>
          </a:p>
        </p:txBody>
      </p:sp>
      <p:sp>
        <p:nvSpPr>
          <p:cNvPr id="17" name="Rectangle 16">
            <a:extLst>
              <a:ext uri="{FF2B5EF4-FFF2-40B4-BE49-F238E27FC236}">
                <a16:creationId xmlns:a16="http://schemas.microsoft.com/office/drawing/2014/main" id="{BFDA08B0-B487-4480-91DE-004A13989FFC}"/>
              </a:ext>
            </a:extLst>
          </p:cNvPr>
          <p:cNvSpPr/>
          <p:nvPr/>
        </p:nvSpPr>
        <p:spPr>
          <a:xfrm>
            <a:off x="4606050" y="4029517"/>
            <a:ext cx="3034599" cy="1754326"/>
          </a:xfrm>
          <a:prstGeom prst="rect">
            <a:avLst/>
          </a:prstGeom>
        </p:spPr>
        <p:txBody>
          <a:bodyPr wrap="square">
            <a:spAutoFit/>
          </a:bodyPr>
          <a:lstStyle/>
          <a:p>
            <a:r>
              <a:rPr lang="en-US" dirty="0"/>
              <a:t>ADF Statistics is &lt; Critical Value </a:t>
            </a:r>
          </a:p>
          <a:p>
            <a:endParaRPr lang="en-US" dirty="0"/>
          </a:p>
          <a:p>
            <a:r>
              <a:rPr lang="en-US" dirty="0"/>
              <a:t>The alternate hypothesis is rejected and hence the time series is stationary. </a:t>
            </a:r>
          </a:p>
        </p:txBody>
      </p:sp>
      <p:sp>
        <p:nvSpPr>
          <p:cNvPr id="18" name="Rectangle 17">
            <a:extLst>
              <a:ext uri="{FF2B5EF4-FFF2-40B4-BE49-F238E27FC236}">
                <a16:creationId xmlns:a16="http://schemas.microsoft.com/office/drawing/2014/main" id="{07F70E13-9E9E-492D-9585-8604A4F4DFC9}"/>
              </a:ext>
            </a:extLst>
          </p:cNvPr>
          <p:cNvSpPr/>
          <p:nvPr/>
        </p:nvSpPr>
        <p:spPr>
          <a:xfrm>
            <a:off x="8755481" y="4029517"/>
            <a:ext cx="3034599" cy="1754326"/>
          </a:xfrm>
          <a:prstGeom prst="rect">
            <a:avLst/>
          </a:prstGeom>
        </p:spPr>
        <p:txBody>
          <a:bodyPr wrap="square">
            <a:spAutoFit/>
          </a:bodyPr>
          <a:lstStyle/>
          <a:p>
            <a:r>
              <a:rPr lang="en-US" dirty="0"/>
              <a:t>ADF Statistics is &gt; Critical Value </a:t>
            </a:r>
          </a:p>
          <a:p>
            <a:endParaRPr lang="en-US" dirty="0"/>
          </a:p>
          <a:p>
            <a:r>
              <a:rPr lang="en-US" dirty="0"/>
              <a:t>The null hypothesis is rejected and hence the time series is non - stationary. </a:t>
            </a:r>
          </a:p>
        </p:txBody>
      </p:sp>
    </p:spTree>
    <p:extLst>
      <p:ext uri="{BB962C8B-B14F-4D97-AF65-F5344CB8AC3E}">
        <p14:creationId xmlns:p14="http://schemas.microsoft.com/office/powerpoint/2010/main" val="187084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F9F9AA-C8F9-49E2-827D-4AEFF993E616}"/>
              </a:ext>
            </a:extLst>
          </p:cNvPr>
          <p:cNvSpPr>
            <a:spLocks noGrp="1"/>
          </p:cNvSpPr>
          <p:nvPr>
            <p:ph type="title"/>
          </p:nvPr>
        </p:nvSpPr>
        <p:spPr>
          <a:xfrm>
            <a:off x="897529" y="44251"/>
            <a:ext cx="10353762" cy="970450"/>
          </a:xfrm>
        </p:spPr>
        <p:txBody>
          <a:bodyPr>
            <a:noAutofit/>
          </a:bodyPr>
          <a:lstStyle/>
          <a:p>
            <a:r>
              <a:rPr lang="en-IN" sz="2400" dirty="0"/>
              <a:t>ARIMA MODEL FOR CALIFORNIA, NORTH DAKOTA AND TEXAS</a:t>
            </a:r>
          </a:p>
        </p:txBody>
      </p:sp>
      <p:sp>
        <p:nvSpPr>
          <p:cNvPr id="5" name="Text Placeholder 4">
            <a:extLst>
              <a:ext uri="{FF2B5EF4-FFF2-40B4-BE49-F238E27FC236}">
                <a16:creationId xmlns:a16="http://schemas.microsoft.com/office/drawing/2014/main" id="{9C26B7BF-AB11-42D7-8642-E78C2AD859E7}"/>
              </a:ext>
            </a:extLst>
          </p:cNvPr>
          <p:cNvSpPr>
            <a:spLocks noGrp="1"/>
          </p:cNvSpPr>
          <p:nvPr>
            <p:ph type="body" idx="1"/>
          </p:nvPr>
        </p:nvSpPr>
        <p:spPr>
          <a:xfrm>
            <a:off x="521401" y="793840"/>
            <a:ext cx="3300984" cy="764782"/>
          </a:xfrm>
        </p:spPr>
        <p:txBody>
          <a:bodyPr/>
          <a:lstStyle/>
          <a:p>
            <a:r>
              <a:rPr lang="en-IN" dirty="0"/>
              <a:t>CALIFORNIA</a:t>
            </a:r>
          </a:p>
        </p:txBody>
      </p:sp>
      <p:sp>
        <p:nvSpPr>
          <p:cNvPr id="9" name="Text Placeholder 8">
            <a:extLst>
              <a:ext uri="{FF2B5EF4-FFF2-40B4-BE49-F238E27FC236}">
                <a16:creationId xmlns:a16="http://schemas.microsoft.com/office/drawing/2014/main" id="{2924925E-8199-4B16-857E-08320C87A7E2}"/>
              </a:ext>
            </a:extLst>
          </p:cNvPr>
          <p:cNvSpPr>
            <a:spLocks noGrp="1"/>
          </p:cNvSpPr>
          <p:nvPr>
            <p:ph type="body" sz="half" idx="15"/>
          </p:nvPr>
        </p:nvSpPr>
        <p:spPr/>
        <p:txBody>
          <a:bodyPr/>
          <a:lstStyle/>
          <a:p>
            <a:endParaRPr lang="en-IN" dirty="0"/>
          </a:p>
          <a:p>
            <a:endParaRPr lang="en-IN" dirty="0"/>
          </a:p>
        </p:txBody>
      </p:sp>
      <p:sp>
        <p:nvSpPr>
          <p:cNvPr id="6" name="Text Placeholder 5">
            <a:extLst>
              <a:ext uri="{FF2B5EF4-FFF2-40B4-BE49-F238E27FC236}">
                <a16:creationId xmlns:a16="http://schemas.microsoft.com/office/drawing/2014/main" id="{4B442439-6B74-4A5C-B6BF-EBC53583F0C2}"/>
              </a:ext>
            </a:extLst>
          </p:cNvPr>
          <p:cNvSpPr>
            <a:spLocks noGrp="1"/>
          </p:cNvSpPr>
          <p:nvPr>
            <p:ph type="body" sz="quarter" idx="3"/>
          </p:nvPr>
        </p:nvSpPr>
        <p:spPr>
          <a:xfrm>
            <a:off x="4783010" y="806477"/>
            <a:ext cx="3300984" cy="764783"/>
          </a:xfrm>
        </p:spPr>
        <p:txBody>
          <a:bodyPr/>
          <a:lstStyle/>
          <a:p>
            <a:r>
              <a:rPr lang="en-IN" dirty="0"/>
              <a:t>NORTH DAKOTA</a:t>
            </a:r>
          </a:p>
        </p:txBody>
      </p:sp>
      <p:sp>
        <p:nvSpPr>
          <p:cNvPr id="7" name="Text Placeholder 6">
            <a:extLst>
              <a:ext uri="{FF2B5EF4-FFF2-40B4-BE49-F238E27FC236}">
                <a16:creationId xmlns:a16="http://schemas.microsoft.com/office/drawing/2014/main" id="{1C995E2C-092A-4824-AEE7-09CEA4C06266}"/>
              </a:ext>
            </a:extLst>
          </p:cNvPr>
          <p:cNvSpPr>
            <a:spLocks noGrp="1"/>
          </p:cNvSpPr>
          <p:nvPr>
            <p:ph type="body" sz="quarter" idx="13"/>
          </p:nvPr>
        </p:nvSpPr>
        <p:spPr>
          <a:xfrm>
            <a:off x="8489096" y="806478"/>
            <a:ext cx="3300984" cy="764782"/>
          </a:xfrm>
        </p:spPr>
        <p:txBody>
          <a:bodyPr/>
          <a:lstStyle/>
          <a:p>
            <a:r>
              <a:rPr lang="en-IN" dirty="0"/>
              <a:t>TEXAS</a:t>
            </a:r>
          </a:p>
        </p:txBody>
      </p:sp>
      <p:pic>
        <p:nvPicPr>
          <p:cNvPr id="5122" name="Picture 2">
            <a:extLst>
              <a:ext uri="{FF2B5EF4-FFF2-40B4-BE49-F238E27FC236}">
                <a16:creationId xmlns:a16="http://schemas.microsoft.com/office/drawing/2014/main" id="{4BF9E7F7-99C7-4E2E-93E0-3753F81F5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46" y="1609722"/>
            <a:ext cx="364807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A9AA7DE-584B-4EEC-841B-C4FD8D20A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71" y="4181834"/>
            <a:ext cx="356235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0261436-BEB7-436C-B951-A68DE8AE51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0372" y="1609722"/>
            <a:ext cx="364807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37FD324-802D-4280-8FEE-1273DC7831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0847" y="4181833"/>
            <a:ext cx="36576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53778C53-701D-4CD9-A35B-034C745780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5550" y="1587012"/>
            <a:ext cx="36480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ED0A1A56-340B-4C9A-BEBF-7C7A742A28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01275" y="4181833"/>
            <a:ext cx="35623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F9F9AA-C8F9-49E2-827D-4AEFF993E616}"/>
              </a:ext>
            </a:extLst>
          </p:cNvPr>
          <p:cNvSpPr>
            <a:spLocks noGrp="1"/>
          </p:cNvSpPr>
          <p:nvPr>
            <p:ph type="title"/>
          </p:nvPr>
        </p:nvSpPr>
        <p:spPr>
          <a:xfrm>
            <a:off x="897529" y="44251"/>
            <a:ext cx="10353762" cy="970450"/>
          </a:xfrm>
        </p:spPr>
        <p:txBody>
          <a:bodyPr>
            <a:noAutofit/>
          </a:bodyPr>
          <a:lstStyle/>
          <a:p>
            <a:r>
              <a:rPr lang="en-IN" sz="2400" dirty="0"/>
              <a:t>FORECASTED TRENDS FOR CALIFORNIA, NORTH DAKOTA AND TEXAS</a:t>
            </a:r>
          </a:p>
        </p:txBody>
      </p:sp>
      <p:sp>
        <p:nvSpPr>
          <p:cNvPr id="5" name="Text Placeholder 4">
            <a:extLst>
              <a:ext uri="{FF2B5EF4-FFF2-40B4-BE49-F238E27FC236}">
                <a16:creationId xmlns:a16="http://schemas.microsoft.com/office/drawing/2014/main" id="{9C26B7BF-AB11-42D7-8642-E78C2AD859E7}"/>
              </a:ext>
            </a:extLst>
          </p:cNvPr>
          <p:cNvSpPr>
            <a:spLocks noGrp="1"/>
          </p:cNvSpPr>
          <p:nvPr>
            <p:ph type="body" idx="1"/>
          </p:nvPr>
        </p:nvSpPr>
        <p:spPr>
          <a:xfrm>
            <a:off x="521401" y="793840"/>
            <a:ext cx="3300984" cy="764782"/>
          </a:xfrm>
        </p:spPr>
        <p:txBody>
          <a:bodyPr/>
          <a:lstStyle/>
          <a:p>
            <a:r>
              <a:rPr lang="en-IN" dirty="0"/>
              <a:t>CALIFORNIA</a:t>
            </a:r>
          </a:p>
        </p:txBody>
      </p:sp>
      <p:sp>
        <p:nvSpPr>
          <p:cNvPr id="9" name="Text Placeholder 8">
            <a:extLst>
              <a:ext uri="{FF2B5EF4-FFF2-40B4-BE49-F238E27FC236}">
                <a16:creationId xmlns:a16="http://schemas.microsoft.com/office/drawing/2014/main" id="{2924925E-8199-4B16-857E-08320C87A7E2}"/>
              </a:ext>
            </a:extLst>
          </p:cNvPr>
          <p:cNvSpPr>
            <a:spLocks noGrp="1"/>
          </p:cNvSpPr>
          <p:nvPr>
            <p:ph type="body" sz="half" idx="15"/>
          </p:nvPr>
        </p:nvSpPr>
        <p:spPr/>
        <p:txBody>
          <a:bodyPr/>
          <a:lstStyle/>
          <a:p>
            <a:endParaRPr lang="en-IN" dirty="0"/>
          </a:p>
          <a:p>
            <a:endParaRPr lang="en-IN" dirty="0"/>
          </a:p>
        </p:txBody>
      </p:sp>
      <p:sp>
        <p:nvSpPr>
          <p:cNvPr id="6" name="Text Placeholder 5">
            <a:extLst>
              <a:ext uri="{FF2B5EF4-FFF2-40B4-BE49-F238E27FC236}">
                <a16:creationId xmlns:a16="http://schemas.microsoft.com/office/drawing/2014/main" id="{4B442439-6B74-4A5C-B6BF-EBC53583F0C2}"/>
              </a:ext>
            </a:extLst>
          </p:cNvPr>
          <p:cNvSpPr>
            <a:spLocks noGrp="1"/>
          </p:cNvSpPr>
          <p:nvPr>
            <p:ph type="body" sz="quarter" idx="3"/>
          </p:nvPr>
        </p:nvSpPr>
        <p:spPr>
          <a:xfrm>
            <a:off x="4649323" y="806477"/>
            <a:ext cx="3300984" cy="764783"/>
          </a:xfrm>
        </p:spPr>
        <p:txBody>
          <a:bodyPr/>
          <a:lstStyle/>
          <a:p>
            <a:r>
              <a:rPr lang="en-IN" dirty="0"/>
              <a:t>NORTH DAKOTA</a:t>
            </a:r>
          </a:p>
        </p:txBody>
      </p:sp>
      <p:sp>
        <p:nvSpPr>
          <p:cNvPr id="7" name="Text Placeholder 6">
            <a:extLst>
              <a:ext uri="{FF2B5EF4-FFF2-40B4-BE49-F238E27FC236}">
                <a16:creationId xmlns:a16="http://schemas.microsoft.com/office/drawing/2014/main" id="{1C995E2C-092A-4824-AEE7-09CEA4C06266}"/>
              </a:ext>
            </a:extLst>
          </p:cNvPr>
          <p:cNvSpPr>
            <a:spLocks noGrp="1"/>
          </p:cNvSpPr>
          <p:nvPr>
            <p:ph type="body" sz="quarter" idx="13"/>
          </p:nvPr>
        </p:nvSpPr>
        <p:spPr>
          <a:xfrm>
            <a:off x="8489096" y="806478"/>
            <a:ext cx="3300984" cy="764782"/>
          </a:xfrm>
        </p:spPr>
        <p:txBody>
          <a:bodyPr/>
          <a:lstStyle/>
          <a:p>
            <a:r>
              <a:rPr lang="en-IN" dirty="0"/>
              <a:t>TEXAS</a:t>
            </a:r>
          </a:p>
        </p:txBody>
      </p:sp>
      <p:pic>
        <p:nvPicPr>
          <p:cNvPr id="6146" name="Picture 2">
            <a:extLst>
              <a:ext uri="{FF2B5EF4-FFF2-40B4-BE49-F238E27FC236}">
                <a16:creationId xmlns:a16="http://schemas.microsoft.com/office/drawing/2014/main" id="{9FAAEE0F-6DFE-47BB-903E-395C51D85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955" y="1685365"/>
            <a:ext cx="3571875" cy="478715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08C7013-D239-4815-9DFA-6F72154AD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119" y="1685365"/>
            <a:ext cx="3571875" cy="478715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D331F45F-994D-4D21-B613-82DC5B6215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3363" y="1685365"/>
            <a:ext cx="3629025" cy="4787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423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B198-1B47-49DC-B4DE-03B63276FA22}"/>
              </a:ext>
            </a:extLst>
          </p:cNvPr>
          <p:cNvSpPr>
            <a:spLocks noGrp="1"/>
          </p:cNvSpPr>
          <p:nvPr>
            <p:ph type="title"/>
          </p:nvPr>
        </p:nvSpPr>
        <p:spPr>
          <a:xfrm rot="5400000">
            <a:off x="8179371" y="2636134"/>
            <a:ext cx="6420163" cy="1605094"/>
          </a:xfrm>
        </p:spPr>
        <p:txBody>
          <a:bodyPr/>
          <a:lstStyle/>
          <a:p>
            <a:r>
              <a:rPr lang="en-IN" dirty="0"/>
              <a:t>GEOSPATIAL ANALYSIS</a:t>
            </a:r>
          </a:p>
        </p:txBody>
      </p:sp>
      <p:pic>
        <p:nvPicPr>
          <p:cNvPr id="10" name="Picture 9">
            <a:extLst>
              <a:ext uri="{FF2B5EF4-FFF2-40B4-BE49-F238E27FC236}">
                <a16:creationId xmlns:a16="http://schemas.microsoft.com/office/drawing/2014/main" id="{63CE80F5-2613-4E88-BD2D-E65F48A87A98}"/>
              </a:ext>
            </a:extLst>
          </p:cNvPr>
          <p:cNvPicPr>
            <a:picLocks noChangeAspect="1"/>
          </p:cNvPicPr>
          <p:nvPr/>
        </p:nvPicPr>
        <p:blipFill rotWithShape="1">
          <a:blip r:embed="rId2"/>
          <a:srcRect l="20859" t="44774" r="16172" b="15759"/>
          <a:stretch/>
        </p:blipFill>
        <p:spPr>
          <a:xfrm>
            <a:off x="0" y="0"/>
            <a:ext cx="10991849" cy="6858000"/>
          </a:xfrm>
          <a:prstGeom prst="rect">
            <a:avLst/>
          </a:prstGeom>
        </p:spPr>
      </p:pic>
    </p:spTree>
    <p:extLst>
      <p:ext uri="{BB962C8B-B14F-4D97-AF65-F5344CB8AC3E}">
        <p14:creationId xmlns:p14="http://schemas.microsoft.com/office/powerpoint/2010/main" val="25191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848A-6F7A-4E47-8121-DADAAB0C2CA0}"/>
              </a:ext>
            </a:extLst>
          </p:cNvPr>
          <p:cNvSpPr>
            <a:spLocks noGrp="1"/>
          </p:cNvSpPr>
          <p:nvPr>
            <p:ph type="title"/>
          </p:nvPr>
        </p:nvSpPr>
        <p:spPr>
          <a:xfrm rot="5400000">
            <a:off x="8116303" y="2810880"/>
            <a:ext cx="6734172" cy="1360072"/>
          </a:xfrm>
        </p:spPr>
        <p:txBody>
          <a:bodyPr/>
          <a:lstStyle/>
          <a:p>
            <a:r>
              <a:rPr lang="en-IN" dirty="0"/>
              <a:t>TABLEAU O/P</a:t>
            </a:r>
          </a:p>
        </p:txBody>
      </p:sp>
      <p:pic>
        <p:nvPicPr>
          <p:cNvPr id="10" name="Picture 9" descr="A close up of a map&#10;&#10;Description automatically generated">
            <a:extLst>
              <a:ext uri="{FF2B5EF4-FFF2-40B4-BE49-F238E27FC236}">
                <a16:creationId xmlns:a16="http://schemas.microsoft.com/office/drawing/2014/main" id="{F5BE8666-53C0-49FA-923E-C7174AA6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3" y="0"/>
            <a:ext cx="10734675" cy="6858000"/>
          </a:xfrm>
          <a:prstGeom prst="rect">
            <a:avLst/>
          </a:prstGeom>
        </p:spPr>
      </p:pic>
    </p:spTree>
    <p:extLst>
      <p:ext uri="{BB962C8B-B14F-4D97-AF65-F5344CB8AC3E}">
        <p14:creationId xmlns:p14="http://schemas.microsoft.com/office/powerpoint/2010/main" val="381150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AA47365-7113-4CB3-8D5A-621A50997851}"/>
              </a:ext>
            </a:extLst>
          </p:cNvPr>
          <p:cNvSpPr>
            <a:spLocks noGrp="1"/>
          </p:cNvSpPr>
          <p:nvPr>
            <p:ph type="title"/>
          </p:nvPr>
        </p:nvSpPr>
        <p:spPr>
          <a:xfrm>
            <a:off x="913775" y="618517"/>
            <a:ext cx="10364451" cy="1596177"/>
          </a:xfrm>
        </p:spPr>
        <p:txBody>
          <a:bodyPr>
            <a:normAutofit/>
          </a:bodyPr>
          <a:lstStyle/>
          <a:p>
            <a:r>
              <a:rPr lang="en-IN" dirty="0"/>
              <a:t>SUMMARY</a:t>
            </a:r>
          </a:p>
        </p:txBody>
      </p:sp>
      <p:graphicFrame>
        <p:nvGraphicFramePr>
          <p:cNvPr id="14" name="Content Placeholder 11">
            <a:extLst>
              <a:ext uri="{FF2B5EF4-FFF2-40B4-BE49-F238E27FC236}">
                <a16:creationId xmlns:a16="http://schemas.microsoft.com/office/drawing/2014/main" id="{92D8B7F7-9CA9-4359-B5EE-071B29A0A59F}"/>
              </a:ext>
            </a:extLst>
          </p:cNvPr>
          <p:cNvGraphicFramePr>
            <a:graphicFrameLocks noGrp="1"/>
          </p:cNvGraphicFramePr>
          <p:nvPr>
            <p:ph sz="quarter" idx="13"/>
            <p:extLst>
              <p:ext uri="{D42A27DB-BD31-4B8C-83A1-F6EECF244321}">
                <p14:modId xmlns:p14="http://schemas.microsoft.com/office/powerpoint/2010/main" val="1674246350"/>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7438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orest scene">
            <a:extLst>
              <a:ext uri="{FF2B5EF4-FFF2-40B4-BE49-F238E27FC236}">
                <a16:creationId xmlns:a16="http://schemas.microsoft.com/office/drawing/2014/main" id="{686C2916-EEA7-4006-B180-AFCA734A9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0790" y="2367091"/>
            <a:ext cx="3424107" cy="34241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8D50FD-B094-49C3-9963-25A45E73127C}"/>
              </a:ext>
            </a:extLst>
          </p:cNvPr>
          <p:cNvSpPr>
            <a:spLocks noGrp="1"/>
          </p:cNvSpPr>
          <p:nvPr>
            <p:ph type="title"/>
          </p:nvPr>
        </p:nvSpPr>
        <p:spPr>
          <a:xfrm>
            <a:off x="913775" y="618517"/>
            <a:ext cx="10364451" cy="1596177"/>
          </a:xfrm>
        </p:spPr>
        <p:txBody>
          <a:bodyPr>
            <a:normAutofit/>
          </a:bodyPr>
          <a:lstStyle/>
          <a:p>
            <a:r>
              <a:rPr lang="en-IN"/>
              <a:t>Major effects on changing rain and snow patterns on people and the environment</a:t>
            </a:r>
            <a:br>
              <a:rPr lang="en-IN"/>
            </a:br>
            <a:endParaRPr lang="en-IN" dirty="0"/>
          </a:p>
        </p:txBody>
      </p:sp>
      <p:sp>
        <p:nvSpPr>
          <p:cNvPr id="8" name="Content Placeholder 2">
            <a:extLst>
              <a:ext uri="{FF2B5EF4-FFF2-40B4-BE49-F238E27FC236}">
                <a16:creationId xmlns:a16="http://schemas.microsoft.com/office/drawing/2014/main" id="{FACBA520-F5E1-489E-B0F4-0359CA309901}"/>
              </a:ext>
            </a:extLst>
          </p:cNvPr>
          <p:cNvSpPr>
            <a:spLocks noGrp="1"/>
          </p:cNvSpPr>
          <p:nvPr>
            <p:ph sz="quarter" idx="13"/>
          </p:nvPr>
        </p:nvSpPr>
        <p:spPr>
          <a:xfrm>
            <a:off x="913774" y="2367092"/>
            <a:ext cx="4860493" cy="3424107"/>
          </a:xfrm>
        </p:spPr>
        <p:txBody>
          <a:bodyPr>
            <a:normAutofit/>
          </a:bodyPr>
          <a:lstStyle/>
          <a:p>
            <a:pPr marL="457200" lvl="1" indent="0">
              <a:buNone/>
            </a:pPr>
            <a:r>
              <a:rPr lang="en-IN" dirty="0"/>
              <a:t>Agriculture</a:t>
            </a:r>
          </a:p>
          <a:p>
            <a:pPr marL="457200" lvl="1" indent="0">
              <a:buNone/>
            </a:pPr>
            <a:r>
              <a:rPr lang="en-IN" dirty="0"/>
              <a:t>Water supplies</a:t>
            </a:r>
          </a:p>
          <a:p>
            <a:pPr marL="457200" lvl="1" indent="0">
              <a:buNone/>
            </a:pPr>
            <a:r>
              <a:rPr lang="en-IN" dirty="0"/>
              <a:t>Energy</a:t>
            </a:r>
          </a:p>
          <a:p>
            <a:pPr marL="457200" lvl="1" indent="0">
              <a:buNone/>
            </a:pPr>
            <a:r>
              <a:rPr lang="en-IN" dirty="0"/>
              <a:t>Plants, animals and ecosystems</a:t>
            </a:r>
          </a:p>
        </p:txBody>
      </p:sp>
    </p:spTree>
    <p:extLst>
      <p:ext uri="{BB962C8B-B14F-4D97-AF65-F5344CB8AC3E}">
        <p14:creationId xmlns:p14="http://schemas.microsoft.com/office/powerpoint/2010/main" val="118424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hunderstorms">
            <a:extLst>
              <a:ext uri="{FF2B5EF4-FFF2-40B4-BE49-F238E27FC236}">
                <a16:creationId xmlns:a16="http://schemas.microsoft.com/office/drawing/2014/main" id="{4FC7324A-33D4-481B-A990-BAFC57AB68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0790" y="2367091"/>
            <a:ext cx="3424107" cy="34241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A511A71-A07F-4A42-8F6D-BDA87E7BD269}"/>
              </a:ext>
            </a:extLst>
          </p:cNvPr>
          <p:cNvSpPr>
            <a:spLocks noGrp="1"/>
          </p:cNvSpPr>
          <p:nvPr>
            <p:ph type="title"/>
          </p:nvPr>
        </p:nvSpPr>
        <p:spPr>
          <a:xfrm>
            <a:off x="913775" y="618517"/>
            <a:ext cx="10364451" cy="1596177"/>
          </a:xfrm>
        </p:spPr>
        <p:txBody>
          <a:bodyPr>
            <a:normAutofit/>
          </a:bodyPr>
          <a:lstStyle/>
          <a:p>
            <a:r>
              <a:rPr lang="en-IN" dirty="0"/>
              <a:t>Agriculture</a:t>
            </a:r>
          </a:p>
        </p:txBody>
      </p:sp>
      <p:sp>
        <p:nvSpPr>
          <p:cNvPr id="3" name="Content Placeholder 2">
            <a:extLst>
              <a:ext uri="{FF2B5EF4-FFF2-40B4-BE49-F238E27FC236}">
                <a16:creationId xmlns:a16="http://schemas.microsoft.com/office/drawing/2014/main" id="{9CA1976D-572D-4811-8951-70887D7A812E}"/>
              </a:ext>
            </a:extLst>
          </p:cNvPr>
          <p:cNvSpPr>
            <a:spLocks noGrp="1"/>
          </p:cNvSpPr>
          <p:nvPr>
            <p:ph sz="quarter" idx="13"/>
          </p:nvPr>
        </p:nvSpPr>
        <p:spPr>
          <a:xfrm>
            <a:off x="913774" y="2367092"/>
            <a:ext cx="4860493" cy="3424107"/>
          </a:xfrm>
        </p:spPr>
        <p:txBody>
          <a:bodyPr>
            <a:normAutofit/>
          </a:bodyPr>
          <a:lstStyle/>
          <a:p>
            <a:pPr marL="0" indent="0">
              <a:buNone/>
            </a:pPr>
            <a:r>
              <a:rPr lang="en-IN" cap="none" dirty="0"/>
              <a:t>Northern parts of U.S. have generally cool temperatures, warmer weather will helps certain crops to grow. Southern temperature is already hot more heat could hurt the crops. As from the visuals the trends for Agriculture is favourable in Virginia for future ten years. </a:t>
            </a:r>
          </a:p>
        </p:txBody>
      </p:sp>
    </p:spTree>
    <p:extLst>
      <p:ext uri="{BB962C8B-B14F-4D97-AF65-F5344CB8AC3E}">
        <p14:creationId xmlns:p14="http://schemas.microsoft.com/office/powerpoint/2010/main" val="68909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2FBC-6AE1-4B21-9BEB-6D42243C8F28}"/>
              </a:ext>
            </a:extLst>
          </p:cNvPr>
          <p:cNvSpPr>
            <a:spLocks noGrp="1"/>
          </p:cNvSpPr>
          <p:nvPr>
            <p:ph type="title"/>
          </p:nvPr>
        </p:nvSpPr>
        <p:spPr>
          <a:xfrm>
            <a:off x="913775" y="618517"/>
            <a:ext cx="10364451" cy="1596177"/>
          </a:xfrm>
        </p:spPr>
        <p:txBody>
          <a:bodyPr>
            <a:normAutofit/>
          </a:bodyPr>
          <a:lstStyle/>
          <a:p>
            <a:r>
              <a:rPr lang="en-IN" dirty="0"/>
              <a:t>CONTENT</a:t>
            </a:r>
          </a:p>
        </p:txBody>
      </p:sp>
      <p:graphicFrame>
        <p:nvGraphicFramePr>
          <p:cNvPr id="5" name="Content Placeholder 2">
            <a:extLst>
              <a:ext uri="{FF2B5EF4-FFF2-40B4-BE49-F238E27FC236}">
                <a16:creationId xmlns:a16="http://schemas.microsoft.com/office/drawing/2014/main" id="{A1C208A3-4554-4F4B-96DA-94B3AF2D21BA}"/>
              </a:ext>
            </a:extLst>
          </p:cNvPr>
          <p:cNvGraphicFramePr>
            <a:graphicFrameLocks noGrp="1"/>
          </p:cNvGraphicFramePr>
          <p:nvPr>
            <p:ph idx="1"/>
            <p:extLst>
              <p:ext uri="{D42A27DB-BD31-4B8C-83A1-F6EECF244321}">
                <p14:modId xmlns:p14="http://schemas.microsoft.com/office/powerpoint/2010/main" val="3434768228"/>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325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570E-0D7A-4C47-AA5C-23BCEF734FE0}"/>
              </a:ext>
            </a:extLst>
          </p:cNvPr>
          <p:cNvSpPr>
            <a:spLocks noGrp="1"/>
          </p:cNvSpPr>
          <p:nvPr>
            <p:ph type="title"/>
          </p:nvPr>
        </p:nvSpPr>
        <p:spPr>
          <a:xfrm>
            <a:off x="913775" y="618517"/>
            <a:ext cx="10364451" cy="1596177"/>
          </a:xfrm>
        </p:spPr>
        <p:txBody>
          <a:bodyPr>
            <a:normAutofit/>
          </a:bodyPr>
          <a:lstStyle/>
          <a:p>
            <a:r>
              <a:rPr lang="en-IN" dirty="0"/>
              <a:t>Water supplies</a:t>
            </a:r>
          </a:p>
        </p:txBody>
      </p:sp>
      <p:graphicFrame>
        <p:nvGraphicFramePr>
          <p:cNvPr id="5" name="Content Placeholder 2">
            <a:extLst>
              <a:ext uri="{FF2B5EF4-FFF2-40B4-BE49-F238E27FC236}">
                <a16:creationId xmlns:a16="http://schemas.microsoft.com/office/drawing/2014/main" id="{6C2834EB-8DD7-430D-8D24-2C47BE58E07A}"/>
              </a:ext>
            </a:extLst>
          </p:cNvPr>
          <p:cNvGraphicFramePr>
            <a:graphicFrameLocks noGrp="1"/>
          </p:cNvGraphicFramePr>
          <p:nvPr>
            <p:ph sz="quarter" idx="13"/>
            <p:extLst>
              <p:ext uri="{D42A27DB-BD31-4B8C-83A1-F6EECF244321}">
                <p14:modId xmlns:p14="http://schemas.microsoft.com/office/powerpoint/2010/main" val="587510023"/>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239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ainy scene">
            <a:extLst>
              <a:ext uri="{FF2B5EF4-FFF2-40B4-BE49-F238E27FC236}">
                <a16:creationId xmlns:a16="http://schemas.microsoft.com/office/drawing/2014/main" id="{6DD3232F-432C-46D2-A46C-FF8562F9EE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0790" y="2367091"/>
            <a:ext cx="3424107" cy="34241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47AC7E-B3DA-447A-9D86-313480B41B03}"/>
              </a:ext>
            </a:extLst>
          </p:cNvPr>
          <p:cNvSpPr>
            <a:spLocks noGrp="1"/>
          </p:cNvSpPr>
          <p:nvPr>
            <p:ph type="title"/>
          </p:nvPr>
        </p:nvSpPr>
        <p:spPr>
          <a:xfrm>
            <a:off x="913775" y="618517"/>
            <a:ext cx="10364451" cy="1596177"/>
          </a:xfrm>
        </p:spPr>
        <p:txBody>
          <a:bodyPr>
            <a:normAutofit/>
          </a:bodyPr>
          <a:lstStyle/>
          <a:p>
            <a:r>
              <a:rPr lang="en-IN"/>
              <a:t>Plants, animals and ecosystems</a:t>
            </a:r>
            <a:endParaRPr lang="en-IN" dirty="0"/>
          </a:p>
        </p:txBody>
      </p:sp>
      <p:sp>
        <p:nvSpPr>
          <p:cNvPr id="3" name="Content Placeholder 2">
            <a:extLst>
              <a:ext uri="{FF2B5EF4-FFF2-40B4-BE49-F238E27FC236}">
                <a16:creationId xmlns:a16="http://schemas.microsoft.com/office/drawing/2014/main" id="{31A11F24-61C8-43C0-A1C0-8FAFE5F8FDBC}"/>
              </a:ext>
            </a:extLst>
          </p:cNvPr>
          <p:cNvSpPr>
            <a:spLocks noGrp="1"/>
          </p:cNvSpPr>
          <p:nvPr>
            <p:ph sz="quarter" idx="13"/>
          </p:nvPr>
        </p:nvSpPr>
        <p:spPr>
          <a:xfrm>
            <a:off x="913774" y="2367092"/>
            <a:ext cx="4860493" cy="3424107"/>
          </a:xfrm>
        </p:spPr>
        <p:txBody>
          <a:bodyPr>
            <a:normAutofit/>
          </a:bodyPr>
          <a:lstStyle/>
          <a:p>
            <a:pPr marL="0" indent="0">
              <a:buNone/>
            </a:pPr>
            <a:r>
              <a:rPr lang="en-IN" cap="none" dirty="0"/>
              <a:t>Most of the plants, animals live with very specific conditions, such as temperature and rainfall patterns, changes will affects there regular habitat and ecosystems. From the visualization there is the clear fluctuations in precipitation which means the snow or rain pattern may changes in future will make the animals to migrate to one place to other most earlier or very later.</a:t>
            </a:r>
          </a:p>
        </p:txBody>
      </p:sp>
    </p:spTree>
    <p:extLst>
      <p:ext uri="{BB962C8B-B14F-4D97-AF65-F5344CB8AC3E}">
        <p14:creationId xmlns:p14="http://schemas.microsoft.com/office/powerpoint/2010/main" val="6401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196"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136">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8198" name="Rectangle 138">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711133-A007-43A4-9826-D8852F7B17D5}"/>
              </a:ext>
            </a:extLst>
          </p:cNvPr>
          <p:cNvSpPr>
            <a:spLocks noGrp="1"/>
          </p:cNvSpPr>
          <p:nvPr>
            <p:ph type="title"/>
          </p:nvPr>
        </p:nvSpPr>
        <p:spPr>
          <a:xfrm>
            <a:off x="913775" y="4130351"/>
            <a:ext cx="10151464" cy="1099039"/>
          </a:xfrm>
        </p:spPr>
        <p:txBody>
          <a:bodyPr vert="horz" lIns="91440" tIns="45720" rIns="91440" bIns="45720" rtlCol="0" anchor="b">
            <a:normAutofit/>
          </a:bodyPr>
          <a:lstStyle/>
          <a:p>
            <a:r>
              <a:rPr lang="en-US" sz="4800"/>
              <a:t>Thank you</a:t>
            </a:r>
          </a:p>
        </p:txBody>
      </p:sp>
      <p:pic>
        <p:nvPicPr>
          <p:cNvPr id="8199" name="Picture 140">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8200" name="Picture 142">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8194" name="Picture 2" descr="Image result for save earth save environment">
            <a:extLst>
              <a:ext uri="{FF2B5EF4-FFF2-40B4-BE49-F238E27FC236}">
                <a16:creationId xmlns:a16="http://schemas.microsoft.com/office/drawing/2014/main" id="{F3567806-2130-4AF4-A9F2-B439A69E8A35}"/>
              </a:ext>
            </a:extLst>
          </p:cNvPr>
          <p:cNvPicPr>
            <a:picLocks noGrp="1" noChangeAspect="1" noChangeArrowheads="1"/>
          </p:cNvPicPr>
          <p:nvPr>
            <p:ph sz="quarter" idx="13"/>
          </p:nvPr>
        </p:nvPicPr>
        <p:blipFill>
          <a:blip r:embed="rId5">
            <a:extLst>
              <a:ext uri="{28A0092B-C50C-407E-A947-70E740481C1C}">
                <a14:useLocalDpi xmlns:a14="http://schemas.microsoft.com/office/drawing/2010/main" val="0"/>
              </a:ext>
            </a:extLst>
          </a:blip>
          <a:stretch>
            <a:fillRect/>
          </a:stretch>
        </p:blipFill>
        <p:spPr bwMode="auto">
          <a:xfrm>
            <a:off x="247650" y="643467"/>
            <a:ext cx="11391899" cy="3142319"/>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45" name="Picture 144">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spTree>
    <p:extLst>
      <p:ext uri="{BB962C8B-B14F-4D97-AF65-F5344CB8AC3E}">
        <p14:creationId xmlns:p14="http://schemas.microsoft.com/office/powerpoint/2010/main" val="372833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4EFD-3AD5-47B6-95F2-A63962D8A952}"/>
              </a:ext>
            </a:extLst>
          </p:cNvPr>
          <p:cNvSpPr>
            <a:spLocks noGrp="1"/>
          </p:cNvSpPr>
          <p:nvPr>
            <p:ph type="title"/>
          </p:nvPr>
        </p:nvSpPr>
        <p:spPr>
          <a:xfrm>
            <a:off x="913775" y="618517"/>
            <a:ext cx="10364451" cy="1596177"/>
          </a:xfrm>
        </p:spPr>
        <p:txBody>
          <a:bodyPr>
            <a:normAutofit/>
          </a:bodyPr>
          <a:lstStyle/>
          <a:p>
            <a:r>
              <a:rPr lang="en-IN"/>
              <a:t>Importing Necessary Libraries</a:t>
            </a:r>
          </a:p>
        </p:txBody>
      </p:sp>
      <p:graphicFrame>
        <p:nvGraphicFramePr>
          <p:cNvPr id="5" name="Content Placeholder 2">
            <a:extLst>
              <a:ext uri="{FF2B5EF4-FFF2-40B4-BE49-F238E27FC236}">
                <a16:creationId xmlns:a16="http://schemas.microsoft.com/office/drawing/2014/main" id="{952BFD44-5927-414C-A00E-24B6189B6346}"/>
              </a:ext>
            </a:extLst>
          </p:cNvPr>
          <p:cNvGraphicFramePr>
            <a:graphicFrameLocks noGrp="1"/>
          </p:cNvGraphicFramePr>
          <p:nvPr>
            <p:ph idx="1"/>
            <p:extLst>
              <p:ext uri="{D42A27DB-BD31-4B8C-83A1-F6EECF244321}">
                <p14:modId xmlns:p14="http://schemas.microsoft.com/office/powerpoint/2010/main" val="2124784515"/>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972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Rectangle 12">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4">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Content Placeholder 3" descr="A close up of a map&#10;&#10;Description automatically generated">
            <a:extLst>
              <a:ext uri="{FF2B5EF4-FFF2-40B4-BE49-F238E27FC236}">
                <a16:creationId xmlns:a16="http://schemas.microsoft.com/office/drawing/2014/main" id="{19F43FED-E544-4FBB-9897-BE66805DA722}"/>
              </a:ext>
            </a:extLst>
          </p:cNvPr>
          <p:cNvPicPr>
            <a:picLocks noGrp="1" noChangeAspect="1"/>
          </p:cNvPicPr>
          <p:nvPr>
            <p:ph idx="1"/>
          </p:nvPr>
        </p:nvPicPr>
        <p:blipFill>
          <a:blip r:embed="rId4"/>
          <a:stretch>
            <a:fillRect/>
          </a:stretch>
        </p:blipFill>
        <p:spPr>
          <a:xfrm>
            <a:off x="960120" y="1927075"/>
            <a:ext cx="6002432" cy="300121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1ADBA856-EF9B-492C-B377-BDCB1857BA03}"/>
              </a:ext>
            </a:extLst>
          </p:cNvPr>
          <p:cNvSpPr>
            <a:spLocks noGrp="1"/>
          </p:cNvSpPr>
          <p:nvPr>
            <p:ph type="title"/>
          </p:nvPr>
        </p:nvSpPr>
        <p:spPr>
          <a:xfrm>
            <a:off x="7570382" y="957486"/>
            <a:ext cx="3707844" cy="3131913"/>
          </a:xfrm>
        </p:spPr>
        <p:txBody>
          <a:bodyPr vert="horz" lIns="91440" tIns="45720" rIns="91440" bIns="45720" rtlCol="0" anchor="b">
            <a:normAutofit/>
          </a:bodyPr>
          <a:lstStyle/>
          <a:p>
            <a:r>
              <a:rPr lang="en-US" sz="4800"/>
              <a:t>VIRGINIA</a:t>
            </a:r>
          </a:p>
        </p:txBody>
      </p:sp>
    </p:spTree>
    <p:extLst>
      <p:ext uri="{BB962C8B-B14F-4D97-AF65-F5344CB8AC3E}">
        <p14:creationId xmlns:p14="http://schemas.microsoft.com/office/powerpoint/2010/main" val="137144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B1615E-242D-47B4-BE7C-C9EDB12B7959}"/>
              </a:ext>
            </a:extLst>
          </p:cNvPr>
          <p:cNvSpPr>
            <a:spLocks noGrp="1"/>
          </p:cNvSpPr>
          <p:nvPr>
            <p:ph type="title"/>
          </p:nvPr>
        </p:nvSpPr>
        <p:spPr>
          <a:xfrm>
            <a:off x="913775" y="4587240"/>
            <a:ext cx="10364451" cy="1296035"/>
          </a:xfrm>
        </p:spPr>
        <p:txBody>
          <a:bodyPr vert="horz" lIns="91440" tIns="45720" rIns="91440" bIns="45720" rtlCol="0" anchor="ctr">
            <a:normAutofit/>
          </a:bodyPr>
          <a:lstStyle/>
          <a:p>
            <a:r>
              <a:rPr lang="en-US"/>
              <a:t>Hypothesis</a:t>
            </a:r>
          </a:p>
        </p:txBody>
      </p:sp>
      <p:graphicFrame>
        <p:nvGraphicFramePr>
          <p:cNvPr id="7" name="Content Placeholder 2">
            <a:extLst>
              <a:ext uri="{FF2B5EF4-FFF2-40B4-BE49-F238E27FC236}">
                <a16:creationId xmlns:a16="http://schemas.microsoft.com/office/drawing/2014/main" id="{6ED0B254-B5D5-4E19-9BFC-E53D74234F72}"/>
              </a:ext>
            </a:extLst>
          </p:cNvPr>
          <p:cNvGraphicFramePr>
            <a:graphicFrameLocks noGrp="1"/>
          </p:cNvGraphicFramePr>
          <p:nvPr>
            <p:ph sz="half" idx="1"/>
            <p:extLst>
              <p:ext uri="{D42A27DB-BD31-4B8C-83A1-F6EECF244321}">
                <p14:modId xmlns:p14="http://schemas.microsoft.com/office/powerpoint/2010/main" val="2186588843"/>
              </p:ext>
            </p:extLst>
          </p:nvPr>
        </p:nvGraphicFramePr>
        <p:xfrm>
          <a:off x="1286934" y="1286934"/>
          <a:ext cx="9618132" cy="30717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096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4B48C-5746-479E-A9F8-0A5475757CF8}"/>
              </a:ext>
            </a:extLst>
          </p:cNvPr>
          <p:cNvSpPr>
            <a:spLocks noGrp="1"/>
          </p:cNvSpPr>
          <p:nvPr>
            <p:ph type="title"/>
          </p:nvPr>
        </p:nvSpPr>
        <p:spPr>
          <a:xfrm>
            <a:off x="641074" y="1314450"/>
            <a:ext cx="2844002" cy="3680244"/>
          </a:xfrm>
        </p:spPr>
        <p:txBody>
          <a:bodyPr vert="horz" lIns="91440" tIns="45720" rIns="91440" bIns="45720" rtlCol="0">
            <a:normAutofit/>
          </a:bodyPr>
          <a:lstStyle/>
          <a:p>
            <a:pPr algn="l"/>
            <a:r>
              <a:rPr lang="en-US" sz="3700"/>
              <a:t>Augmented Dickey Fuller Statistics</a:t>
            </a:r>
          </a:p>
        </p:txBody>
      </p:sp>
      <p:pic>
        <p:nvPicPr>
          <p:cNvPr id="62" name="Picture 6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64" name="Picture 6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3" name="Rectangle 1">
            <a:extLst>
              <a:ext uri="{FF2B5EF4-FFF2-40B4-BE49-F238E27FC236}">
                <a16:creationId xmlns:a16="http://schemas.microsoft.com/office/drawing/2014/main" id="{A1632034-EFD1-4C4D-92D7-DAD9BDB0849F}"/>
              </a:ext>
            </a:extLst>
          </p:cNvPr>
          <p:cNvGraphicFramePr>
            <a:graphicFrameLocks noGrp="1"/>
          </p:cNvGraphicFramePr>
          <p:nvPr>
            <p:ph idx="1"/>
            <p:extLst>
              <p:ext uri="{D42A27DB-BD31-4B8C-83A1-F6EECF244321}">
                <p14:modId xmlns:p14="http://schemas.microsoft.com/office/powerpoint/2010/main" val="3821666060"/>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4738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E8E97FF-0B5F-47D6-9175-636CA4AE1D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4" y="3534256"/>
            <a:ext cx="3995592" cy="2670471"/>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C9C461D-4128-4199-8F23-51A3B2BE8A8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3464" y="688813"/>
            <a:ext cx="3995592" cy="2598600"/>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9" name="Picture 78">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sp>
        <p:nvSpPr>
          <p:cNvPr id="2" name="Title 1">
            <a:extLst>
              <a:ext uri="{FF2B5EF4-FFF2-40B4-BE49-F238E27FC236}">
                <a16:creationId xmlns:a16="http://schemas.microsoft.com/office/drawing/2014/main" id="{D3ADB79A-D3B0-4806-A21B-6E8B9D1ED9D9}"/>
              </a:ext>
            </a:extLst>
          </p:cNvPr>
          <p:cNvSpPr>
            <a:spLocks noGrp="1"/>
          </p:cNvSpPr>
          <p:nvPr>
            <p:ph type="title"/>
          </p:nvPr>
        </p:nvSpPr>
        <p:spPr>
          <a:xfrm>
            <a:off x="5282520" y="618517"/>
            <a:ext cx="5855416" cy="1596177"/>
          </a:xfrm>
        </p:spPr>
        <p:txBody>
          <a:bodyPr>
            <a:normAutofit/>
          </a:bodyPr>
          <a:lstStyle/>
          <a:p>
            <a:r>
              <a:rPr lang="en-IN"/>
              <a:t>VIRGINIA</a:t>
            </a:r>
          </a:p>
        </p:txBody>
      </p:sp>
      <p:sp>
        <p:nvSpPr>
          <p:cNvPr id="3" name="Content Placeholder 2">
            <a:extLst>
              <a:ext uri="{FF2B5EF4-FFF2-40B4-BE49-F238E27FC236}">
                <a16:creationId xmlns:a16="http://schemas.microsoft.com/office/drawing/2014/main" id="{13766EC3-36FE-4EA5-B9D2-B1EF821FE811}"/>
              </a:ext>
            </a:extLst>
          </p:cNvPr>
          <p:cNvSpPr>
            <a:spLocks noGrp="1"/>
          </p:cNvSpPr>
          <p:nvPr>
            <p:ph idx="1"/>
          </p:nvPr>
        </p:nvSpPr>
        <p:spPr>
          <a:xfrm>
            <a:off x="5282520" y="2367092"/>
            <a:ext cx="5855415" cy="3847444"/>
          </a:xfrm>
        </p:spPr>
        <p:txBody>
          <a:bodyPr>
            <a:normAutofit/>
          </a:bodyPr>
          <a:lstStyle/>
          <a:p>
            <a:r>
              <a:rPr lang="en-IN"/>
              <a:t>STATIONARITY</a:t>
            </a:r>
          </a:p>
          <a:p>
            <a:pPr lvl="1"/>
            <a:r>
              <a:rPr lang="en-IN"/>
              <a:t>Rolling Mean and Standard Deviation are stationary for Virginia.</a:t>
            </a:r>
          </a:p>
          <a:p>
            <a:pPr lvl="1"/>
            <a:r>
              <a:rPr lang="en-IN"/>
              <a:t>ADF Statistics is &lt; Critical Value </a:t>
            </a:r>
          </a:p>
          <a:p>
            <a:pPr lvl="1"/>
            <a:r>
              <a:rPr lang="en-IN"/>
              <a:t>The alternate hypothesis is rejected and hence the time series is stationary. </a:t>
            </a:r>
          </a:p>
          <a:p>
            <a:pPr marL="450000" lvl="1" indent="0">
              <a:buNone/>
            </a:pPr>
            <a:endParaRPr lang="en-IN"/>
          </a:p>
          <a:p>
            <a:pPr lvl="1"/>
            <a:endParaRPr lang="en-IN"/>
          </a:p>
          <a:p>
            <a:pPr marL="36900" indent="0">
              <a:buNone/>
            </a:pPr>
            <a:endParaRPr lang="en-IN"/>
          </a:p>
        </p:txBody>
      </p:sp>
    </p:spTree>
    <p:extLst>
      <p:ext uri="{BB962C8B-B14F-4D97-AF65-F5344CB8AC3E}">
        <p14:creationId xmlns:p14="http://schemas.microsoft.com/office/powerpoint/2010/main" val="31959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A181-109C-466E-851E-46E470094FBC}"/>
              </a:ext>
            </a:extLst>
          </p:cNvPr>
          <p:cNvSpPr>
            <a:spLocks noGrp="1"/>
          </p:cNvSpPr>
          <p:nvPr>
            <p:ph type="title"/>
          </p:nvPr>
        </p:nvSpPr>
        <p:spPr>
          <a:xfrm>
            <a:off x="913795" y="609599"/>
            <a:ext cx="5978072" cy="1481150"/>
          </a:xfrm>
        </p:spPr>
        <p:txBody>
          <a:bodyPr>
            <a:normAutofit/>
          </a:bodyPr>
          <a:lstStyle/>
          <a:p>
            <a:r>
              <a:rPr lang="en-IN"/>
              <a:t>ARIMA MODEL</a:t>
            </a:r>
            <a:endParaRPr lang="en-IN" dirty="0"/>
          </a:p>
        </p:txBody>
      </p:sp>
      <p:sp>
        <p:nvSpPr>
          <p:cNvPr id="3" name="Content Placeholder 2">
            <a:extLst>
              <a:ext uri="{FF2B5EF4-FFF2-40B4-BE49-F238E27FC236}">
                <a16:creationId xmlns:a16="http://schemas.microsoft.com/office/drawing/2014/main" id="{DBAC8EB0-E8CE-46AF-8F31-CE5819B62292}"/>
              </a:ext>
            </a:extLst>
          </p:cNvPr>
          <p:cNvSpPr>
            <a:spLocks noGrp="1"/>
          </p:cNvSpPr>
          <p:nvPr>
            <p:ph idx="1"/>
          </p:nvPr>
        </p:nvSpPr>
        <p:spPr>
          <a:xfrm>
            <a:off x="913795" y="2279176"/>
            <a:ext cx="5978072" cy="3415672"/>
          </a:xfrm>
        </p:spPr>
        <p:txBody>
          <a:bodyPr anchor="ctr">
            <a:normAutofit/>
          </a:bodyPr>
          <a:lstStyle/>
          <a:p>
            <a:r>
              <a:rPr lang="en-IN" dirty="0"/>
              <a:t>BOX JENKINS MODELING</a:t>
            </a:r>
          </a:p>
          <a:p>
            <a:r>
              <a:rPr lang="en-IN" dirty="0"/>
              <a:t>ACF AND PACF</a:t>
            </a:r>
          </a:p>
          <a:p>
            <a:pPr marL="36900" indent="0">
              <a:buNone/>
            </a:pPr>
            <a:endParaRPr lang="en-IN" dirty="0"/>
          </a:p>
        </p:txBody>
      </p:sp>
      <p:pic>
        <p:nvPicPr>
          <p:cNvPr id="1028" name="Picture 4">
            <a:extLst>
              <a:ext uri="{FF2B5EF4-FFF2-40B4-BE49-F238E27FC236}">
                <a16:creationId xmlns:a16="http://schemas.microsoft.com/office/drawing/2014/main" id="{95DFEDCA-FAAE-424C-B758-FCC25A8587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62918" y="694459"/>
            <a:ext cx="5685616" cy="25226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5B8A0FB-C9F4-486B-A3B5-F9121435EFB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62918" y="3670496"/>
            <a:ext cx="5685616" cy="246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15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16C7-23CA-495D-926B-32B210D0ABE8}"/>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3900" dirty="0"/>
              <a:t>VIRGINIA PREDICTED TRENDS FOR 10 YEARS</a:t>
            </a:r>
          </a:p>
        </p:txBody>
      </p:sp>
      <p:pic>
        <p:nvPicPr>
          <p:cNvPr id="2050" name="Picture 2">
            <a:extLst>
              <a:ext uri="{FF2B5EF4-FFF2-40B4-BE49-F238E27FC236}">
                <a16:creationId xmlns:a16="http://schemas.microsoft.com/office/drawing/2014/main" id="{EFF1DE26-8368-4B3F-8937-26D8AF2F7A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24315" y="1281777"/>
            <a:ext cx="6197668" cy="4294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080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0</TotalTime>
  <Words>645</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Droplet</vt:lpstr>
      <vt:lpstr>"A Study in order to Forecast the future trends for Precipitation to measure Rainfall, Snow and Heat patterns in NEWS Regions of U.S.A." : A Time Series Approach</vt:lpstr>
      <vt:lpstr>CONTENT</vt:lpstr>
      <vt:lpstr>Importing Necessary Libraries</vt:lpstr>
      <vt:lpstr>VIRGINIA</vt:lpstr>
      <vt:lpstr>Hypothesis</vt:lpstr>
      <vt:lpstr>Augmented Dickey Fuller Statistics</vt:lpstr>
      <vt:lpstr>VIRGINIA</vt:lpstr>
      <vt:lpstr>ARIMA MODEL</vt:lpstr>
      <vt:lpstr>VIRGINIA PREDICTED TRENDS FOR 10 YEARS</vt:lpstr>
      <vt:lpstr>PIPELINE MODEL FOR CALIFORNIA, NORTH DAKODA AND TEXAS</vt:lpstr>
      <vt:lpstr>PIPELINE MODEL FOR CALIFORNIA, NORTH DAKOTA AND TEXAS</vt:lpstr>
      <vt:lpstr>ADF STATISTICS FOR CALIFORNIA, NORTH DAKOTA AND TEXAS</vt:lpstr>
      <vt:lpstr>ARIMA MODEL FOR CALIFORNIA, NORTH DAKOTA AND TEXAS</vt:lpstr>
      <vt:lpstr>FORECASTED TRENDS FOR CALIFORNIA, NORTH DAKOTA AND TEXAS</vt:lpstr>
      <vt:lpstr>GEOSPATIAL ANALYSIS</vt:lpstr>
      <vt:lpstr>TABLEAU O/P</vt:lpstr>
      <vt:lpstr>SUMMARY</vt:lpstr>
      <vt:lpstr>Major effects on changing rain and snow patterns on people and the environment </vt:lpstr>
      <vt:lpstr>Agriculture</vt:lpstr>
      <vt:lpstr>Water supplies</vt:lpstr>
      <vt:lpstr>Plants, animals and ecosystems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in order to Forecast the future trends for Precipitation to measure Rainfall, Snow and Heat patterns in NEWS Regions of U.S.A." : A Time Series Approach</dc:title>
  <dc:creator>Deepan Ramesh48</dc:creator>
  <cp:lastModifiedBy>Deepan Ramesh48</cp:lastModifiedBy>
  <cp:revision>1</cp:revision>
  <dcterms:created xsi:type="dcterms:W3CDTF">2019-11-26T08:05:22Z</dcterms:created>
  <dcterms:modified xsi:type="dcterms:W3CDTF">2019-11-26T08:06:40Z</dcterms:modified>
</cp:coreProperties>
</file>