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dsouza" userId="aa2d88fa06d3ea81" providerId="LiveId" clId="{4EC85FC2-50C8-43DE-AE5B-FFEDFB5722A8}"/>
    <pc:docChg chg="modSld">
      <pc:chgData name="dennis dsouza" userId="aa2d88fa06d3ea81" providerId="LiveId" clId="{4EC85FC2-50C8-43DE-AE5B-FFEDFB5722A8}" dt="2024-04-05T08:09:54.716" v="16" actId="20577"/>
      <pc:docMkLst>
        <pc:docMk/>
      </pc:docMkLst>
      <pc:sldChg chg="modSp mod">
        <pc:chgData name="dennis dsouza" userId="aa2d88fa06d3ea81" providerId="LiveId" clId="{4EC85FC2-50C8-43DE-AE5B-FFEDFB5722A8}" dt="2024-04-05T08:09:54.716" v="16" actId="20577"/>
        <pc:sldMkLst>
          <pc:docMk/>
          <pc:sldMk cId="0" sldId="256"/>
        </pc:sldMkLst>
        <pc:spChg chg="mod">
          <ac:chgData name="dennis dsouza" userId="aa2d88fa06d3ea81" providerId="LiveId" clId="{4EC85FC2-50C8-43DE-AE5B-FFEDFB5722A8}" dt="2024-04-05T08:09:54.716" v="16" actId="20577"/>
          <ac:spMkLst>
            <pc:docMk/>
            <pc:sldMk cId="0" sldId="256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533CB-78FF-4366-A47B-88C3BCD836D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7EC2E-50A1-416A-828B-31BE16D1FC8F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Data processing</a:t>
          </a:r>
          <a:endParaRPr lang="en-US" b="1" dirty="0"/>
        </a:p>
      </dgm:t>
    </dgm:pt>
    <dgm:pt modelId="{D7D7E1FD-B27A-4B15-8034-058C10AB17F0}" type="parTrans" cxnId="{9C321034-674D-4B07-89CB-392140578DB8}">
      <dgm:prSet/>
      <dgm:spPr/>
      <dgm:t>
        <a:bodyPr/>
        <a:lstStyle/>
        <a:p>
          <a:endParaRPr lang="en-US"/>
        </a:p>
      </dgm:t>
    </dgm:pt>
    <dgm:pt modelId="{3FEF451B-9624-4104-A2E1-7059B3F417D3}" type="sibTrans" cxnId="{9C321034-674D-4B07-89CB-392140578DB8}">
      <dgm:prSet/>
      <dgm:spPr/>
      <dgm:t>
        <a:bodyPr/>
        <a:lstStyle/>
        <a:p>
          <a:endParaRPr lang="en-US"/>
        </a:p>
      </dgm:t>
    </dgm:pt>
    <dgm:pt modelId="{CF0056B1-5845-424E-BC80-4427DFBAE5A8}">
      <dgm:prSet phldrT="[Text]"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Splitting the Data</a:t>
          </a:r>
          <a:endParaRPr lang="en-US" dirty="0"/>
        </a:p>
      </dgm:t>
    </dgm:pt>
    <dgm:pt modelId="{776A5708-05CC-4BC0-A736-AA7990DF33C4}" type="parTrans" cxnId="{B8CBF7AD-9143-4222-AA86-0C0350CD4D46}">
      <dgm:prSet/>
      <dgm:spPr/>
      <dgm:t>
        <a:bodyPr/>
        <a:lstStyle/>
        <a:p>
          <a:endParaRPr lang="en-US"/>
        </a:p>
      </dgm:t>
    </dgm:pt>
    <dgm:pt modelId="{16D7874C-72E3-4AF6-A0F9-3DF275996CB0}" type="sibTrans" cxnId="{B8CBF7AD-9143-4222-AA86-0C0350CD4D46}">
      <dgm:prSet/>
      <dgm:spPr/>
      <dgm:t>
        <a:bodyPr/>
        <a:lstStyle/>
        <a:p>
          <a:endParaRPr lang="en-US"/>
        </a:p>
      </dgm:t>
    </dgm:pt>
    <dgm:pt modelId="{80740B03-AB0B-4861-9ABC-0991DD0054C6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b="1" dirty="0"/>
        </a:p>
      </dgm:t>
    </dgm:pt>
    <dgm:pt modelId="{81507E8D-8944-42C4-AF7C-BA312BD84E95}" type="parTrans" cxnId="{BA51A6B1-2A27-4AD4-BDF6-B9E22997AC09}">
      <dgm:prSet/>
      <dgm:spPr/>
      <dgm:t>
        <a:bodyPr/>
        <a:lstStyle/>
        <a:p>
          <a:endParaRPr lang="en-US"/>
        </a:p>
      </dgm:t>
    </dgm:pt>
    <dgm:pt modelId="{935FCA91-B3A3-4AC6-A05F-9458B1AD1437}" type="sibTrans" cxnId="{BA51A6B1-2A27-4AD4-BDF6-B9E22997AC09}">
      <dgm:prSet/>
      <dgm:spPr/>
      <dgm:t>
        <a:bodyPr/>
        <a:lstStyle/>
        <a:p>
          <a:endParaRPr lang="en-US"/>
        </a:p>
      </dgm:t>
    </dgm:pt>
    <dgm:pt modelId="{A6822940-F180-45F7-BBCD-21A93744CBF6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Training the Model</a:t>
          </a:r>
          <a:endParaRPr lang="en-US" dirty="0"/>
        </a:p>
      </dgm:t>
    </dgm:pt>
    <dgm:pt modelId="{50FB30D2-444B-4043-BFBA-F4371BFB61B4}" type="parTrans" cxnId="{4AE03454-DF57-4396-8F61-DFD6BE457E16}">
      <dgm:prSet/>
      <dgm:spPr/>
      <dgm:t>
        <a:bodyPr/>
        <a:lstStyle/>
        <a:p>
          <a:endParaRPr lang="en-US"/>
        </a:p>
      </dgm:t>
    </dgm:pt>
    <dgm:pt modelId="{85323F0E-1701-40D6-8384-F39ED99B148C}" type="sibTrans" cxnId="{4AE03454-DF57-4396-8F61-DFD6BE457E16}">
      <dgm:prSet/>
      <dgm:spPr/>
      <dgm:t>
        <a:bodyPr/>
        <a:lstStyle/>
        <a:p>
          <a:endParaRPr lang="en-US"/>
        </a:p>
      </dgm:t>
    </dgm:pt>
    <dgm:pt modelId="{1648EB67-C37A-4327-BFD9-B327D623EFD2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Prediction</a:t>
          </a:r>
          <a:endParaRPr lang="en-US" dirty="0"/>
        </a:p>
      </dgm:t>
    </dgm:pt>
    <dgm:pt modelId="{2A1DE9AF-66D6-42E6-A730-46B7A7583D81}" type="parTrans" cxnId="{A50CBE12-5D56-4BC9-AB61-7F4920D6B165}">
      <dgm:prSet/>
      <dgm:spPr/>
      <dgm:t>
        <a:bodyPr/>
        <a:lstStyle/>
        <a:p>
          <a:endParaRPr lang="en-US"/>
        </a:p>
      </dgm:t>
    </dgm:pt>
    <dgm:pt modelId="{ADE35589-7319-42DD-B350-D7BB7F208F64}" type="sibTrans" cxnId="{A50CBE12-5D56-4BC9-AB61-7F4920D6B165}">
      <dgm:prSet/>
      <dgm:spPr/>
      <dgm:t>
        <a:bodyPr/>
        <a:lstStyle/>
        <a:p>
          <a:endParaRPr lang="en-US"/>
        </a:p>
      </dgm:t>
    </dgm:pt>
    <dgm:pt modelId="{86F9AFF5-BCC0-4648-ABDE-76CFB8EAADB8}">
      <dgm:prSet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Model Evaluation</a:t>
          </a:r>
          <a:endParaRPr lang="en-US" b="1" dirty="0">
            <a:latin typeface="Calibri"/>
          </a:endParaRPr>
        </a:p>
      </dgm:t>
    </dgm:pt>
    <dgm:pt modelId="{DA71AE26-3052-42DA-BEA6-3ADB43E0811B}" type="parTrans" cxnId="{1CAB1CC1-FF2C-41B9-89FA-5DA97C017EC8}">
      <dgm:prSet/>
      <dgm:spPr/>
    </dgm:pt>
    <dgm:pt modelId="{DAE044B1-608A-4B2A-B286-7AA17D70EA67}" type="sibTrans" cxnId="{1CAB1CC1-FF2C-41B9-89FA-5DA97C017EC8}">
      <dgm:prSet/>
      <dgm:spPr/>
    </dgm:pt>
    <dgm:pt modelId="{AED9B5E0-B967-4C54-A600-E34C8C8E2379}" type="pres">
      <dgm:prSet presAssocID="{555533CB-78FF-4366-A47B-88C3BCD836D0}" presName="Name0" presStyleCnt="0">
        <dgm:presLayoutVars>
          <dgm:dir/>
          <dgm:resizeHandles val="exact"/>
        </dgm:presLayoutVars>
      </dgm:prSet>
      <dgm:spPr/>
    </dgm:pt>
    <dgm:pt modelId="{120F9FEA-9B04-460F-8A6C-573B71C37305}" type="pres">
      <dgm:prSet presAssocID="{555533CB-78FF-4366-A47B-88C3BCD836D0}" presName="cycle" presStyleCnt="0"/>
      <dgm:spPr/>
    </dgm:pt>
    <dgm:pt modelId="{18E6DEC5-931E-4005-BA12-D1C0379788DD}" type="pres">
      <dgm:prSet presAssocID="{1767EC2E-50A1-416A-828B-31BE16D1FC8F}" presName="nodeFirstNode" presStyleLbl="node1" presStyleIdx="0" presStyleCnt="6">
        <dgm:presLayoutVars>
          <dgm:bulletEnabled val="1"/>
        </dgm:presLayoutVars>
      </dgm:prSet>
      <dgm:spPr/>
    </dgm:pt>
    <dgm:pt modelId="{6CAEB2F7-996E-438E-91E4-5687E954111E}" type="pres">
      <dgm:prSet presAssocID="{3FEF451B-9624-4104-A2E1-7059B3F417D3}" presName="sibTransFirstNode" presStyleLbl="bgShp" presStyleIdx="0" presStyleCnt="1"/>
      <dgm:spPr/>
    </dgm:pt>
    <dgm:pt modelId="{5D0E137C-4D6E-4F8B-A18F-5ABE23315631}" type="pres">
      <dgm:prSet presAssocID="{CF0056B1-5845-424E-BC80-4427DFBAE5A8}" presName="nodeFollowingNodes" presStyleLbl="node1" presStyleIdx="1" presStyleCnt="6">
        <dgm:presLayoutVars>
          <dgm:bulletEnabled val="1"/>
        </dgm:presLayoutVars>
      </dgm:prSet>
      <dgm:spPr/>
    </dgm:pt>
    <dgm:pt modelId="{6BCE4950-A1A5-41D8-AED6-A5B9E80F2A41}" type="pres">
      <dgm:prSet presAssocID="{80740B03-AB0B-4861-9ABC-0991DD0054C6}" presName="nodeFollowingNodes" presStyleLbl="node1" presStyleIdx="2" presStyleCnt="6">
        <dgm:presLayoutVars>
          <dgm:bulletEnabled val="1"/>
        </dgm:presLayoutVars>
      </dgm:prSet>
      <dgm:spPr/>
    </dgm:pt>
    <dgm:pt modelId="{C01F2081-0097-4BB4-9CFB-AB11230001D6}" type="pres">
      <dgm:prSet presAssocID="{86F9AFF5-BCC0-4648-ABDE-76CFB8EAADB8}" presName="nodeFollowingNodes" presStyleLbl="node1" presStyleIdx="3" presStyleCnt="6">
        <dgm:presLayoutVars>
          <dgm:bulletEnabled val="1"/>
        </dgm:presLayoutVars>
      </dgm:prSet>
      <dgm:spPr/>
    </dgm:pt>
    <dgm:pt modelId="{5F0B721E-80C6-4B92-AFF7-729B570C9E34}" type="pres">
      <dgm:prSet presAssocID="{A6822940-F180-45F7-BBCD-21A93744CBF6}" presName="nodeFollowingNodes" presStyleLbl="node1" presStyleIdx="4" presStyleCnt="6">
        <dgm:presLayoutVars>
          <dgm:bulletEnabled val="1"/>
        </dgm:presLayoutVars>
      </dgm:prSet>
      <dgm:spPr/>
    </dgm:pt>
    <dgm:pt modelId="{0D13181A-FA1B-4AA4-951B-1FA43908AA2C}" type="pres">
      <dgm:prSet presAssocID="{1648EB67-C37A-4327-BFD9-B327D623EFD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BFB5C02-3FFA-4582-B222-62D18929F614}" type="presOf" srcId="{CF0056B1-5845-424E-BC80-4427DFBAE5A8}" destId="{5D0E137C-4D6E-4F8B-A18F-5ABE23315631}" srcOrd="0" destOrd="0" presId="urn:microsoft.com/office/officeart/2005/8/layout/cycle3"/>
    <dgm:cxn modelId="{A50CBE12-5D56-4BC9-AB61-7F4920D6B165}" srcId="{555533CB-78FF-4366-A47B-88C3BCD836D0}" destId="{1648EB67-C37A-4327-BFD9-B327D623EFD2}" srcOrd="5" destOrd="0" parTransId="{2A1DE9AF-66D6-42E6-A730-46B7A7583D81}" sibTransId="{ADE35589-7319-42DD-B350-D7BB7F208F64}"/>
    <dgm:cxn modelId="{9C321034-674D-4B07-89CB-392140578DB8}" srcId="{555533CB-78FF-4366-A47B-88C3BCD836D0}" destId="{1767EC2E-50A1-416A-828B-31BE16D1FC8F}" srcOrd="0" destOrd="0" parTransId="{D7D7E1FD-B27A-4B15-8034-058C10AB17F0}" sibTransId="{3FEF451B-9624-4104-A2E1-7059B3F417D3}"/>
    <dgm:cxn modelId="{68A0325E-5977-4543-9E23-0EE99856B1BD}" type="presOf" srcId="{86F9AFF5-BCC0-4648-ABDE-76CFB8EAADB8}" destId="{C01F2081-0097-4BB4-9CFB-AB11230001D6}" srcOrd="0" destOrd="0" presId="urn:microsoft.com/office/officeart/2005/8/layout/cycle3"/>
    <dgm:cxn modelId="{28CEFD44-6217-4C46-BCE5-866F460C15D0}" type="presOf" srcId="{3FEF451B-9624-4104-A2E1-7059B3F417D3}" destId="{6CAEB2F7-996E-438E-91E4-5687E954111E}" srcOrd="0" destOrd="0" presId="urn:microsoft.com/office/officeart/2005/8/layout/cycle3"/>
    <dgm:cxn modelId="{4AE03454-DF57-4396-8F61-DFD6BE457E16}" srcId="{555533CB-78FF-4366-A47B-88C3BCD836D0}" destId="{A6822940-F180-45F7-BBCD-21A93744CBF6}" srcOrd="4" destOrd="0" parTransId="{50FB30D2-444B-4043-BFBA-F4371BFB61B4}" sibTransId="{85323F0E-1701-40D6-8384-F39ED99B148C}"/>
    <dgm:cxn modelId="{DA8E70AC-FE9F-4638-9A2A-E89041EB407D}" type="presOf" srcId="{80740B03-AB0B-4861-9ABC-0991DD0054C6}" destId="{6BCE4950-A1A5-41D8-AED6-A5B9E80F2A41}" srcOrd="0" destOrd="0" presId="urn:microsoft.com/office/officeart/2005/8/layout/cycle3"/>
    <dgm:cxn modelId="{B8CBF7AD-9143-4222-AA86-0C0350CD4D46}" srcId="{555533CB-78FF-4366-A47B-88C3BCD836D0}" destId="{CF0056B1-5845-424E-BC80-4427DFBAE5A8}" srcOrd="1" destOrd="0" parTransId="{776A5708-05CC-4BC0-A736-AA7990DF33C4}" sibTransId="{16D7874C-72E3-4AF6-A0F9-3DF275996CB0}"/>
    <dgm:cxn modelId="{BA51A6B1-2A27-4AD4-BDF6-B9E22997AC09}" srcId="{555533CB-78FF-4366-A47B-88C3BCD836D0}" destId="{80740B03-AB0B-4861-9ABC-0991DD0054C6}" srcOrd="2" destOrd="0" parTransId="{81507E8D-8944-42C4-AF7C-BA312BD84E95}" sibTransId="{935FCA91-B3A3-4AC6-A05F-9458B1AD1437}"/>
    <dgm:cxn modelId="{1CAB1CC1-FF2C-41B9-89FA-5DA97C017EC8}" srcId="{555533CB-78FF-4366-A47B-88C3BCD836D0}" destId="{86F9AFF5-BCC0-4648-ABDE-76CFB8EAADB8}" srcOrd="3" destOrd="0" parTransId="{DA71AE26-3052-42DA-BEA6-3ADB43E0811B}" sibTransId="{DAE044B1-608A-4B2A-B286-7AA17D70EA67}"/>
    <dgm:cxn modelId="{281484C5-9D72-4552-808C-B5C5DB5CCE8C}" type="presOf" srcId="{A6822940-F180-45F7-BBCD-21A93744CBF6}" destId="{5F0B721E-80C6-4B92-AFF7-729B570C9E34}" srcOrd="0" destOrd="0" presId="urn:microsoft.com/office/officeart/2005/8/layout/cycle3"/>
    <dgm:cxn modelId="{72784AD8-1466-4D56-8211-716BA243EEC5}" type="presOf" srcId="{1648EB67-C37A-4327-BFD9-B327D623EFD2}" destId="{0D13181A-FA1B-4AA4-951B-1FA43908AA2C}" srcOrd="0" destOrd="0" presId="urn:microsoft.com/office/officeart/2005/8/layout/cycle3"/>
    <dgm:cxn modelId="{7C6780F8-8686-451D-803F-1E7A1D0F07D4}" type="presOf" srcId="{1767EC2E-50A1-416A-828B-31BE16D1FC8F}" destId="{18E6DEC5-931E-4005-BA12-D1C0379788DD}" srcOrd="0" destOrd="0" presId="urn:microsoft.com/office/officeart/2005/8/layout/cycle3"/>
    <dgm:cxn modelId="{C7EFFCFE-F183-4ABD-AF96-E4944FB0BCD1}" type="presOf" srcId="{555533CB-78FF-4366-A47B-88C3BCD836D0}" destId="{AED9B5E0-B967-4C54-A600-E34C8C8E2379}" srcOrd="0" destOrd="0" presId="urn:microsoft.com/office/officeart/2005/8/layout/cycle3"/>
    <dgm:cxn modelId="{0701A8AD-A154-4AC5-8983-0A419A87259F}" type="presParOf" srcId="{AED9B5E0-B967-4C54-A600-E34C8C8E2379}" destId="{120F9FEA-9B04-460F-8A6C-573B71C37305}" srcOrd="0" destOrd="0" presId="urn:microsoft.com/office/officeart/2005/8/layout/cycle3"/>
    <dgm:cxn modelId="{0DC6B742-8B0F-453C-BE1D-5075B143E4E6}" type="presParOf" srcId="{120F9FEA-9B04-460F-8A6C-573B71C37305}" destId="{18E6DEC5-931E-4005-BA12-D1C0379788DD}" srcOrd="0" destOrd="0" presId="urn:microsoft.com/office/officeart/2005/8/layout/cycle3"/>
    <dgm:cxn modelId="{24D84A5D-0B8B-4920-B4FA-6E6842885D48}" type="presParOf" srcId="{120F9FEA-9B04-460F-8A6C-573B71C37305}" destId="{6CAEB2F7-996E-438E-91E4-5687E954111E}" srcOrd="1" destOrd="0" presId="urn:microsoft.com/office/officeart/2005/8/layout/cycle3"/>
    <dgm:cxn modelId="{EDA914BB-E556-47B8-96A0-BA32AC040F7D}" type="presParOf" srcId="{120F9FEA-9B04-460F-8A6C-573B71C37305}" destId="{5D0E137C-4D6E-4F8B-A18F-5ABE23315631}" srcOrd="2" destOrd="0" presId="urn:microsoft.com/office/officeart/2005/8/layout/cycle3"/>
    <dgm:cxn modelId="{477E8D52-313C-4306-B9F5-3C06B285C0DC}" type="presParOf" srcId="{120F9FEA-9B04-460F-8A6C-573B71C37305}" destId="{6BCE4950-A1A5-41D8-AED6-A5B9E80F2A41}" srcOrd="3" destOrd="0" presId="urn:microsoft.com/office/officeart/2005/8/layout/cycle3"/>
    <dgm:cxn modelId="{63C610C4-A775-4235-9976-AF86722705E2}" type="presParOf" srcId="{120F9FEA-9B04-460F-8A6C-573B71C37305}" destId="{C01F2081-0097-4BB4-9CFB-AB11230001D6}" srcOrd="4" destOrd="0" presId="urn:microsoft.com/office/officeart/2005/8/layout/cycle3"/>
    <dgm:cxn modelId="{23D36B20-8E0B-400B-8B11-5B5823A579D6}" type="presParOf" srcId="{120F9FEA-9B04-460F-8A6C-573B71C37305}" destId="{5F0B721E-80C6-4B92-AFF7-729B570C9E34}" srcOrd="5" destOrd="0" presId="urn:microsoft.com/office/officeart/2005/8/layout/cycle3"/>
    <dgm:cxn modelId="{F2674EB6-4247-468A-A5DD-B5BA5F8573BF}" type="presParOf" srcId="{120F9FEA-9B04-460F-8A6C-573B71C37305}" destId="{0D13181A-FA1B-4AA4-951B-1FA43908AA2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EB2F7-996E-438E-91E4-5687E954111E}">
      <dsp:nvSpPr>
        <dsp:cNvPr id="0" name=""/>
        <dsp:cNvSpPr/>
      </dsp:nvSpPr>
      <dsp:spPr>
        <a:xfrm>
          <a:off x="1435570" y="-3597"/>
          <a:ext cx="5453349" cy="5453349"/>
        </a:xfrm>
        <a:prstGeom prst="circularArrow">
          <a:avLst>
            <a:gd name="adj1" fmla="val 5274"/>
            <a:gd name="adj2" fmla="val 312630"/>
            <a:gd name="adj3" fmla="val 14224951"/>
            <a:gd name="adj4" fmla="val 1712888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DEC5-931E-4005-BA12-D1C0379788DD}">
      <dsp:nvSpPr>
        <dsp:cNvPr id="0" name=""/>
        <dsp:cNvSpPr/>
      </dsp:nvSpPr>
      <dsp:spPr>
        <a:xfrm>
          <a:off x="3123716" y="2996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Data processing</a:t>
          </a:r>
          <a:endParaRPr lang="en-US" sz="1900" b="1" kern="1200" dirty="0"/>
        </a:p>
      </dsp:txBody>
      <dsp:txXfrm>
        <a:off x="3174413" y="53693"/>
        <a:ext cx="1975663" cy="937134"/>
      </dsp:txXfrm>
    </dsp:sp>
    <dsp:sp modelId="{5D0E137C-4D6E-4F8B-A18F-5ABE23315631}">
      <dsp:nvSpPr>
        <dsp:cNvPr id="0" name=""/>
        <dsp:cNvSpPr/>
      </dsp:nvSpPr>
      <dsp:spPr>
        <a:xfrm>
          <a:off x="5039634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Splitting the Data</a:t>
          </a:r>
          <a:endParaRPr lang="en-US" sz="1900" kern="1200" dirty="0"/>
        </a:p>
      </dsp:txBody>
      <dsp:txXfrm>
        <a:off x="5090331" y="1159849"/>
        <a:ext cx="1975663" cy="937134"/>
      </dsp:txXfrm>
    </dsp:sp>
    <dsp:sp modelId="{6BCE4950-A1A5-41D8-AED6-A5B9E80F2A41}">
      <dsp:nvSpPr>
        <dsp:cNvPr id="0" name=""/>
        <dsp:cNvSpPr/>
      </dsp:nvSpPr>
      <dsp:spPr>
        <a:xfrm>
          <a:off x="5039634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sz="1900" b="1" kern="1200" dirty="0"/>
        </a:p>
      </dsp:txBody>
      <dsp:txXfrm>
        <a:off x="5090331" y="3372161"/>
        <a:ext cx="1975663" cy="937134"/>
      </dsp:txXfrm>
    </dsp:sp>
    <dsp:sp modelId="{C01F2081-0097-4BB4-9CFB-AB11230001D6}">
      <dsp:nvSpPr>
        <dsp:cNvPr id="0" name=""/>
        <dsp:cNvSpPr/>
      </dsp:nvSpPr>
      <dsp:spPr>
        <a:xfrm>
          <a:off x="3123716" y="4427620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Model Evaluation</a:t>
          </a:r>
          <a:endParaRPr lang="en-US" sz="1900" b="1" kern="1200" dirty="0">
            <a:latin typeface="Calibri"/>
          </a:endParaRPr>
        </a:p>
      </dsp:txBody>
      <dsp:txXfrm>
        <a:off x="3174413" y="4478317"/>
        <a:ext cx="1975663" cy="937134"/>
      </dsp:txXfrm>
    </dsp:sp>
    <dsp:sp modelId="{5F0B721E-80C6-4B92-AFF7-729B570C9E34}">
      <dsp:nvSpPr>
        <dsp:cNvPr id="0" name=""/>
        <dsp:cNvSpPr/>
      </dsp:nvSpPr>
      <dsp:spPr>
        <a:xfrm>
          <a:off x="1207797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Training the Model</a:t>
          </a:r>
          <a:endParaRPr lang="en-US" sz="1900" kern="1200" dirty="0"/>
        </a:p>
      </dsp:txBody>
      <dsp:txXfrm>
        <a:off x="1258494" y="3372161"/>
        <a:ext cx="1975663" cy="937134"/>
      </dsp:txXfrm>
    </dsp:sp>
    <dsp:sp modelId="{0D13181A-FA1B-4AA4-951B-1FA43908AA2C}">
      <dsp:nvSpPr>
        <dsp:cNvPr id="0" name=""/>
        <dsp:cNvSpPr/>
      </dsp:nvSpPr>
      <dsp:spPr>
        <a:xfrm>
          <a:off x="1207797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Prediction</a:t>
          </a:r>
          <a:endParaRPr lang="en-US" sz="1900" kern="1200" dirty="0"/>
        </a:p>
      </dsp:txBody>
      <dsp:txXfrm>
        <a:off x="1258494" y="1159849"/>
        <a:ext cx="1975663" cy="937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95300" y="334803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24375" y="1314951"/>
            <a:ext cx="5560421" cy="10143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3200">
                <a:latin typeface="Engravers MT" panose="02090707080505020304" pitchFamily="18" charset="0"/>
                <a:cs typeface="Trebuchet MS"/>
              </a:rPr>
              <a:t>DEEPAN K</a:t>
            </a:r>
            <a:endParaRPr lang="en-US" sz="3200" dirty="0">
              <a:latin typeface="Engravers MT" panose="02090707080505020304" pitchFamily="18" charset="0"/>
              <a:cs typeface="Trebuchet MS"/>
            </a:endParaRPr>
          </a:p>
          <a:p>
            <a:pPr marL="12700">
              <a:spcBef>
                <a:spcPts val="130"/>
              </a:spcBef>
            </a:pPr>
            <a:r>
              <a:rPr lang="en-US" sz="3200" dirty="0">
                <a:latin typeface="Engravers MT" panose="02090707080505020304" pitchFamily="18" charset="0"/>
                <a:cs typeface="Trebuchet MS"/>
              </a:rPr>
              <a:t>au412721205007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24375" y="2972293"/>
            <a:ext cx="5560421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Car price prediction using regression in machine learning</a:t>
            </a:r>
            <a:endParaRPr sz="2400" b="1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AAF23-0B1A-DFAC-D7A3-0D3B09B7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9" y="2677927"/>
            <a:ext cx="3493697" cy="3471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8342B-F7B8-6632-0C0F-3900F420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886" y="374961"/>
            <a:ext cx="4744529" cy="3462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084A60-C3F5-5EB9-EE7E-0BACFC840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737" y="2994229"/>
            <a:ext cx="3493698" cy="3644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8063" y="-907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288888" cy="3081292"/>
          </a:xfrm>
          <a:prstGeom prst="rect">
            <a:avLst/>
          </a:prstGeom>
        </p:spPr>
        <p:txBody>
          <a:bodyPr vert="horz" wrap="square" lIns="0" tIns="460692" rIns="0" bIns="0" rtlCol="0" anchor="t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US" sz="4250" dirty="0"/>
              <a:t>PROJECT TITLE</a:t>
            </a:r>
            <a:br>
              <a:rPr lang="en-US" sz="4250" dirty="0"/>
            </a:br>
            <a:br>
              <a:rPr lang="en-US" sz="4250" dirty="0"/>
            </a:br>
            <a:r>
              <a:rPr lang="en-US" sz="4250" dirty="0"/>
              <a:t>Car Price Prediction using Regression </a:t>
            </a:r>
            <a:br>
              <a:rPr lang="en-US" sz="4250" dirty="0"/>
            </a:br>
            <a:r>
              <a:rPr lang="en-US" sz="4250" dirty="0"/>
              <a:t>in Machine Learning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9025" y="74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983712" y="2294250"/>
            <a:ext cx="6768377" cy="4487806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99012-347F-1B25-5CDB-455BF5A17ACC}"/>
              </a:ext>
            </a:extLst>
          </p:cNvPr>
          <p:cNvSpPr txBox="1"/>
          <p:nvPr/>
        </p:nvSpPr>
        <p:spPr>
          <a:xfrm>
            <a:off x="1119940" y="1728614"/>
            <a:ext cx="895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Introduction to the Project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DED7B-A951-1112-CC54-99C2CB39FC94}"/>
              </a:ext>
            </a:extLst>
          </p:cNvPr>
          <p:cNvSpPr txBox="1"/>
          <p:nvPr/>
        </p:nvSpPr>
        <p:spPr>
          <a:xfrm>
            <a:off x="1119940" y="2419511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Data Collection and Exploration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D319CB-5E17-4012-E594-92FF5AC74F70}"/>
              </a:ext>
            </a:extLst>
          </p:cNvPr>
          <p:cNvSpPr txBox="1"/>
          <p:nvPr/>
        </p:nvSpPr>
        <p:spPr>
          <a:xfrm>
            <a:off x="1119940" y="3089170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Feature Selection and Engineering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191E45-0DF7-0A0B-71B7-7E0D78CDEAB2}"/>
              </a:ext>
            </a:extLst>
          </p:cNvPr>
          <p:cNvSpPr txBox="1"/>
          <p:nvPr/>
        </p:nvSpPr>
        <p:spPr>
          <a:xfrm>
            <a:off x="1122720" y="373428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Selection: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6372E6-CC61-76CE-66EB-C8DEC3AB900A}"/>
              </a:ext>
            </a:extLst>
          </p:cNvPr>
          <p:cNvSpPr txBox="1"/>
          <p:nvPr/>
        </p:nvSpPr>
        <p:spPr>
          <a:xfrm>
            <a:off x="1119940" y="4237483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Deployment and Integration</a:t>
            </a:r>
            <a:endParaRPr lang="en-IN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509F7-FA4C-1E58-C488-9B27AD49E08B}"/>
              </a:ext>
            </a:extLst>
          </p:cNvPr>
          <p:cNvSpPr txBox="1"/>
          <p:nvPr/>
        </p:nvSpPr>
        <p:spPr>
          <a:xfrm>
            <a:off x="1119940" y="489177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Future Enhancements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31026" y="2502939"/>
            <a:ext cx="3405496" cy="3544537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83622" y="1067141"/>
            <a:ext cx="522144" cy="47229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/>
              <a:t>PROBLEM</a:t>
            </a:r>
            <a:r>
              <a:rPr sz="4250"/>
              <a:t>	</a:t>
            </a:r>
            <a:r>
              <a:rPr sz="4250" spc="-75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CD4D8-F346-E4B0-062B-A6804766310D}"/>
              </a:ext>
            </a:extLst>
          </p:cNvPr>
          <p:cNvSpPr txBox="1"/>
          <p:nvPr/>
        </p:nvSpPr>
        <p:spPr>
          <a:xfrm>
            <a:off x="659632" y="1715235"/>
            <a:ext cx="6868379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To understand the factors affecting the pricing of cars in the American market, since those may be very different from the Japanese market. Essentially, the company wants to know: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Which variables are significant in predicting the price of a car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How well those variables describe the price of a car</a:t>
            </a:r>
            <a:endParaRPr lang="en-US" sz="2400">
              <a:latin typeface="Trebuchet MS"/>
            </a:endParaRPr>
          </a:p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Based on various market surveys, the consulting firm has gathered a large dataset of different types of cars across the American market.</a:t>
            </a:r>
            <a:endParaRPr lang="en-US" sz="2400">
              <a:latin typeface="Trebuchet MS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97264" y="1905743"/>
            <a:ext cx="4394736" cy="4552207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40126" y="9879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/>
              <a:t>PROJECT</a:t>
            </a:r>
            <a:r>
              <a:rPr sz="4250"/>
              <a:t>	</a:t>
            </a: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873F3-54E4-3A82-F42C-12D01D5D69BE}"/>
              </a:ext>
            </a:extLst>
          </p:cNvPr>
          <p:cNvSpPr txBox="1"/>
          <p:nvPr/>
        </p:nvSpPr>
        <p:spPr>
          <a:xfrm>
            <a:off x="650192" y="1714303"/>
            <a:ext cx="73038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The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project aims to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develop an car price prediction</a:t>
            </a:r>
            <a:r>
              <a:rPr lang="en-US" sz="2800" b="1" spc="-2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using</a:t>
            </a:r>
            <a:r>
              <a:rPr lang="en-US" sz="2800" b="1" spc="-15" dirty="0">
                <a:latin typeface="Trebuchet MS"/>
              </a:rPr>
              <a:t> Regression  </a:t>
            </a:r>
            <a:r>
              <a:rPr lang="en-US" sz="2800" b="1" spc="-25" dirty="0">
                <a:latin typeface="Trebuchet MS"/>
              </a:rPr>
              <a:t>to </a:t>
            </a:r>
            <a:r>
              <a:rPr lang="en-US" sz="2800" b="1" dirty="0">
                <a:latin typeface="Trebuchet MS"/>
              </a:rPr>
              <a:t>accurately</a:t>
            </a:r>
            <a:r>
              <a:rPr lang="en-US" sz="2800" b="1" spc="-5" dirty="0">
                <a:latin typeface="Trebuchet MS"/>
              </a:rPr>
              <a:t> predict the cost of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r>
              <a:rPr lang="en-US" sz="2800" dirty="0"/>
              <a:t>	</a:t>
            </a:r>
            <a:r>
              <a:rPr lang="en-US" sz="2800" b="1" dirty="0">
                <a:latin typeface="Trebuchet MS"/>
              </a:rPr>
              <a:t>This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system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will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find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applications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in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various</a:t>
            </a:r>
            <a:r>
              <a:rPr lang="en-US" sz="2800" b="1" spc="-10" dirty="0">
                <a:latin typeface="Trebuchet MS"/>
              </a:rPr>
              <a:t> domains </a:t>
            </a:r>
            <a:r>
              <a:rPr lang="en-US" sz="2800" b="1" dirty="0">
                <a:latin typeface="Trebuchet MS"/>
              </a:rPr>
              <a:t>including</a:t>
            </a:r>
            <a:r>
              <a:rPr lang="en-US" sz="2800" b="1" spc="-35" dirty="0">
                <a:latin typeface="Trebuchet MS"/>
              </a:rPr>
              <a:t> for predicting the price of used car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It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aims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to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give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the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accurate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results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for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spc="-10" dirty="0">
                <a:latin typeface="Trebuchet MS"/>
              </a:rPr>
              <a:t>users.</a:t>
            </a:r>
            <a:r>
              <a:rPr lang="en-US" sz="2800" dirty="0">
                <a:latin typeface="Trebuchet MS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/>
              <a:t>WHO</a:t>
            </a:r>
            <a:r>
              <a:rPr sz="3200" spc="-245"/>
              <a:t> </a:t>
            </a:r>
            <a:r>
              <a:rPr sz="3200"/>
              <a:t>ARE</a:t>
            </a:r>
            <a:r>
              <a:rPr sz="3200" spc="-70"/>
              <a:t> </a:t>
            </a:r>
            <a:r>
              <a:rPr sz="3200"/>
              <a:t>THE</a:t>
            </a:r>
            <a:r>
              <a:rPr sz="3200" spc="-55"/>
              <a:t> </a:t>
            </a:r>
            <a:r>
              <a:rPr sz="3200"/>
              <a:t>END</a:t>
            </a:r>
            <a:r>
              <a:rPr sz="3200" spc="-70"/>
              <a:t> </a:t>
            </a:r>
            <a:r>
              <a:rPr sz="3200" spc="-1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BED52-81B3-348C-B407-DE29D3AF2056}"/>
              </a:ext>
            </a:extLst>
          </p:cNvPr>
          <p:cNvSpPr txBox="1"/>
          <p:nvPr/>
        </p:nvSpPr>
        <p:spPr>
          <a:xfrm>
            <a:off x="731976" y="2016042"/>
            <a:ext cx="96066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66725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Software</a:t>
            </a:r>
            <a:r>
              <a:rPr lang="en-US" sz="2400" spc="-2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Developers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10">
                <a:latin typeface="Calibri"/>
                <a:cs typeface="Calibri"/>
              </a:rPr>
              <a:t> Engineers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2.     Researchers and Data </a:t>
            </a:r>
            <a:r>
              <a:rPr lang="en-US" sz="2400" spc="-10">
                <a:latin typeface="Calibri"/>
                <a:cs typeface="Calibri"/>
              </a:rPr>
              <a:t>Scientists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3.    Social </a:t>
            </a:r>
            <a:r>
              <a:rPr lang="en-US" sz="2400">
                <a:solidFill>
                  <a:srgbClr val="111111"/>
                </a:solidFill>
                <a:latin typeface="Calibri"/>
                <a:ea typeface="Roboto"/>
                <a:cs typeface="Roboto"/>
              </a:rPr>
              <a:t> Investment banker ,Auditor , Market analyst , Finance analyst ...</a:t>
            </a:r>
            <a:endParaRPr lang="en-US" sz="2400"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4.     Educators and </a:t>
            </a:r>
            <a:r>
              <a:rPr lang="en-US" sz="2400" spc="-10">
                <a:latin typeface="Calibri"/>
                <a:cs typeface="Calibri"/>
              </a:rPr>
              <a:t>Trainers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5.    Marketing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Advertising</a:t>
            </a:r>
            <a:r>
              <a:rPr lang="en-US" sz="2400" spc="-30">
                <a:latin typeface="Calibri"/>
                <a:cs typeface="Calibri"/>
              </a:rPr>
              <a:t> </a:t>
            </a:r>
            <a:r>
              <a:rPr lang="en-US" sz="2400" spc="-10">
                <a:latin typeface="Calibri"/>
                <a:cs typeface="Calibri"/>
              </a:rPr>
              <a:t>Professionals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270" y="385444"/>
            <a:ext cx="1909011" cy="20313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YOUR</a:t>
            </a:r>
            <a:r>
              <a:rPr sz="3600" spc="-95"/>
              <a:t> </a:t>
            </a:r>
            <a:r>
              <a:rPr sz="3600" spc="-10"/>
              <a:t>SOLUTION</a:t>
            </a:r>
            <a:r>
              <a:rPr sz="3600" spc="-345"/>
              <a:t> </a:t>
            </a:r>
            <a:r>
              <a:rPr sz="3600"/>
              <a:t>AND</a:t>
            </a:r>
            <a:r>
              <a:rPr sz="3600" spc="-20"/>
              <a:t> </a:t>
            </a:r>
            <a:r>
              <a:rPr sz="3600"/>
              <a:t>ITS </a:t>
            </a:r>
            <a:r>
              <a:rPr sz="3600" spc="-20"/>
              <a:t>VALUE</a:t>
            </a:r>
            <a:r>
              <a:rPr sz="3600" spc="-120"/>
              <a:t> </a:t>
            </a:r>
            <a:r>
              <a:rPr sz="3600" spc="-10"/>
              <a:t>PROPOSITION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9D130-008A-8B36-0900-A48F2B05ED77}"/>
              </a:ext>
            </a:extLst>
          </p:cNvPr>
          <p:cNvSpPr txBox="1"/>
          <p:nvPr/>
        </p:nvSpPr>
        <p:spPr>
          <a:xfrm>
            <a:off x="385011" y="1783827"/>
            <a:ext cx="1142197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Gather a dataset containing relevant features such as make, model, year, mileage, fuel type, engine size</a:t>
            </a:r>
            <a:r>
              <a:rPr lang="en-US" b="1" dirty="0">
                <a:solidFill>
                  <a:srgbClr val="0D0D0D"/>
                </a:solidFill>
                <a:latin typeface="Sitka Small" pitchFamily="2" charset="0"/>
              </a:rPr>
              <a:t>.</a:t>
            </a: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Preprocess the data by handling missing values, outliers, and encoding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exploratory data analysis to understand the distribution of features, relationships between variables, and identify patterns or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Visualize data using histograms, scatter plots, correlation matrices, etc., to gain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Engineer new features such as age of the car, average mileage per year, or categorical features encoding car brand reputation.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Transform numerical features (e.g., scaling) and handle categorical variables appropriately (e.g., one-hot encoding).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hyperparameter tuning using techniques like grid search or random search to optimize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Validate the final model(s) using cross-validation to ensure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Deploy the trained model(s) as a web service or integrate it into an application for real-time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Implement monitoring and logging to track model performance and usage.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8759" y="2310064"/>
            <a:ext cx="3754222" cy="39461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20"/>
              <a:t> </a:t>
            </a:r>
            <a:r>
              <a:rPr sz="4250"/>
              <a:t>WOW</a:t>
            </a:r>
            <a:r>
              <a:rPr sz="4250" spc="90"/>
              <a:t> </a:t>
            </a:r>
            <a:r>
              <a:rPr sz="4250"/>
              <a:t>IN YOUR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3B53B-8210-29BF-ED16-6AF0D7282DF9}"/>
              </a:ext>
            </a:extLst>
          </p:cNvPr>
          <p:cNvSpPr txBox="1"/>
          <p:nvPr/>
        </p:nvSpPr>
        <p:spPr>
          <a:xfrm>
            <a:off x="962125" y="1829488"/>
            <a:ext cx="57270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Interactive Visualization.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ugmented Reality (AR) Integration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Personalized Recommendations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Real-time Market Insights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Gamification Elements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Virtual Test Drives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Social Sharing Features</a:t>
            </a:r>
          </a:p>
          <a:p>
            <a:pPr marL="342900" indent="-342900" algn="l">
              <a:buFontTx/>
              <a:buAutoNum type="arabicPeriod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Voice and Natural Language Interaction</a:t>
            </a: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4528" y="674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7792F04-0519-2941-61BB-02437F54D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490110"/>
              </p:ext>
            </p:extLst>
          </p:nvPr>
        </p:nvGraphicFramePr>
        <p:xfrm>
          <a:off x="891397" y="1068238"/>
          <a:ext cx="8324490" cy="546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490</Words>
  <Application>Microsoft Office PowerPoint</Application>
  <PresentationFormat>Widescreen</PresentationFormat>
  <Paragraphs>78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Engravers MT</vt:lpstr>
      <vt:lpstr>Sitka Small</vt:lpstr>
      <vt:lpstr>Söhne</vt:lpstr>
      <vt:lpstr>Trebuchet MS</vt:lpstr>
      <vt:lpstr>Office Theme</vt:lpstr>
      <vt:lpstr>PowerPoint Presentation</vt:lpstr>
      <vt:lpstr>PROJECT TITLE  Car Price Prediction using Regression  in Machine Learning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dsouza</dc:creator>
  <cp:lastModifiedBy>dennis dsouza</cp:lastModifiedBy>
  <cp:revision>115</cp:revision>
  <dcterms:created xsi:type="dcterms:W3CDTF">2024-04-04T14:42:14Z</dcterms:created>
  <dcterms:modified xsi:type="dcterms:W3CDTF">2024-04-05T08:09:54Z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