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104863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1144270" y="248666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Smart  Water System Using Iot</a:t>
            </a:r>
            <a:endParaRPr dirty="0" sz="3000" lang="en-US"/>
          </a:p>
        </p:txBody>
      </p:sp>
      <p:sp>
        <p:nvSpPr>
          <p:cNvPr id="1048577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/>
          <a:noFill/>
        </p:spPr>
        <p:txBody>
          <a:bodyPr anchor="ctr" rtlCol="0" wrap="square"/>
          <a:p>
            <a:pPr algn="ctr"/>
            <a:endParaRPr dirty="0" sz="1000" lang="en-US"/>
          </a:p>
        </p:txBody>
      </p:sp>
      <p:sp>
        <p:nvSpPr>
          <p:cNvPr id="1048578" name="Text Box 4"/>
          <p:cNvSpPr txBox="1"/>
          <p:nvPr/>
        </p:nvSpPr>
        <p:spPr>
          <a:xfrm>
            <a:off x="4937760" y="622935"/>
            <a:ext cx="3796665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IN" lang="en-US"/>
              <a:t>N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: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e</a:t>
            </a:r>
            <a:r>
              <a:rPr altLang="en-IN" lang="en-US"/>
              <a:t>p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S</a:t>
            </a:r>
            <a:endParaRPr lang="en-US"/>
          </a:p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g</a:t>
            </a:r>
            <a:r>
              <a:rPr altLang="en-IN" lang="en-US"/>
              <a:t> </a:t>
            </a:r>
            <a:r>
              <a:rPr altLang="en-IN" lang="en-US"/>
              <a:t>N</a:t>
            </a:r>
            <a:r>
              <a:rPr altLang="en-IN" lang="en-US"/>
              <a:t>o</a:t>
            </a:r>
            <a:r>
              <a:rPr altLang="en-IN" lang="en-US"/>
              <a:t>:</a:t>
            </a:r>
            <a:r>
              <a:rPr altLang="en-IN" lang="en-US"/>
              <a:t>7</a:t>
            </a:r>
            <a:r>
              <a:rPr altLang="en-IN" lang="en-US"/>
              <a:t>1</a:t>
            </a:r>
            <a:r>
              <a:rPr altLang="en-IN" lang="en-US"/>
              <a:t>3</a:t>
            </a:r>
            <a:r>
              <a:rPr altLang="en-IN" lang="en-US"/>
              <a:t>9</a:t>
            </a:r>
            <a:r>
              <a:rPr altLang="en-IN" lang="en-US"/>
              <a:t>2</a:t>
            </a:r>
            <a:r>
              <a:rPr altLang="en-IN" lang="en-US"/>
              <a:t>1</a:t>
            </a:r>
            <a:r>
              <a:rPr altLang="en-IN" lang="en-US"/>
              <a:t>1</a:t>
            </a:r>
            <a:r>
              <a:rPr altLang="en-IN" lang="en-US"/>
              <a:t>0</a:t>
            </a:r>
            <a:r>
              <a:rPr altLang="en-IN" lang="en-US"/>
              <a:t>6</a:t>
            </a:r>
            <a:r>
              <a:rPr altLang="en-IN" lang="en-US"/>
              <a:t>0</a:t>
            </a:r>
            <a:r>
              <a:rPr altLang="en-IN" lang="en-US"/>
              <a:t>0</a:t>
            </a:r>
            <a:r>
              <a:rPr altLang="en-IN" lang="en-US"/>
              <a:t>9</a:t>
            </a:r>
            <a:endParaRPr lang="en-US"/>
          </a:p>
          <a:p>
            <a:r>
              <a:rPr altLang="en-IN" lang="en-US"/>
              <a:t>N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d</a:t>
            </a:r>
            <a:r>
              <a:rPr altLang="en-IN" lang="en-US"/>
              <a:t>:</a:t>
            </a:r>
            <a:r>
              <a:rPr altLang="en-IN" lang="en-US"/>
              <a:t>a</a:t>
            </a:r>
            <a:r>
              <a:rPr lang="en-US"/>
              <a:t>u7139211060</a:t>
            </a:r>
            <a:r>
              <a:rPr altLang="en-IN" lang="en-US"/>
              <a:t>0</a:t>
            </a:r>
            <a:r>
              <a:rPr altLang="en-IN" lang="en-US"/>
              <a:t>9</a:t>
            </a:r>
            <a:endParaRPr lang="en-US"/>
          </a:p>
          <a:p>
            <a:endParaRPr lang="en-US"/>
          </a:p>
        </p:txBody>
      </p:sp>
      <p:sp>
        <p:nvSpPr>
          <p:cNvPr id="1048579" name="Text Box 5"/>
          <p:cNvSpPr txBox="1"/>
          <p:nvPr/>
        </p:nvSpPr>
        <p:spPr>
          <a:xfrm>
            <a:off x="8009255" y="1757045"/>
            <a:ext cx="3048000" cy="368300"/>
          </a:xfrm>
          <a:prstGeom prst="rect"/>
          <a:noFill/>
        </p:spPr>
        <p:txBody>
          <a:bodyPr rtlCol="0" wrap="square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Smart Water Systems</a:t>
            </a:r>
            <a:endParaRPr dirty="0" sz="2400" lang="en-US"/>
          </a:p>
        </p:txBody>
      </p:sp>
      <p:sp>
        <p:nvSpPr>
          <p:cNvPr id="1048624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After the design thinking process, the solution is implemented in the form of a smart water system.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IoT devices, such as water meters and sensors, are deployed to monitor water usage and quality.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analytics and automation algorithms optimize water distribution and identify leakages or anomalies.</a:t>
            </a:r>
            <a:endParaRPr dirty="0" sz="20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Smart Water Systems</a:t>
            </a:r>
            <a:endParaRPr dirty="0" sz="2400" lang="en-US"/>
          </a:p>
        </p:txBody>
      </p:sp>
      <p:sp>
        <p:nvSpPr>
          <p:cNvPr id="104862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using IoT technology offer several benefits, including water conservation, improved efficiency, and cost savings.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monitoring allows for proactive maintenance and quick response to emergencies.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enable data-driven decision-making and contribute to sustainable water management.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Note: Each slide can be further expanded with additional content and visuals to create a comprehensive presentation.</a:t>
            </a:r>
            <a:endParaRPr dirty="0" sz="20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Smart Water Systems and IoT</a:t>
            </a:r>
            <a:endParaRPr dirty="0" sz="2400" lang="en-US"/>
          </a:p>
        </p:txBody>
      </p:sp>
      <p:sp>
        <p:nvSpPr>
          <p:cNvPr id="1048584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Smart water systems integrate IoT technology to monitor and manage water resources efficiently.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systems use sensors, data analytics, and automation to optimize water usage and reduce wastage.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and design thinking play a crucial role in developing effective smart water systems.</a:t>
            </a:r>
            <a:endParaRPr dirty="0" sz="20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 Smart Water Systems</a:t>
            </a:r>
            <a:endParaRPr dirty="0" sz="2400" lang="en-US"/>
          </a:p>
        </p:txBody>
      </p:sp>
      <p:sp>
        <p:nvSpPr>
          <p:cNvPr id="104858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Problem definition involves identifying the challenges and issues faced in water management.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understanding water scarcity, inefficient distribution, and lack of real-time monitoring.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helps in framing the problem statement and defining user needs and requirements.</a:t>
            </a:r>
            <a:endParaRPr dirty="0" sz="20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Process</a:t>
            </a:r>
            <a:endParaRPr dirty="0" sz="2400" lang="en-US"/>
          </a:p>
        </p:txBody>
      </p:sp>
      <p:sp>
        <p:nvSpPr>
          <p:cNvPr id="1048594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thinking is a human-centered approach to problem-solving.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consists of five stages: empathize, define, ideate, prototype, and test.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iterative process helps in understanding user requirements, generating innovative ideas, and validating solutions.</a:t>
            </a:r>
            <a:endParaRPr dirty="0" sz="20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Empathize Stage</a:t>
            </a:r>
            <a:endParaRPr dirty="0" sz="2400" lang="en-US"/>
          </a:p>
        </p:txBody>
      </p:sp>
      <p:sp>
        <p:nvSpPr>
          <p:cNvPr id="104859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empathize stage, designers gather insights and understand user needs.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conduct interviews, observations, and surveys to empathize with water users.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identifying pain points and understanding the context of water usage.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Stage</a:t>
            </a:r>
            <a:endParaRPr dirty="0" sz="2400" lang="en-US"/>
          </a:p>
        </p:txBody>
      </p:sp>
      <p:sp>
        <p:nvSpPr>
          <p:cNvPr id="1048604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define stage, designers analyze the data collected and define the problem statement.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create user personas, identify user requirements, and set design goals.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framing the problem and setting the direction for the solution.</a:t>
            </a:r>
            <a:endParaRPr dirty="0" sz="20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Ideate Stage</a:t>
            </a:r>
            <a:endParaRPr dirty="0" sz="2400" lang="en-US"/>
          </a:p>
        </p:txBody>
      </p:sp>
      <p:sp>
        <p:nvSpPr>
          <p:cNvPr id="104860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ideate stage involves brainstorming and generating innovative solutions.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Designers use various techniques like mind mapping and brainstorming sessions.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encourages out-of-the-box thinking and fosters creativity.</a:t>
            </a:r>
            <a:endParaRPr dirty="0" sz="20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Prototype Stage</a:t>
            </a:r>
            <a:endParaRPr dirty="0" sz="2400" lang="en-US"/>
          </a:p>
        </p:txBody>
      </p:sp>
      <p:sp>
        <p:nvSpPr>
          <p:cNvPr id="1048614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the prototype stage, designers create low-fidelity prototypes of the proposed solutions.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use 3D modeling, mockups, or virtual simulations to visualize the concept.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helps in testing and refining ideas before investing in full-scale implementation.</a:t>
            </a:r>
            <a:endParaRPr dirty="0" sz="20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Stage</a:t>
            </a:r>
            <a:endParaRPr dirty="0" sz="2400" lang="en-US"/>
          </a:p>
        </p:txBody>
      </p:sp>
      <p:sp>
        <p:nvSpPr>
          <p:cNvPr id="1048619" name="Text 1"/>
          <p:cNvSpPr/>
          <p:nvPr/>
        </p:nvSpPr>
        <p:spPr>
          <a:xfrm>
            <a:off x="457200" y="1143000"/>
            <a:ext cx="8229600" cy="3200400"/>
          </a:xfrm>
          <a:prstGeom prst="rect"/>
          <a:noFill/>
        </p:spPr>
        <p:txBody>
          <a:bodyPr anchor="t" rtlCol="0" wrap="square"/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During the test stage, designers validate the prototypes with users and stakeholders.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gather feedback, iterate on the design, and refine the solution.</a:t>
            </a:r>
            <a:endParaRPr dirty="0" sz="2000" lang="en-US"/>
          </a:p>
          <a:p>
            <a:pPr indent="-342900" marL="342900">
              <a:buSzPct val="100000"/>
              <a:buChar char="•"/>
            </a:pPr>
            <a:endParaRPr dirty="0" sz="2000" lang="en-US"/>
          </a:p>
          <a:p>
            <a:pPr indent="-342900" marL="342900">
              <a:buSzPct val="100000"/>
              <a:buChar char="•"/>
            </a:pPr>
            <a:r>
              <a:rPr dirty="0" sz="2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stage ensures that the proposed solution meets user needs and addresses the identified problem.</a:t>
            </a:r>
            <a:endParaRPr dirty="0" sz="20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SlideMake.com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Problem Definition And Design Thinking In Smart  Water System Using Iot</dc:title>
  <dc:creator>SlideMake.com</dc:creator>
  <cp:lastModifiedBy>lokesh</cp:lastModifiedBy>
  <dcterms:created xsi:type="dcterms:W3CDTF">2023-09-29T18:17:00Z</dcterms:created>
  <dcterms:modified xsi:type="dcterms:W3CDTF">2023-09-30T14:57:14Z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553389ce46894e40b2302e33fe78a34d</vt:lpwstr>
  </property>
  <property fmtid="{D5CDD505-2E9C-101B-9397-08002B2CF9AE}" pid="3" name="KSOProductBuildVer">
    <vt:lpwstr>1033-12.2.0.13215</vt:lpwstr>
  </property>
</Properties>
</file>