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Count of Employee by Experience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 of Employee by Grade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Percentage of Employee Promotion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2ae617a-1b47-4403-b8e5-142204b554c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0f212f7e9f2439b" /><Relationship Type="http://schemas.openxmlformats.org/officeDocument/2006/relationships/slideLayout" Target="/ppt/slideLayouts/slideLayout8.xml" Id="R24efd3f209744f91" /><Relationship Type="http://schemas.openxmlformats.org/officeDocument/2006/relationships/hyperlink" Target="https://app.powerbi.com/groups/me/reports/62ae617a-1b47-4403-b8e5-142204b554cd/?pbi_source=PowerPoint" TargetMode="External" Id="RelId0" /><Relationship Type="http://schemas.openxmlformats.org/officeDocument/2006/relationships/image" Target="/ppt/media/image4.png" Id="imgId1305194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Assignment_3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6/22/2022 5:56:03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6/22/2022 5:55:15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unt of Employee by Experience ,Count of Employee by Grade ,Percentage of Employee Promotion ,textbox ,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0519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