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 of Employee by Experience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of Employee by Grade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of Employee Promotion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2ae617a-1b47-4403-b8e5-142204b554c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5402cababb44100" /><Relationship Type="http://schemas.openxmlformats.org/officeDocument/2006/relationships/slideLayout" Target="/ppt/slideLayouts/slideLayout8.xml" Id="R56d7c30aca224448" /><Relationship Type="http://schemas.openxmlformats.org/officeDocument/2006/relationships/hyperlink" Target="https://app.powerbi.com/groups/me/reports/62ae617a-1b47-4403-b8e5-142204b554cd/?pbi_source=PowerPoint" TargetMode="External" Id="RelId0" /><Relationship Type="http://schemas.openxmlformats.org/officeDocument/2006/relationships/image" Target="/ppt/media/image4.png" Id="imgId1301757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Assignment_3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6/21/2022 7:27:13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6/21/2022 7:26:26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 of Employee by Experience ,Count of Employee by Grade ,Percentage of Employee Promotion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0175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