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by Region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by Month and Region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Month Filter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gauge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31ca8550-a33c-4ead-b2b6-a50d24b155bf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894a224ca635435b" /><Relationship Type="http://schemas.openxmlformats.org/officeDocument/2006/relationships/slideLayout" Target="/ppt/slideLayouts/slideLayout8.xml" Id="Rf235499b7191477b" /><Relationship Type="http://schemas.openxmlformats.org/officeDocument/2006/relationships/hyperlink" Target="https://app.powerbi.com/groups/me/reports/31ca8550-a33c-4ead-b2b6-a50d24b155bf/?pbi_source=PowerPoint" TargetMode="External" Id="RelId0" /><Relationship Type="http://schemas.openxmlformats.org/officeDocument/2006/relationships/image" Target="/ppt/media/image4.png" Id="imgId1294869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Assignment_1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6/19/2022 10:51:38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6/19/2022 10:49:56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ard ,card ,card ,card ,Sales by Region ,Sales by Month and Region ,Month Filter ,gaug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294869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