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Number of Employees Per Department With Address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Number of Training per Department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Status of the Training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Training Details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No: of Employees in Previous Designation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Department Wise Total Salary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Designation Wise Total Salary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fda7af9-bf06-41ca-8fe5-2a918d870b7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fcf1a62874d4536" /><Relationship Type="http://schemas.openxmlformats.org/officeDocument/2006/relationships/slideLayout" Target="/ppt/slideLayouts/slideLayout8.xml" Id="R6e9fc603a312492d" /><Relationship Type="http://schemas.openxmlformats.org/officeDocument/2006/relationships/hyperlink" Target="https://app.powerbi.com/groups/me/reports/9fda7af9-bf06-41ca-8fe5-2a918d870b7f/?pbi_source=PowerPoint" TargetMode="External" Id="RelId0" /><Relationship Type="http://schemas.openxmlformats.org/officeDocument/2006/relationships/image" Target="/ppt/media/image4.png" Id="imgId1305214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Assignment_4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6/22/2022 6:25:00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6/22/2022 6:23:02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Number of Employees Per Department With Address ,Number of Training per Department  ,Status of the Training ,card ,card ,Training Details ,No: of Employees in Previous Designation ,Department Wise Total Salary ,Designation Wise Total Salary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05214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