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Employee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Employee by Job Classification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Employee by Tenure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Employee by Each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45b94bc-7c30-4ec7-b187-2e09c489cb8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0fd5d509c9f4b2e" /><Relationship Type="http://schemas.openxmlformats.org/officeDocument/2006/relationships/slideLayout" Target="/ppt/slideLayouts/slideLayout8.xml" Id="R56ed651cd71a49de" /><Relationship Type="http://schemas.openxmlformats.org/officeDocument/2006/relationships/hyperlink" Target="https://app.powerbi.com/groups/me/reports/a45b94bc-7c30-4ec7-b187-2e09c489cb84/?pbi_source=PowerPoint" TargetMode="External" Id="RelId0" /><Relationship Type="http://schemas.openxmlformats.org/officeDocument/2006/relationships/image" Target="/ppt/media/image4.png" Id="imgId1298474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Assignment_2</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6/20/2022 6:13:19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6/20/2022 6:12:42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textbox ,card ,Count of Employee by Region ,Count of Employee by Job Classification ,Count of Employee by Tenure ,Count of Employee by Each Month.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98474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