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73" r:id="rId12"/>
    <p:sldId id="271" r:id="rId13"/>
    <p:sldId id="267" r:id="rId14"/>
    <p:sldId id="268" r:id="rId15"/>
    <p:sldId id="269" r:id="rId16"/>
    <p:sldId id="266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3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6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3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2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0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3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7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7272-E52B-49B9-BC6A-D1FFABD37169}" type="datetimeFigureOut">
              <a:rPr lang="en-IN" smtClean="0"/>
              <a:t>03-10-2022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D56C-C40B-4243-906E-B6D8B3998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5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mira.com/product/cloud-security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Challenges in cloud computing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76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SaaS Security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787825" cy="5760640"/>
          </a:xfrm>
        </p:spPr>
        <p:txBody>
          <a:bodyPr>
            <a:normAutofit fontScale="25000" lnSpcReduction="20000"/>
          </a:bodyPr>
          <a:lstStyle/>
          <a:p>
            <a:r>
              <a:rPr lang="en-IN" sz="6400" dirty="0" smtClean="0"/>
              <a:t>Several </a:t>
            </a:r>
            <a:r>
              <a:rPr lang="en-IN" sz="6400" dirty="0"/>
              <a:t>types of security solutions can help organizations improve SaaS security. The solutions can be implemented separately or together as part of a CASB.:</a:t>
            </a:r>
          </a:p>
          <a:p>
            <a:pPr lvl="0"/>
            <a:r>
              <a:rPr lang="en-IN" sz="6400" b="1" dirty="0"/>
              <a:t>Data loss prevention (DLP)</a:t>
            </a:r>
            <a:r>
              <a:rPr lang="en-IN" sz="6400" dirty="0"/>
              <a:t> safeguards intellectual property and protects sensitive data in cloud applications, as well as at endpoints such as laptops</a:t>
            </a:r>
            <a:r>
              <a:rPr lang="en-IN" sz="6400" dirty="0" smtClean="0"/>
              <a:t>. </a:t>
            </a:r>
            <a:r>
              <a:rPr lang="en-IN" sz="6400" dirty="0"/>
              <a:t>Organizations can define data access policies that DLP enforces.</a:t>
            </a:r>
          </a:p>
          <a:p>
            <a:pPr lvl="0"/>
            <a:r>
              <a:rPr lang="en-IN" sz="6400" b="1" dirty="0"/>
              <a:t>Compliance solutions</a:t>
            </a:r>
            <a:r>
              <a:rPr lang="en-IN" sz="6400" dirty="0"/>
              <a:t> provide controls and reporting capabilities to ensure compliance with government and industry regulations.</a:t>
            </a:r>
          </a:p>
          <a:p>
            <a:pPr lvl="0"/>
            <a:r>
              <a:rPr lang="en-IN" sz="6400" b="1" dirty="0"/>
              <a:t>Advanced malware prevention </a:t>
            </a:r>
            <a:r>
              <a:rPr lang="en-IN" sz="6400" dirty="0"/>
              <a:t>includes technologies such as </a:t>
            </a:r>
            <a:r>
              <a:rPr lang="en-IN" sz="6400" dirty="0" smtClean="0"/>
              <a:t>behavioural </a:t>
            </a:r>
            <a:r>
              <a:rPr lang="en-IN" sz="6400" dirty="0"/>
              <a:t>analytics and real-time threat intelligence that can help detect and block zero-day attacks and malicious files that may be spread through cloud email and file sharing applications.</a:t>
            </a:r>
          </a:p>
          <a:p>
            <a:pPr lvl="0"/>
            <a:r>
              <a:rPr lang="en-IN" sz="6400" b="1" dirty="0"/>
              <a:t>Cloud access security brokers (CASBs) </a:t>
            </a:r>
            <a:r>
              <a:rPr lang="en-IN" sz="6400" dirty="0"/>
              <a:t>protect enterprise data and users across all cloud services, including SaaS, PaaS, and IaaS</a:t>
            </a:r>
            <a:r>
              <a:rPr lang="en-IN" sz="6400" dirty="0" smtClean="0"/>
              <a:t>.</a:t>
            </a:r>
          </a:p>
          <a:p>
            <a:pPr lvl="0"/>
            <a:r>
              <a:rPr lang="en-IN" sz="6400" dirty="0" smtClean="0"/>
              <a:t> </a:t>
            </a:r>
            <a:r>
              <a:rPr lang="en-IN" sz="6400" dirty="0"/>
              <a:t>According to Gartner's Magic Quadrant for Cloud Access Security Brokers</a:t>
            </a:r>
            <a:r>
              <a:rPr lang="en-IN" sz="6400" dirty="0" smtClean="0"/>
              <a:t>,</a:t>
            </a:r>
          </a:p>
          <a:p>
            <a:pPr lvl="0"/>
            <a:r>
              <a:rPr lang="en-IN" sz="6400" dirty="0" smtClean="0"/>
              <a:t> </a:t>
            </a:r>
            <a:r>
              <a:rPr lang="en-IN" sz="6400" dirty="0"/>
              <a:t>CASBs detect threats and provide IT departments with greater visibility into data usage and user </a:t>
            </a:r>
            <a:r>
              <a:rPr lang="en-IN" sz="6400" dirty="0" smtClean="0"/>
              <a:t>behaviour </a:t>
            </a:r>
            <a:r>
              <a:rPr lang="en-IN" sz="6400" dirty="0"/>
              <a:t>for cloud services, end users, and devices. </a:t>
            </a:r>
            <a:endParaRPr lang="en-IN" sz="6400" dirty="0" smtClean="0"/>
          </a:p>
          <a:p>
            <a:pPr lvl="0"/>
            <a:r>
              <a:rPr lang="en-IN" sz="6400" dirty="0" smtClean="0"/>
              <a:t>CASBs </a:t>
            </a:r>
            <a:r>
              <a:rPr lang="en-IN" sz="6400" dirty="0"/>
              <a:t>also act immediately to remediate security threats by eliminating security misconfigurations and correcting high-risk user activities applications</a:t>
            </a:r>
            <a:r>
              <a:rPr lang="en-IN" sz="6400" dirty="0" smtClean="0"/>
              <a:t>.</a:t>
            </a:r>
          </a:p>
          <a:p>
            <a:pPr lvl="0"/>
            <a:r>
              <a:rPr lang="en-IN" sz="6400" dirty="0" smtClean="0"/>
              <a:t> </a:t>
            </a:r>
            <a:r>
              <a:rPr lang="en-IN" sz="6400" dirty="0"/>
              <a:t>CASBs provide a variety of security services, including:</a:t>
            </a:r>
            <a:br>
              <a:rPr lang="en-IN" sz="6400" dirty="0"/>
            </a:br>
            <a:endParaRPr lang="en-IN" sz="6400" dirty="0"/>
          </a:p>
          <a:p>
            <a:pPr lvl="1"/>
            <a:r>
              <a:rPr lang="en-IN" sz="6400" dirty="0"/>
              <a:t>Monitoring for unauthorized cloud services</a:t>
            </a:r>
          </a:p>
          <a:p>
            <a:pPr lvl="1"/>
            <a:r>
              <a:rPr lang="en-IN" sz="6400" dirty="0"/>
              <a:t>Enforcing data security policies including encryption</a:t>
            </a:r>
          </a:p>
          <a:p>
            <a:pPr lvl="1"/>
            <a:r>
              <a:rPr lang="en-IN" sz="6400" dirty="0"/>
              <a:t>Collecting details about users who access data in cloud services from any device or location</a:t>
            </a:r>
          </a:p>
          <a:p>
            <a:pPr lvl="1"/>
            <a:r>
              <a:rPr lang="en-IN" sz="6400" dirty="0"/>
              <a:t>Restricting access to cloud services based on the user, device, and application</a:t>
            </a:r>
          </a:p>
          <a:p>
            <a:pPr lvl="1"/>
            <a:r>
              <a:rPr lang="en-IN" sz="6400" dirty="0"/>
              <a:t>Providing compliance 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6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1" dirty="0"/>
              <a:t>CASB solutions, which are typically SaaS applications, may provide additional capabilities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                 </a:t>
            </a:r>
            <a:r>
              <a:rPr lang="en-IN" dirty="0"/>
              <a:t>These may include:</a:t>
            </a:r>
            <a:endParaRPr lang="en-IN" sz="2800" dirty="0"/>
          </a:p>
          <a:p>
            <a:pPr lvl="0"/>
            <a:r>
              <a:rPr lang="en-IN" dirty="0"/>
              <a:t>File encryption</a:t>
            </a:r>
            <a:endParaRPr lang="en-IN" sz="2800" dirty="0"/>
          </a:p>
          <a:p>
            <a:pPr lvl="0"/>
            <a:r>
              <a:rPr lang="en-IN" dirty="0"/>
              <a:t>Pre-built policy templates to guide IT staff through the process of policy creation</a:t>
            </a:r>
            <a:endParaRPr lang="en-IN" sz="2800" dirty="0"/>
          </a:p>
          <a:p>
            <a:pPr lvl="0"/>
            <a:r>
              <a:rPr lang="en-IN" dirty="0"/>
              <a:t>User entity </a:t>
            </a:r>
            <a:r>
              <a:rPr lang="en-IN" dirty="0" smtClean="0"/>
              <a:t>behaviour </a:t>
            </a:r>
            <a:r>
              <a:rPr lang="en-IN" dirty="0"/>
              <a:t>analytics (UEBA) backed by machine learning</a:t>
            </a:r>
            <a:endParaRPr lang="en-IN" sz="2800" dirty="0"/>
          </a:p>
          <a:p>
            <a:pPr lvl="0"/>
            <a:r>
              <a:rPr lang="en-IN" dirty="0"/>
              <a:t>In-application coaching to help end users learn improved security practices</a:t>
            </a:r>
            <a:endParaRPr lang="en-IN" sz="2800" dirty="0"/>
          </a:p>
          <a:p>
            <a:pPr lvl="0"/>
            <a:r>
              <a:rPr lang="en-IN" dirty="0"/>
              <a:t>Security configuration audits to suggest changes to security settings based on best practices</a:t>
            </a:r>
            <a:endParaRPr lang="en-IN" sz="2800" dirty="0"/>
          </a:p>
          <a:p>
            <a:r>
              <a:rPr lang="en-IN" dirty="0"/>
              <a:t>IT departments can learn to protect their cloud applications and data by following cloud security best practices and implementing effective SaaS security solutions. </a:t>
            </a:r>
            <a:endParaRPr lang="en-IN" dirty="0" smtClean="0"/>
          </a:p>
          <a:p>
            <a:r>
              <a:rPr lang="en-IN" dirty="0" smtClean="0"/>
              <a:t>Cloud </a:t>
            </a:r>
            <a:r>
              <a:rPr lang="en-IN" dirty="0"/>
              <a:t>security solutions from </a:t>
            </a:r>
            <a:r>
              <a:rPr lang="en-IN" dirty="0" smtClean="0"/>
              <a:t>Sky high </a:t>
            </a:r>
            <a:r>
              <a:rPr lang="en-IN" dirty="0"/>
              <a:t>Security enable organizations to accelerate their business growth by giving them visibility and control over their applications, devices, and data. </a:t>
            </a:r>
            <a:endParaRPr lang="en-IN" sz="2800" dirty="0"/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3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208912" cy="46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71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sz="1800" dirty="0" smtClean="0"/>
              <a:t>Application </a:t>
            </a:r>
            <a:r>
              <a:rPr lang="en-IN" sz="1800" dirty="0"/>
              <a:t>security is </a:t>
            </a:r>
            <a:r>
              <a:rPr lang="en-IN" sz="1800" b="1" dirty="0"/>
              <a:t>the process of developing, adding, and testing security features within applications to prevent security vulnerabilities against threats such as unauthorized access and modification</a:t>
            </a:r>
            <a:r>
              <a:rPr lang="en-IN" sz="18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20891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94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security is </a:t>
            </a:r>
            <a:r>
              <a:rPr lang="en-IN" b="1" dirty="0"/>
              <a:t>the process of developing, adding, and testing security features within applications to prevent security vulnerabilities against threats such as unauthorized access and modification</a:t>
            </a:r>
            <a:r>
              <a:rPr lang="en-IN" dirty="0"/>
              <a:t>.</a:t>
            </a:r>
          </a:p>
        </p:txBody>
      </p:sp>
      <p:sp>
        <p:nvSpPr>
          <p:cNvPr id="4" name="AutoShape 2" descr="Image result for – Application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20688"/>
            <a:ext cx="7712025" cy="547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7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 machine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Virtual Machine Security</a:t>
            </a:r>
            <a:r>
              <a:rPr lang="en-IN" dirty="0"/>
              <a:t> is part of computer </a:t>
            </a:r>
            <a:r>
              <a:rPr lang="en-IN" b="1" dirty="0"/>
              <a:t>security</a:t>
            </a:r>
            <a:r>
              <a:rPr lang="en-IN" dirty="0"/>
              <a:t> and major </a:t>
            </a:r>
            <a:r>
              <a:rPr lang="en-IN" b="1" dirty="0"/>
              <a:t>security</a:t>
            </a:r>
            <a:r>
              <a:rPr lang="en-IN" dirty="0"/>
              <a:t> measures to partake when dealing with virtual networks are elaborated.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3708"/>
            <a:ext cx="770485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6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Cloud security monitoring</a:t>
            </a:r>
            <a:r>
              <a:rPr lang="en-IN" dirty="0"/>
              <a:t> is the practice of continuously supervising both virtual and physical servers to </a:t>
            </a:r>
            <a:r>
              <a:rPr lang="en-IN" dirty="0" smtClean="0"/>
              <a:t>analyse </a:t>
            </a:r>
            <a:r>
              <a:rPr lang="en-IN" dirty="0"/>
              <a:t>data for threats and </a:t>
            </a:r>
            <a:r>
              <a:rPr lang="en-IN" dirty="0" smtClean="0"/>
              <a:t>vulnerabilities . </a:t>
            </a:r>
          </a:p>
          <a:p>
            <a:r>
              <a:rPr lang="en-IN" dirty="0" smtClean="0"/>
              <a:t>Cloud </a:t>
            </a:r>
            <a:r>
              <a:rPr lang="en-IN" dirty="0"/>
              <a:t>security monitoring solutions often rely on automation to measure and assess </a:t>
            </a:r>
            <a:r>
              <a:rPr lang="en-IN" dirty="0" smtClean="0"/>
              <a:t>behaviours </a:t>
            </a:r>
            <a:r>
              <a:rPr lang="en-IN" dirty="0"/>
              <a:t>related to data, applications and infrastructure. </a:t>
            </a:r>
          </a:p>
        </p:txBody>
      </p:sp>
    </p:spTree>
    <p:extLst>
      <p:ext uri="{BB962C8B-B14F-4D97-AF65-F5344CB8AC3E}">
        <p14:creationId xmlns:p14="http://schemas.microsoft.com/office/powerpoint/2010/main" val="3392126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Identity access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Identity and access management ensures the right people get</a:t>
            </a:r>
          </a:p>
          <a:p>
            <a:r>
              <a:rPr lang="en-IN" dirty="0" smtClean="0"/>
              <a:t>The right access to the</a:t>
            </a:r>
          </a:p>
          <a:p>
            <a:r>
              <a:rPr lang="en-IN" dirty="0"/>
              <a:t> </a:t>
            </a:r>
            <a:r>
              <a:rPr lang="en-IN" dirty="0" smtClean="0"/>
              <a:t>the right resources</a:t>
            </a:r>
          </a:p>
          <a:p>
            <a:r>
              <a:rPr lang="en-IN" dirty="0" smtClean="0"/>
              <a:t>At the right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77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Identity Management and </a:t>
            </a:r>
            <a:r>
              <a:rPr lang="en-IN" dirty="0" err="1"/>
              <a:t>Acc</a:t>
            </a:r>
            <a:r>
              <a:rPr lang="en-IN" dirty="0"/>
              <a:t>- Identity Management and Access </a:t>
            </a:r>
            <a:r>
              <a:rPr lang="en-IN" dirty="0" err="1"/>
              <a:t>Controless</a:t>
            </a:r>
            <a:r>
              <a:rPr lang="en-IN" dirty="0"/>
              <a:t> Control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46" y="2713862"/>
            <a:ext cx="5143500" cy="142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Identity access management lifecycle powerpoint slide deck samples Slid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47" y="138112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85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Identity access management lifecycle powerpoint slide deck samples Slide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27383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12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Challenges in cloud computing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Cloud computing is an emerging technology and has many  challenges in various aspects of information handling</a:t>
            </a:r>
          </a:p>
          <a:p>
            <a:r>
              <a:rPr lang="en-IN" dirty="0" smtClean="0"/>
              <a:t>Challenges :working on public getting into the organization it provides cloud services</a:t>
            </a:r>
          </a:p>
          <a:p>
            <a:r>
              <a:rPr lang="en-IN" dirty="0" smtClean="0"/>
              <a:t>They have protect security to public and face some challenges</a:t>
            </a:r>
          </a:p>
          <a:p>
            <a:endParaRPr lang="en-IN" dirty="0" smtClean="0"/>
          </a:p>
          <a:p>
            <a:r>
              <a:rPr lang="en-IN" dirty="0" smtClean="0"/>
              <a:t>1. security and privacy: confidential data security</a:t>
            </a:r>
          </a:p>
          <a:p>
            <a:r>
              <a:rPr lang="en-IN" dirty="0" smtClean="0"/>
              <a:t>2. interoperability :system to work with other product</a:t>
            </a:r>
          </a:p>
          <a:p>
            <a:r>
              <a:rPr lang="en-IN" dirty="0" smtClean="0"/>
              <a:t>3.portabbility: face challenges</a:t>
            </a:r>
          </a:p>
          <a:p>
            <a:r>
              <a:rPr lang="en-IN" dirty="0" smtClean="0"/>
              <a:t>4.service quality: highly secured</a:t>
            </a:r>
          </a:p>
          <a:p>
            <a:r>
              <a:rPr lang="en-IN" dirty="0" smtClean="0"/>
              <a:t>5. computing performance: efficiency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26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dentity access management lifecycle powerpoint slide deck samples Slide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3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7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24936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01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517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061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440"/>
            <a:ext cx="8964488" cy="748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80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046156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233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820472" cy="586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388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1667">
            <a:off x="399020" y="-105342"/>
            <a:ext cx="8635113" cy="678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167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88640"/>
            <a:ext cx="8046156" cy="593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88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260648"/>
            <a:ext cx="8046156" cy="586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7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1.Security and privacy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These are the  main challenges in cloud  computing</a:t>
            </a:r>
          </a:p>
          <a:p>
            <a:r>
              <a:rPr lang="en-IN" dirty="0" smtClean="0"/>
              <a:t>-these challenges can be reduced by using security application encrypted file systems, data loss  software</a:t>
            </a:r>
          </a:p>
          <a:p>
            <a:endParaRPr lang="en-IN" dirty="0" smtClean="0"/>
          </a:p>
          <a:p>
            <a:r>
              <a:rPr lang="en-IN" dirty="0" smtClean="0"/>
              <a:t>2. interoperability: the  application on one platform should be able to incorporate services from the other platform. This is known as interoperability</a:t>
            </a:r>
          </a:p>
          <a:p>
            <a:r>
              <a:rPr lang="en-IN" dirty="0" smtClean="0"/>
              <a:t>* it is becoming possible through web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501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404664"/>
            <a:ext cx="8046156" cy="572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86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3.portability: the application running on one cloud  platform can be made to new cloud platform and it should operate correctly</a:t>
            </a:r>
          </a:p>
          <a:p>
            <a:r>
              <a:rPr lang="en-IN" dirty="0" smtClean="0"/>
              <a:t>4.service quality: the service level agreement of the providers are not enough to </a:t>
            </a:r>
            <a:r>
              <a:rPr lang="en-IN" dirty="0"/>
              <a:t>g</a:t>
            </a:r>
            <a:r>
              <a:rPr lang="en-IN" dirty="0" smtClean="0"/>
              <a:t>uarantee the availability and scalability </a:t>
            </a:r>
          </a:p>
          <a:p>
            <a:r>
              <a:rPr lang="en-IN" dirty="0" smtClean="0"/>
              <a:t>* the business disinclined to switch to cloud   without a strong service quality guarantee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0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IN" dirty="0" smtClean="0"/>
              <a:t>5. Computing performance: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High network bandwidth is needed for data intensive application on cloud, this result in high cost</a:t>
            </a:r>
          </a:p>
          <a:p>
            <a:r>
              <a:rPr lang="en-IN" dirty="0" smtClean="0"/>
              <a:t>* in cloud computing , low bandwidth does not meet the desired computing performance</a:t>
            </a:r>
          </a:p>
          <a:p>
            <a:r>
              <a:rPr lang="en-IN" dirty="0" smtClean="0"/>
              <a:t>6. Reliability and Availability:</a:t>
            </a:r>
          </a:p>
          <a:p>
            <a:r>
              <a:rPr lang="en-IN" dirty="0" smtClean="0"/>
              <a:t>* most of the business are dependent on service provided by third-party, hence it is mandatory for the cloud systems   to be reliable and </a:t>
            </a:r>
            <a:r>
              <a:rPr lang="en-IN" dirty="0" err="1" smtClean="0"/>
              <a:t>robustic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60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Security concerns or security issues in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1. confidentiality:  the online services are stored and data’s confidentiality should be maintained  you are the owner and only you can use it </a:t>
            </a:r>
          </a:p>
          <a:p>
            <a:r>
              <a:rPr lang="en-IN" dirty="0" err="1" smtClean="0"/>
              <a:t>E.g</a:t>
            </a:r>
            <a:r>
              <a:rPr lang="en-IN" dirty="0" smtClean="0"/>
              <a:t> </a:t>
            </a:r>
            <a:r>
              <a:rPr lang="en-IN" dirty="0" err="1" smtClean="0"/>
              <a:t>usr</a:t>
            </a:r>
            <a:r>
              <a:rPr lang="en-IN" dirty="0" smtClean="0"/>
              <a:t> A want to pass </a:t>
            </a:r>
            <a:r>
              <a:rPr lang="en-IN" dirty="0" err="1" smtClean="0"/>
              <a:t>msg</a:t>
            </a:r>
            <a:r>
              <a:rPr lang="en-IN" dirty="0" smtClean="0"/>
              <a:t> to </a:t>
            </a:r>
            <a:r>
              <a:rPr lang="en-IN" dirty="0" err="1" smtClean="0"/>
              <a:t>usr</a:t>
            </a:r>
            <a:r>
              <a:rPr lang="en-IN" dirty="0" smtClean="0"/>
              <a:t> B the third party  does  read by third party</a:t>
            </a:r>
          </a:p>
          <a:p>
            <a:r>
              <a:rPr lang="en-IN" dirty="0" smtClean="0"/>
              <a:t>2. Integrity: which ever data is stored in cloud should not change by third person</a:t>
            </a:r>
          </a:p>
          <a:p>
            <a:r>
              <a:rPr lang="en-IN" dirty="0"/>
              <a:t> </a:t>
            </a:r>
            <a:r>
              <a:rPr lang="en-IN" dirty="0" smtClean="0"/>
              <a:t>e. g data is getting migrated from amazon to google  </a:t>
            </a:r>
            <a:r>
              <a:rPr lang="en-IN" dirty="0" err="1" smtClean="0"/>
              <a:t>csp</a:t>
            </a:r>
            <a:r>
              <a:rPr lang="en-IN" dirty="0" smtClean="0"/>
              <a:t> should take care</a:t>
            </a:r>
          </a:p>
          <a:p>
            <a:r>
              <a:rPr lang="en-IN" dirty="0" smtClean="0"/>
              <a:t>3.availability : the  </a:t>
            </a:r>
            <a:r>
              <a:rPr lang="en-IN" dirty="0" err="1" smtClean="0"/>
              <a:t>csp</a:t>
            </a:r>
            <a:r>
              <a:rPr lang="en-IN" dirty="0" smtClean="0"/>
              <a:t>  (content security policy) are paid  user if the data is requested  they should be made available  request given at once made available</a:t>
            </a:r>
          </a:p>
          <a:p>
            <a:r>
              <a:rPr lang="en-IN" dirty="0" smtClean="0"/>
              <a:t>4. authentication: user id and password when recognised make him enter the cloud</a:t>
            </a:r>
          </a:p>
          <a:p>
            <a:r>
              <a:rPr lang="en-IN" dirty="0" smtClean="0"/>
              <a:t>5. authentication: services rights should be give </a:t>
            </a:r>
          </a:p>
          <a:p>
            <a:r>
              <a:rPr lang="en-IN" dirty="0" smtClean="0"/>
              <a:t>6. data access: access grant and deny  data  </a:t>
            </a:r>
          </a:p>
          <a:p>
            <a:r>
              <a:rPr lang="en-IN" dirty="0" smtClean="0"/>
              <a:t>7 data </a:t>
            </a:r>
            <a:r>
              <a:rPr lang="en-IN" dirty="0" err="1" smtClean="0"/>
              <a:t>seggregation</a:t>
            </a:r>
            <a:r>
              <a:rPr lang="en-IN" dirty="0" smtClean="0"/>
              <a:t>: entire world store the data in </a:t>
            </a:r>
            <a:r>
              <a:rPr lang="en-IN" dirty="0" err="1" smtClean="0"/>
              <a:t>pta</a:t>
            </a:r>
            <a:r>
              <a:rPr lang="en-IN" dirty="0" smtClean="0"/>
              <a:t> byte </a:t>
            </a:r>
            <a:r>
              <a:rPr lang="en-IN" dirty="0" err="1" smtClean="0"/>
              <a:t>tera</a:t>
            </a:r>
            <a:r>
              <a:rPr lang="en-IN" dirty="0" smtClean="0"/>
              <a:t> byte  individual data has to be  </a:t>
            </a:r>
            <a:r>
              <a:rPr lang="en-IN" dirty="0" err="1" smtClean="0"/>
              <a:t>seperated</a:t>
            </a:r>
            <a:r>
              <a:rPr lang="en-IN" dirty="0" smtClean="0"/>
              <a:t> </a:t>
            </a:r>
          </a:p>
          <a:p>
            <a:r>
              <a:rPr lang="en-IN" dirty="0" smtClean="0"/>
              <a:t>8.privacy: </a:t>
            </a:r>
            <a:r>
              <a:rPr lang="en-IN" dirty="0" err="1" smtClean="0"/>
              <a:t>scp</a:t>
            </a:r>
            <a:r>
              <a:rPr lang="en-IN" dirty="0" smtClean="0"/>
              <a:t>  (secure content protect) has to provide privacy the cloud users address should be hidden by outer world</a:t>
            </a:r>
          </a:p>
          <a:p>
            <a:r>
              <a:rPr lang="en-IN" dirty="0" smtClean="0"/>
              <a:t>9 recovery: if cloud is taken for storing imp data how to maintain it how keep control of multiple copies</a:t>
            </a:r>
          </a:p>
          <a:p>
            <a:r>
              <a:rPr lang="en-IN" dirty="0" smtClean="0"/>
              <a:t>Cloud service provider should have to maintain the original data</a:t>
            </a:r>
          </a:p>
          <a:p>
            <a:r>
              <a:rPr lang="en-IN" dirty="0" err="1" smtClean="0"/>
              <a:t>Mulitenancy</a:t>
            </a:r>
            <a:r>
              <a:rPr lang="en-IN" dirty="0" smtClean="0"/>
              <a:t>: </a:t>
            </a:r>
            <a:r>
              <a:rPr lang="en-IN" dirty="0" err="1" smtClean="0"/>
              <a:t>ws</a:t>
            </a:r>
            <a:r>
              <a:rPr lang="en-IN" dirty="0" smtClean="0"/>
              <a:t> </a:t>
            </a:r>
            <a:r>
              <a:rPr lang="en-IN" dirty="0" err="1" smtClean="0"/>
              <a:t>os</a:t>
            </a:r>
            <a:r>
              <a:rPr lang="en-IN" dirty="0" smtClean="0"/>
              <a:t> VM ware s/w is installed : individual physical machine lot of storage with the help of hypervisor store  parallel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4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What </a:t>
            </a:r>
            <a:r>
              <a:rPr lang="en-IN" dirty="0"/>
              <a:t>is autonomic security in cloud computing?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  <a:r>
              <a:rPr lang="en-IN" dirty="0"/>
              <a:t>We define Autonomic Security Operations as </a:t>
            </a:r>
            <a:r>
              <a:rPr lang="en-IN" b="1" dirty="0"/>
              <a:t>a combination of philosophies, </a:t>
            </a:r>
            <a:endParaRPr lang="en-IN" b="1" dirty="0" smtClean="0"/>
          </a:p>
          <a:p>
            <a:r>
              <a:rPr lang="en-IN" b="1" dirty="0" smtClean="0"/>
              <a:t>practices</a:t>
            </a:r>
            <a:r>
              <a:rPr lang="en-IN" b="1" dirty="0"/>
              <a:t>, and tools that improve an organization's ability to withstand security attacks through </a:t>
            </a:r>
            <a:r>
              <a:rPr lang="en-IN" b="1" dirty="0" smtClean="0"/>
              <a:t>and </a:t>
            </a:r>
            <a:r>
              <a:rPr lang="en-IN" b="1" dirty="0"/>
              <a:t>adaptive, agile, and highly automated approach to threat management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2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Autonomic security in cloud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fontAlgn="base"/>
            <a:endParaRPr lang="en-IN" b="1" dirty="0" smtClean="0"/>
          </a:p>
          <a:p>
            <a:pPr fontAlgn="base"/>
            <a:r>
              <a:rPr lang="en-IN" sz="4500" b="1" dirty="0"/>
              <a:t>The Autonomic Computing must involve the following 3 </a:t>
            </a:r>
            <a:r>
              <a:rPr lang="en-IN" sz="4500" b="1" dirty="0" smtClean="0"/>
              <a:t>properties</a:t>
            </a:r>
          </a:p>
          <a:p>
            <a:pPr fontAlgn="base"/>
            <a:endParaRPr lang="en-IN" sz="4500" b="1" dirty="0"/>
          </a:p>
          <a:p>
            <a:pPr fontAlgn="base"/>
            <a:r>
              <a:rPr lang="en-IN" sz="4500" b="1" dirty="0" smtClean="0"/>
              <a:t>Automatic</a:t>
            </a:r>
            <a:r>
              <a:rPr lang="en-IN" sz="4500" b="1" dirty="0"/>
              <a:t>:</a:t>
            </a:r>
            <a:r>
              <a:rPr lang="en-IN" sz="4500" dirty="0"/>
              <a:t> It must be able to execute its operations without human intervention.</a:t>
            </a:r>
          </a:p>
          <a:p>
            <a:pPr fontAlgn="base"/>
            <a:r>
              <a:rPr lang="en-IN" sz="4500" b="1" dirty="0"/>
              <a:t>Adaptive:</a:t>
            </a:r>
            <a:r>
              <a:rPr lang="en-IN" sz="4500" dirty="0"/>
              <a:t> Autonomic computers must be able to make changes according to their environment and other unforeseen conditions such as security attacks and system breakdowns.</a:t>
            </a:r>
          </a:p>
          <a:p>
            <a:pPr fontAlgn="base"/>
            <a:r>
              <a:rPr lang="en-IN" sz="4500" b="1" dirty="0" smtClean="0"/>
              <a:t>Aware</a:t>
            </a:r>
            <a:r>
              <a:rPr lang="en-IN" sz="4500" b="1" dirty="0"/>
              <a:t>:</a:t>
            </a:r>
            <a:r>
              <a:rPr lang="en-IN" sz="4500" dirty="0"/>
              <a:t> it must also have awareness of the processes and internal states that would allow the previous two features to be executed</a:t>
            </a:r>
            <a:r>
              <a:rPr lang="en-IN" sz="4500" dirty="0" smtClean="0"/>
              <a:t>.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3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Advantages &amp;disadvantages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IN" b="1" dirty="0"/>
              <a:t>Advantages</a:t>
            </a:r>
          </a:p>
          <a:p>
            <a:pPr fontAlgn="base"/>
            <a:r>
              <a:rPr lang="en-IN" sz="6200" dirty="0"/>
              <a:t>It is an open-source.</a:t>
            </a:r>
          </a:p>
          <a:p>
            <a:pPr fontAlgn="base"/>
            <a:r>
              <a:rPr lang="en-IN" sz="6200" dirty="0"/>
              <a:t>It is an evolutionary technology that adapts itself to new changes.</a:t>
            </a:r>
          </a:p>
          <a:p>
            <a:pPr fontAlgn="base"/>
            <a:r>
              <a:rPr lang="en-IN" sz="6200" dirty="0"/>
              <a:t>It is optimized hence gives better efficiency and performance thereby taking lesser time in execution.</a:t>
            </a:r>
          </a:p>
          <a:p>
            <a:pPr fontAlgn="base"/>
            <a:r>
              <a:rPr lang="en-IN" sz="6200" dirty="0"/>
              <a:t>It is very secure and can counter system and security attacks automatically.</a:t>
            </a:r>
          </a:p>
          <a:p>
            <a:pPr fontAlgn="base"/>
            <a:r>
              <a:rPr lang="en-IN" sz="6200" dirty="0"/>
              <a:t>It has backup mechanisms that allow recovery from system failures and crashes.</a:t>
            </a:r>
          </a:p>
          <a:p>
            <a:pPr fontAlgn="base"/>
            <a:r>
              <a:rPr lang="en-IN" sz="6200" dirty="0"/>
              <a:t>It reduces the cost of owning (Total Cost of Ownership) such a mechanism as it is less prone to failure and can maintain itself.</a:t>
            </a:r>
          </a:p>
          <a:p>
            <a:pPr fontAlgn="base"/>
            <a:r>
              <a:rPr lang="en-IN" sz="6200" dirty="0"/>
              <a:t>It can set up itself thereby reducing the time taken in manual setup.</a:t>
            </a:r>
          </a:p>
          <a:p>
            <a:pPr fontAlgn="base"/>
            <a:r>
              <a:rPr lang="en-IN" sz="6200" b="1" dirty="0"/>
              <a:t>Disadvantages</a:t>
            </a:r>
          </a:p>
          <a:p>
            <a:pPr fontAlgn="base"/>
            <a:r>
              <a:rPr lang="en-IN" sz="6200" dirty="0"/>
              <a:t>There will always be a possibility of the system crashing or malfunctioning.</a:t>
            </a:r>
          </a:p>
          <a:p>
            <a:pPr fontAlgn="base"/>
            <a:r>
              <a:rPr lang="en-IN" sz="6200" dirty="0"/>
              <a:t>This would result in an increase in unemployment due to the lesser needs of people after it is implemented.</a:t>
            </a:r>
          </a:p>
          <a:p>
            <a:pPr fontAlgn="base"/>
            <a:r>
              <a:rPr lang="en-IN" sz="6200" dirty="0"/>
              <a:t>The affordability would be an issue because it would be expensive.</a:t>
            </a:r>
          </a:p>
          <a:p>
            <a:pPr fontAlgn="base"/>
            <a:r>
              <a:rPr lang="en-IN" sz="6200" dirty="0"/>
              <a:t>It would need people who are very skilled to manage or develop such systems, thereby increasing the cost to the company that employs them.</a:t>
            </a:r>
          </a:p>
          <a:p>
            <a:pPr fontAlgn="base"/>
            <a:r>
              <a:rPr lang="en-IN" sz="6200" dirty="0"/>
              <a:t>It is dependent on internet speed. Its performance decreases with a decrease in internet speed.</a:t>
            </a:r>
          </a:p>
          <a:p>
            <a:pPr fontAlgn="base"/>
            <a:r>
              <a:rPr lang="en-IN" sz="6200" dirty="0"/>
              <a:t>It would not be available in rural areas where there are lesser provisions of stable internet connection.</a:t>
            </a:r>
          </a:p>
          <a:p>
            <a:endParaRPr lang="en-IN" sz="6200" dirty="0"/>
          </a:p>
          <a:p>
            <a:endParaRPr lang="en-IN" sz="6200" dirty="0"/>
          </a:p>
        </p:txBody>
      </p:sp>
    </p:spTree>
    <p:extLst>
      <p:ext uri="{BB962C8B-B14F-4D97-AF65-F5344CB8AC3E}">
        <p14:creationId xmlns:p14="http://schemas.microsoft.com/office/powerpoint/2010/main" val="308573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955</Words>
  <Application>Microsoft Office PowerPoint</Application>
  <PresentationFormat>On-screen Show (4:3)</PresentationFormat>
  <Paragraphs>110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Module v</vt:lpstr>
      <vt:lpstr>Challenges in cloud computing </vt:lpstr>
      <vt:lpstr>1.Security and privacy</vt:lpstr>
      <vt:lpstr>PowerPoint Presentation</vt:lpstr>
      <vt:lpstr>5. Computing performance:</vt:lpstr>
      <vt:lpstr>Security concerns or security issues in cloud computing</vt:lpstr>
      <vt:lpstr> What is autonomic security in cloud computing? </vt:lpstr>
      <vt:lpstr>Autonomic security in cloud</vt:lpstr>
      <vt:lpstr>Advantages &amp;disadvantages</vt:lpstr>
      <vt:lpstr>SaaS Security solutions</vt:lpstr>
      <vt:lpstr>CASB solutions, which are typically SaaS applications, may provide additional capabilities.</vt:lpstr>
      <vt:lpstr>PowerPoint Presentation</vt:lpstr>
      <vt:lpstr>Application security</vt:lpstr>
      <vt:lpstr>Application security</vt:lpstr>
      <vt:lpstr>Virtual  machine security</vt:lpstr>
      <vt:lpstr>Security monitoring</vt:lpstr>
      <vt:lpstr>Identity access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v</dc:title>
  <dc:creator>admin</dc:creator>
  <cp:lastModifiedBy>admin</cp:lastModifiedBy>
  <cp:revision>44</cp:revision>
  <dcterms:created xsi:type="dcterms:W3CDTF">2022-06-06T05:58:54Z</dcterms:created>
  <dcterms:modified xsi:type="dcterms:W3CDTF">2022-10-03T02:25:19Z</dcterms:modified>
</cp:coreProperties>
</file>