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7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8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5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4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4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7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6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FACB9-23DC-49E8-BB9A-0DD6C4600A17}" type="datetimeFigureOut">
              <a:rPr lang="en-IN" smtClean="0"/>
              <a:t>16-08-2022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8881-F403-4EB0-A107-D742C518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8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Virtualization for data </a:t>
            </a:r>
            <a:r>
              <a:rPr lang="en-IN" dirty="0" err="1" smtClean="0"/>
              <a:t>center</a:t>
            </a:r>
            <a:r>
              <a:rPr lang="en-IN" dirty="0" smtClean="0"/>
              <a:t> automation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2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Traditional </a:t>
            </a:r>
            <a:r>
              <a:rPr lang="en-IN" dirty="0" smtClean="0"/>
              <a:t>operating </a:t>
            </a:r>
            <a:r>
              <a:rPr lang="en-IN" dirty="0" smtClean="0"/>
              <a:t>system and applications running  on them is encapsulated in VMS.</a:t>
            </a:r>
          </a:p>
          <a:p>
            <a:r>
              <a:rPr lang="en-IN" dirty="0" smtClean="0"/>
              <a:t>Only one OS runs in Virtualization while many applications run in the operating system</a:t>
            </a:r>
          </a:p>
          <a:p>
            <a:r>
              <a:rPr lang="en-IN" dirty="0" smtClean="0"/>
              <a:t>System virtualization allows multiple VMs to run on a physical machine and VM’s are completely isolated</a:t>
            </a:r>
          </a:p>
          <a:p>
            <a:r>
              <a:rPr lang="en-IN" dirty="0" smtClean="0"/>
              <a:t>To achieve encapsulation and isolation, both the system software and the h/w platform such as  CPU and chipsets  are updated rapidly</a:t>
            </a:r>
          </a:p>
          <a:p>
            <a:r>
              <a:rPr lang="en-IN" dirty="0" smtClean="0"/>
              <a:t>The storage system becomes the main bottleneck  of VM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2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In virtualization environments, a virtualization layer is inserted between the hardware and traditional operating systems</a:t>
            </a:r>
          </a:p>
          <a:p>
            <a:r>
              <a:rPr lang="en-IN" dirty="0" smtClean="0"/>
              <a:t>This procedure complicates storage operation</a:t>
            </a:r>
          </a:p>
          <a:p>
            <a:r>
              <a:rPr lang="en-IN" dirty="0" smtClean="0"/>
              <a:t>On the one hand, storage management of the </a:t>
            </a:r>
            <a:r>
              <a:rPr lang="en-IN" dirty="0" smtClean="0"/>
              <a:t>guest </a:t>
            </a:r>
            <a:r>
              <a:rPr lang="en-IN" dirty="0" smtClean="0"/>
              <a:t>OS cannot access the hard disk directly</a:t>
            </a:r>
          </a:p>
          <a:p>
            <a:r>
              <a:rPr lang="en-IN" dirty="0" smtClean="0"/>
              <a:t>On the other hand, many </a:t>
            </a:r>
            <a:r>
              <a:rPr lang="en-IN" dirty="0" smtClean="0"/>
              <a:t>gues</a:t>
            </a:r>
            <a:r>
              <a:rPr lang="en-IN" dirty="0" smtClean="0"/>
              <a:t>t </a:t>
            </a:r>
            <a:r>
              <a:rPr lang="en-IN" dirty="0" err="1" smtClean="0"/>
              <a:t>Oses</a:t>
            </a:r>
            <a:r>
              <a:rPr lang="en-IN" dirty="0" smtClean="0"/>
              <a:t> </a:t>
            </a:r>
            <a:r>
              <a:rPr lang="en-IN" dirty="0" smtClean="0"/>
              <a:t>contest the hard disk when many VM’s are running on a single physical machine</a:t>
            </a:r>
          </a:p>
          <a:p>
            <a:r>
              <a:rPr lang="en-IN" smtClean="0"/>
              <a:t>Therefore </a:t>
            </a:r>
            <a:r>
              <a:rPr lang="en-IN" dirty="0" smtClean="0"/>
              <a:t>storage management of the underlying VMM is much more complex than the guest </a:t>
            </a:r>
            <a:r>
              <a:rPr lang="en-IN" dirty="0" err="1" smtClean="0"/>
              <a:t>Oses</a:t>
            </a:r>
            <a:r>
              <a:rPr lang="en-IN" dirty="0" smtClean="0"/>
              <a:t> (traditional </a:t>
            </a:r>
            <a:r>
              <a:rPr lang="en-IN" dirty="0" err="1" smtClean="0"/>
              <a:t>Oses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centre automation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Huge volumes  of hardware and software, and database resources in these   data </a:t>
            </a:r>
            <a:r>
              <a:rPr lang="en-IN" dirty="0" smtClean="0"/>
              <a:t>centres </a:t>
            </a:r>
            <a:r>
              <a:rPr lang="en-IN" dirty="0" smtClean="0"/>
              <a:t>can be </a:t>
            </a:r>
            <a:r>
              <a:rPr lang="en-IN" dirty="0" smtClean="0"/>
              <a:t>allocated dynamically, </a:t>
            </a:r>
            <a:r>
              <a:rPr lang="en-IN" dirty="0" smtClean="0"/>
              <a:t>to millions of internet users simultaneously, with guaranteed </a:t>
            </a:r>
            <a:r>
              <a:rPr lang="en-IN" dirty="0" err="1" smtClean="0"/>
              <a:t>QoS</a:t>
            </a:r>
            <a:r>
              <a:rPr lang="en-IN" dirty="0" smtClean="0"/>
              <a:t> and cost effectiveness.</a:t>
            </a:r>
          </a:p>
          <a:p>
            <a:r>
              <a:rPr lang="en-IN" dirty="0" smtClean="0"/>
              <a:t>Google, Yahoo!, </a:t>
            </a:r>
            <a:r>
              <a:rPr lang="en-IN" dirty="0" err="1" smtClean="0"/>
              <a:t>Amzon</a:t>
            </a:r>
            <a:r>
              <a:rPr lang="en-IN" dirty="0" smtClean="0"/>
              <a:t>., Microsoft, HP,  Apple and IBM and the company have invested billions of dollars in data set construction and automation</a:t>
            </a:r>
          </a:p>
          <a:p>
            <a:r>
              <a:rPr lang="en-IN" dirty="0" smtClean="0"/>
              <a:t>Virtualization development highlights  high availability of resources , </a:t>
            </a:r>
            <a:r>
              <a:rPr lang="en-IN" dirty="0" smtClean="0"/>
              <a:t>backup </a:t>
            </a:r>
            <a:r>
              <a:rPr lang="en-IN" dirty="0" smtClean="0"/>
              <a:t>services, workload balancing and further increases in client basis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1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Server consolidation in data centres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In data centres a large number of </a:t>
            </a:r>
            <a:r>
              <a:rPr lang="en-IN" dirty="0" smtClean="0"/>
              <a:t>heterogeneous  </a:t>
            </a:r>
            <a:r>
              <a:rPr lang="en-IN" dirty="0" smtClean="0"/>
              <a:t>workload  can run on servers  at various times</a:t>
            </a:r>
          </a:p>
          <a:p>
            <a:r>
              <a:rPr lang="en-IN" dirty="0" smtClean="0"/>
              <a:t>These heterogeneous workloads can be roughly divided into  chatty workload and non-interactive </a:t>
            </a:r>
            <a:r>
              <a:rPr lang="en-IN" dirty="0" smtClean="0"/>
              <a:t>workload</a:t>
            </a:r>
            <a:endParaRPr lang="en-IN" dirty="0" smtClean="0"/>
          </a:p>
          <a:p>
            <a:r>
              <a:rPr lang="en-IN" dirty="0" smtClean="0"/>
              <a:t>Chatty workloads may burst at some point and return to another point</a:t>
            </a:r>
          </a:p>
          <a:p>
            <a:r>
              <a:rPr lang="en-IN" dirty="0" smtClean="0"/>
              <a:t>A web video service is an example of </a:t>
            </a:r>
            <a:r>
              <a:rPr lang="en-IN" dirty="0" err="1" smtClean="0"/>
              <a:t>this,whereby</a:t>
            </a:r>
            <a:r>
              <a:rPr lang="en-IN" dirty="0" smtClean="0"/>
              <a:t> a lot of people  use it at night and few people use it in day time.</a:t>
            </a:r>
          </a:p>
          <a:p>
            <a:r>
              <a:rPr lang="en-IN" dirty="0" smtClean="0"/>
              <a:t>Non-interactive workloads do not require people’s effort to make progress after they are submitted</a:t>
            </a:r>
          </a:p>
          <a:p>
            <a:r>
              <a:rPr lang="en-IN" dirty="0" smtClean="0"/>
              <a:t>High performance computing is a </a:t>
            </a:r>
            <a:r>
              <a:rPr lang="en-IN" dirty="0" smtClean="0"/>
              <a:t>typical </a:t>
            </a:r>
            <a:r>
              <a:rPr lang="en-IN" dirty="0" smtClean="0"/>
              <a:t>example of this</a:t>
            </a:r>
          </a:p>
          <a:p>
            <a:r>
              <a:rPr lang="en-IN" dirty="0" smtClean="0"/>
              <a:t>A workload will always be satisfied with all demand levels </a:t>
            </a:r>
            <a:r>
              <a:rPr lang="en-IN" dirty="0" smtClean="0"/>
              <a:t>statically </a:t>
            </a:r>
            <a:r>
              <a:rPr lang="en-IN" dirty="0" smtClean="0"/>
              <a:t>allocated enough resources so that peak demand is satisfied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7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need of server consolidation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Generally large amount of hardware</a:t>
            </a:r>
            <a:r>
              <a:rPr lang="en-IN" dirty="0" smtClean="0"/>
              <a:t>, space </a:t>
            </a:r>
            <a:r>
              <a:rPr lang="en-IN" dirty="0" smtClean="0"/>
              <a:t>,power and </a:t>
            </a:r>
            <a:r>
              <a:rPr lang="en-IN" dirty="0" smtClean="0"/>
              <a:t>management </a:t>
            </a:r>
            <a:r>
              <a:rPr lang="en-IN" dirty="0" smtClean="0"/>
              <a:t>cost </a:t>
            </a:r>
            <a:r>
              <a:rPr lang="en-IN" dirty="0" smtClean="0"/>
              <a:t>for the server  </a:t>
            </a:r>
            <a:r>
              <a:rPr lang="en-IN" dirty="0" smtClean="0"/>
              <a:t>is wasted</a:t>
            </a:r>
          </a:p>
          <a:p>
            <a:r>
              <a:rPr lang="en-IN" dirty="0" smtClean="0"/>
              <a:t>Server </a:t>
            </a:r>
            <a:r>
              <a:rPr lang="en-IN" dirty="0" smtClean="0"/>
              <a:t>consolidation </a:t>
            </a:r>
            <a:r>
              <a:rPr lang="en-IN" dirty="0" smtClean="0"/>
              <a:t>will give solution for this</a:t>
            </a:r>
          </a:p>
          <a:p>
            <a:r>
              <a:rPr lang="en-IN" dirty="0" smtClean="0"/>
              <a:t>Server </a:t>
            </a:r>
            <a:r>
              <a:rPr lang="en-IN" dirty="0" smtClean="0"/>
              <a:t>consolidation </a:t>
            </a:r>
            <a:r>
              <a:rPr lang="en-IN" dirty="0" smtClean="0"/>
              <a:t>is  an approach to improve  the low utility ratio</a:t>
            </a:r>
          </a:p>
          <a:p>
            <a:r>
              <a:rPr lang="en-IN" dirty="0" smtClean="0"/>
              <a:t>Hardware </a:t>
            </a:r>
            <a:r>
              <a:rPr lang="en-IN" dirty="0" smtClean="0"/>
              <a:t>resources by  reducing the number of physical servers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67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Among </a:t>
            </a:r>
            <a:r>
              <a:rPr lang="en-IN" dirty="0" smtClean="0"/>
              <a:t>several </a:t>
            </a:r>
            <a:r>
              <a:rPr lang="en-IN" dirty="0" smtClean="0"/>
              <a:t>server consolidation techniques, such as centralized physical consolidation, the </a:t>
            </a:r>
            <a:r>
              <a:rPr lang="en-IN" dirty="0" smtClean="0"/>
              <a:t>virtualization-based </a:t>
            </a:r>
            <a:r>
              <a:rPr lang="en-IN" dirty="0" smtClean="0"/>
              <a:t>server are most powerful</a:t>
            </a:r>
          </a:p>
          <a:p>
            <a:r>
              <a:rPr lang="en-IN" dirty="0" smtClean="0"/>
              <a:t>Data </a:t>
            </a:r>
            <a:r>
              <a:rPr lang="en-IN" dirty="0" smtClean="0"/>
              <a:t>centres </a:t>
            </a:r>
            <a:r>
              <a:rPr lang="en-IN" dirty="0" smtClean="0"/>
              <a:t>need to optimize their resource management </a:t>
            </a:r>
          </a:p>
          <a:p>
            <a:r>
              <a:rPr lang="en-IN" dirty="0" smtClean="0"/>
              <a:t>Server  virtualization enables smaller resource allocation</a:t>
            </a:r>
          </a:p>
          <a:p>
            <a:r>
              <a:rPr lang="en-IN" dirty="0" smtClean="0"/>
              <a:t>The use of VM;s increases resource management  complexity</a:t>
            </a:r>
          </a:p>
          <a:p>
            <a:r>
              <a:rPr lang="en-IN" dirty="0" smtClean="0"/>
              <a:t>This causes a challenge in terms of how to </a:t>
            </a:r>
            <a:r>
              <a:rPr lang="en-IN" dirty="0" smtClean="0"/>
              <a:t>improve  </a:t>
            </a:r>
            <a:r>
              <a:rPr lang="en-IN" dirty="0" smtClean="0"/>
              <a:t>resource as well as guarantee </a:t>
            </a:r>
            <a:r>
              <a:rPr lang="en-IN" dirty="0" err="1" smtClean="0"/>
              <a:t>QoS</a:t>
            </a:r>
            <a:r>
              <a:rPr lang="en-IN" dirty="0" smtClean="0"/>
              <a:t> in data </a:t>
            </a:r>
            <a:r>
              <a:rPr lang="en-IN" dirty="0" smtClean="0"/>
              <a:t>centres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07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smtClean="0"/>
              <a:t>Consolidation enhances </a:t>
            </a:r>
            <a:r>
              <a:rPr lang="en-IN" dirty="0" err="1" smtClean="0"/>
              <a:t>hardwareutilizatiom</a:t>
            </a: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Many underutilized server are consolidated into fewer servers to utilization.</a:t>
            </a:r>
          </a:p>
          <a:p>
            <a:pPr>
              <a:buFontTx/>
              <a:buChar char="-"/>
            </a:pPr>
            <a:r>
              <a:rPr lang="en-IN" dirty="0" smtClean="0"/>
              <a:t>Enables nor provisioning and deployment of resources</a:t>
            </a:r>
          </a:p>
          <a:p>
            <a:pPr>
              <a:buFontTx/>
              <a:buChar char="-"/>
            </a:pPr>
            <a:r>
              <a:rPr lang="en-IN" dirty="0" smtClean="0"/>
              <a:t>- in a virtual environment, the images f the guest </a:t>
            </a:r>
            <a:r>
              <a:rPr lang="en-IN" dirty="0" err="1" smtClean="0"/>
              <a:t>Oses</a:t>
            </a:r>
            <a:r>
              <a:rPr lang="en-IN" dirty="0" smtClean="0"/>
              <a:t> and their applications are cloned and reused</a:t>
            </a:r>
          </a:p>
          <a:p>
            <a:pPr>
              <a:buFontTx/>
              <a:buChar char="-"/>
            </a:pPr>
            <a:r>
              <a:rPr lang="en-IN" dirty="0" smtClean="0"/>
              <a:t>*the total cost  of ownership is reduced</a:t>
            </a:r>
          </a:p>
          <a:p>
            <a:pPr>
              <a:buFontTx/>
              <a:buChar char="-"/>
            </a:pPr>
            <a:r>
              <a:rPr lang="en-IN" dirty="0" smtClean="0"/>
              <a:t>-server virtualization reduces the purchases of new servers, a small data </a:t>
            </a:r>
            <a:r>
              <a:rPr lang="en-IN" dirty="0" err="1" smtClean="0"/>
              <a:t>cener</a:t>
            </a:r>
            <a:r>
              <a:rPr lang="en-IN" dirty="0" smtClean="0"/>
              <a:t> footprint. Lower maintenance costs, an lower power, cooling. And cabling requirement</a:t>
            </a:r>
          </a:p>
          <a:p>
            <a:pPr>
              <a:buFontTx/>
              <a:buChar char="-"/>
            </a:pPr>
            <a:r>
              <a:rPr lang="en-IN" dirty="0" smtClean="0"/>
              <a:t>Improves availability and business continuity</a:t>
            </a:r>
          </a:p>
          <a:p>
            <a:pPr>
              <a:buFontTx/>
              <a:buChar char="-"/>
            </a:pPr>
            <a:r>
              <a:rPr lang="en-IN" dirty="0" smtClean="0"/>
              <a:t>The crash of a guest OS has no effect on the host OS or any other </a:t>
            </a:r>
            <a:r>
              <a:rPr lang="en-IN" dirty="0" err="1" smtClean="0"/>
              <a:t>gues</a:t>
            </a:r>
            <a:r>
              <a:rPr lang="en-IN" dirty="0" smtClean="0"/>
              <a:t> OS</a:t>
            </a:r>
          </a:p>
          <a:p>
            <a:pPr>
              <a:buFontTx/>
              <a:buChar char="-"/>
            </a:pPr>
            <a:r>
              <a:rPr lang="en-IN" dirty="0" smtClean="0"/>
              <a:t>It becomes easier to transfer a VM from one server to another because virtual servers are unaware of the underlying </a:t>
            </a:r>
            <a:r>
              <a:rPr lang="en-IN" dirty="0" err="1" smtClean="0"/>
              <a:t>hardwae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513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In virtualized data centres, an efficient,, om-demand, fine-grained scheduler is one of the key factors to improve resource</a:t>
            </a:r>
          </a:p>
          <a:p>
            <a:r>
              <a:rPr lang="en-IN" dirty="0" smtClean="0"/>
              <a:t>Scheduling and reallocations can be done in a wide range of  set of data centres</a:t>
            </a:r>
          </a:p>
          <a:p>
            <a:r>
              <a:rPr lang="en-IN" dirty="0" smtClean="0"/>
              <a:t>The levels match at least, at the VM </a:t>
            </a:r>
            <a:r>
              <a:rPr lang="en-IN" dirty="0" err="1" smtClean="0"/>
              <a:t>level,serverlevel</a:t>
            </a:r>
            <a:r>
              <a:rPr lang="en-IN" dirty="0" smtClean="0"/>
              <a:t> and data </a:t>
            </a:r>
            <a:r>
              <a:rPr lang="en-IN" dirty="0" err="1" smtClean="0"/>
              <a:t>center</a:t>
            </a:r>
            <a:r>
              <a:rPr lang="en-IN" dirty="0" smtClean="0"/>
              <a:t> level</a:t>
            </a:r>
          </a:p>
          <a:p>
            <a:r>
              <a:rPr lang="en-IN" dirty="0" smtClean="0"/>
              <a:t>Scheduling and resource reallocations should be done</a:t>
            </a:r>
          </a:p>
          <a:p>
            <a:r>
              <a:rPr lang="en-IN" dirty="0" smtClean="0"/>
              <a:t>Due to the complexity of this current technique on </a:t>
            </a:r>
            <a:r>
              <a:rPr lang="en-IN" dirty="0" err="1" smtClean="0"/>
              <a:t>ly</a:t>
            </a:r>
            <a:r>
              <a:rPr lang="en-IN" dirty="0" smtClean="0"/>
              <a:t> focus on a single level or , at most two levels.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6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contoller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two levels of controller are</a:t>
            </a:r>
          </a:p>
          <a:p>
            <a:r>
              <a:rPr lang="en-IN" dirty="0" smtClean="0"/>
              <a:t>A local controller at the VM level and a global controller at  server level are designed</a:t>
            </a:r>
          </a:p>
          <a:p>
            <a:r>
              <a:rPr lang="en-IN" dirty="0" smtClean="0"/>
              <a:t>They implement autonomic resource allocation via the interaction of the local and global controllers</a:t>
            </a:r>
          </a:p>
          <a:p>
            <a:r>
              <a:rPr lang="en-IN" dirty="0" smtClean="0"/>
              <a:t>Multicore and virtualization are two cutting technique that enhance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20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storage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system virtualization, virtual storage </a:t>
            </a:r>
            <a:r>
              <a:rPr lang="en-IN" dirty="0" err="1" smtClean="0"/>
              <a:t>inc</a:t>
            </a:r>
            <a:r>
              <a:rPr lang="en-IN" dirty="0" smtClean="0"/>
              <a:t> ludes the storage managed by the VMM’s and guest </a:t>
            </a:r>
            <a:r>
              <a:rPr lang="en-IN" dirty="0" err="1" smtClean="0"/>
              <a:t>Oses</a:t>
            </a:r>
            <a:endParaRPr lang="en-IN" dirty="0" smtClean="0"/>
          </a:p>
          <a:p>
            <a:r>
              <a:rPr lang="en-IN" dirty="0" smtClean="0"/>
              <a:t>The data stored in this environment can be classified  in  two categories</a:t>
            </a:r>
          </a:p>
          <a:p>
            <a:r>
              <a:rPr lang="en-IN" dirty="0" smtClean="0"/>
              <a:t>VM images and application data</a:t>
            </a:r>
          </a:p>
          <a:p>
            <a:r>
              <a:rPr lang="en-IN" dirty="0" smtClean="0"/>
              <a:t>The VM images are special to the virtual environment, </a:t>
            </a:r>
          </a:p>
          <a:p>
            <a:r>
              <a:rPr lang="en-IN" dirty="0" smtClean="0"/>
              <a:t>Application data includes  al l other data which is the traditiona</a:t>
            </a:r>
            <a:r>
              <a:rPr lang="en-IN" dirty="0"/>
              <a:t>l</a:t>
            </a:r>
            <a:r>
              <a:rPr lang="en-IN" dirty="0" smtClean="0"/>
              <a:t> OS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8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775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Virtualization for data center automation</vt:lpstr>
      <vt:lpstr>Data centre automation</vt:lpstr>
      <vt:lpstr>Server consolidation in data centres</vt:lpstr>
      <vt:lpstr>The need of server consolidation</vt:lpstr>
      <vt:lpstr>contd</vt:lpstr>
      <vt:lpstr>Advantages</vt:lpstr>
      <vt:lpstr>PowerPoint Presentation</vt:lpstr>
      <vt:lpstr>contoller</vt:lpstr>
      <vt:lpstr>Virtual storage management</vt:lpstr>
      <vt:lpstr>contd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for data center automation</dc:title>
  <dc:creator>admin</dc:creator>
  <cp:lastModifiedBy>admin</cp:lastModifiedBy>
  <cp:revision>10</cp:revision>
  <dcterms:created xsi:type="dcterms:W3CDTF">2022-08-16T08:09:05Z</dcterms:created>
  <dcterms:modified xsi:type="dcterms:W3CDTF">2022-08-16T09:28:01Z</dcterms:modified>
</cp:coreProperties>
</file>