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sldIdLst>
    <p:sldId id="264" r:id="rId3"/>
    <p:sldId id="263" r:id="rId4"/>
  </p:sldIdLst>
  <p:sldSz cx="6858000" cy="9906000" type="A4"/>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a:srgbClr val="CFC6AD"/>
    <a:srgbClr val="E6E6E6"/>
    <a:srgbClr val="ECCFB5"/>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93" autoAdjust="0"/>
  </p:normalViewPr>
  <p:slideViewPr>
    <p:cSldViewPr>
      <p:cViewPr varScale="1">
        <p:scale>
          <a:sx n="58" d="100"/>
          <a:sy n="58" d="100"/>
        </p:scale>
        <p:origin x="-1824" y="-90"/>
      </p:cViewPr>
      <p:guideLst>
        <p:guide orient="horz" pos="3086"/>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atin typeface="Arial" panose="020B0604020202020204" pitchFamily="34" charset="0"/>
              </a:defRPr>
            </a:lvl1pPr>
          </a:lstStyle>
          <a:p>
            <a:pPr>
              <a:defRPr/>
            </a:pPr>
            <a:endParaRPr lang="en-GB"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atin typeface="Arial" panose="020B0604020202020204" pitchFamily="34" charset="0"/>
              </a:defRPr>
            </a:lvl1pPr>
          </a:lstStyle>
          <a:p>
            <a:pPr>
              <a:defRPr/>
            </a:pPr>
            <a:endParaRPr lang="en-GB" altLang="en-US"/>
          </a:p>
        </p:txBody>
      </p:sp>
      <p:sp>
        <p:nvSpPr>
          <p:cNvPr id="2052" name="Rectangle 4"/>
          <p:cNvSpPr>
            <a:spLocks noRot="1" noChangeArrowheads="1" noTextEdit="1"/>
          </p:cNvSpPr>
          <p:nvPr>
            <p:ph type="sldImg" idx="2"/>
          </p:nvPr>
        </p:nvSpPr>
        <p:spPr bwMode="auto">
          <a:xfrm>
            <a:off x="2241550" y="685800"/>
            <a:ext cx="23749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GB" altLang="en-US" noProof="0" smtClean="0"/>
              <a:t>Click to edit Master text styles</a:t>
            </a:r>
            <a:endParaRPr lang="en-GB" altLang="en-US" noProof="0" smtClean="0"/>
          </a:p>
          <a:p>
            <a:pPr lvl="1"/>
            <a:r>
              <a:rPr lang="en-GB" altLang="en-US" noProof="0" smtClean="0"/>
              <a:t>Second level</a:t>
            </a:r>
            <a:endParaRPr lang="en-GB" altLang="en-US" noProof="0" smtClean="0"/>
          </a:p>
          <a:p>
            <a:pPr lvl="2"/>
            <a:r>
              <a:rPr lang="en-GB" altLang="en-US" noProof="0" smtClean="0"/>
              <a:t>Third level</a:t>
            </a:r>
            <a:endParaRPr lang="en-GB" altLang="en-US" noProof="0" smtClean="0"/>
          </a:p>
          <a:p>
            <a:pPr lvl="3"/>
            <a:r>
              <a:rPr lang="en-GB" altLang="en-US" noProof="0" smtClean="0"/>
              <a:t>Fourth level</a:t>
            </a:r>
            <a:endParaRPr lang="en-GB" altLang="en-US" noProof="0" smtClean="0"/>
          </a:p>
          <a:p>
            <a:pPr lvl="4"/>
            <a:r>
              <a:rPr lang="en-GB" altLang="en-US" noProof="0" smtClean="0"/>
              <a:t>Fifth level</a:t>
            </a:r>
            <a:endParaRPr lang="en-GB" altLang="en-US" noProof="0" smtClean="0"/>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atin typeface="Arial" panose="020B0604020202020204" pitchFamily="34" charset="0"/>
              </a:defRPr>
            </a:lvl1pPr>
          </a:lstStyle>
          <a:p>
            <a:pPr>
              <a:defRPr/>
            </a:pPr>
            <a:endParaRPr lang="en-GB" alt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smtClean="0">
                <a:latin typeface="Arial" panose="020B0604020202020204" pitchFamily="34" charset="0"/>
              </a:defRPr>
            </a:lvl1pPr>
          </a:lstStyle>
          <a:p>
            <a:pPr>
              <a:defRPr/>
            </a:pPr>
            <a:fld id="{EE36F0C9-AEA4-48A3-B955-8D4606DAE117}" type="slidenum">
              <a:rPr lang="en-GB" altLang="en-US"/>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CA8C2861-4DF5-43A1-B268-4799B2B6609E}" type="slidenum">
              <a:rPr lang="en-GB" altLang="en-US" sz="1200">
                <a:latin typeface="Arial" panose="020B0604020202020204" pitchFamily="34" charset="0"/>
              </a:rPr>
            </a:fld>
            <a:endParaRPr lang="en-GB" altLang="en-US" sz="1200">
              <a:latin typeface="Arial" panose="020B0604020202020204" pitchFamily="34" charset="0"/>
            </a:endParaRPr>
          </a:p>
        </p:txBody>
      </p:sp>
      <p:sp>
        <p:nvSpPr>
          <p:cNvPr id="10243" name="Rectangle 2"/>
          <p:cNvSpPr>
            <a:spLocks noRot="1" noChangeArrowheads="1" noTextEdit="1"/>
          </p:cNvSpPr>
          <p:nvPr>
            <p:ph type="sldImg"/>
          </p:nvPr>
        </p:nvSpPr>
        <p:spPr/>
      </p:sp>
      <p:sp>
        <p:nvSpPr>
          <p:cNvPr id="10244" name="Rectangle 3"/>
          <p:cNvSpPr>
            <a:spLocks noGrp="1" noChangeArrowheads="1"/>
          </p:cNvSpPr>
          <p:nvPr>
            <p:ph type="body" idx="1"/>
          </p:nvPr>
        </p:nvSpPr>
        <p:spPr>
          <a:noFill/>
        </p:spPr>
        <p:txBody>
          <a:bodyPr/>
          <a:lstStyle/>
          <a:p>
            <a:pPr eaLnBrk="1" hangingPunct="1"/>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620838"/>
            <a:ext cx="5143500" cy="3449637"/>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857250" y="5202238"/>
            <a:ext cx="5143500" cy="23923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97CED1C5-5735-4013-96CD-AD1158A92141}"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B2EDB0E7-B140-4244-BFA2-D3E14D071779}"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86325" y="881063"/>
            <a:ext cx="1457325" cy="7924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14350" y="881063"/>
            <a:ext cx="4219575" cy="79248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8BB47424-420D-486F-842D-258769B24E9A}"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25AFB7F9-FEF4-448D-BE6D-63E13409FF8F}"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8313" y="2470150"/>
            <a:ext cx="5915025" cy="4119563"/>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468313" y="6629400"/>
            <a:ext cx="5915025" cy="21669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D6D7E5B6-B6DF-42E3-B61D-34057ABAFDB8}"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14350" y="2862263"/>
            <a:ext cx="2838450" cy="5943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3505200" y="2862263"/>
            <a:ext cx="2838450" cy="5943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Rectangle 4"/>
          <p:cNvSpPr>
            <a:spLocks noGrp="1" noChangeArrowheads="1"/>
          </p:cNvSpPr>
          <p:nvPr>
            <p:ph type="dt" sz="half" idx="10"/>
          </p:nvPr>
        </p:nvSpPr>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2AAD10E2-6D59-42D2-8F67-B026ADBECFB0}"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3075" y="527050"/>
            <a:ext cx="5915025" cy="1914525"/>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473075" y="2428875"/>
            <a:ext cx="2900363" cy="1189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73075" y="3617913"/>
            <a:ext cx="2900363" cy="53228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3471863" y="2428875"/>
            <a:ext cx="2916237" cy="1189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471863" y="3617913"/>
            <a:ext cx="2916237" cy="53228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Rectangle 4"/>
          <p:cNvSpPr>
            <a:spLocks noGrp="1" noChangeArrowheads="1"/>
          </p:cNvSpPr>
          <p:nvPr>
            <p:ph type="dt" sz="half" idx="10"/>
          </p:nvPr>
        </p:nvSpPr>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a:lvl1pPr>
          </a:lstStyle>
          <a:p>
            <a:pPr>
              <a:defRPr/>
            </a:pPr>
            <a:fld id="{56E16E78-D5D0-4E44-9A0B-D996CF4FB355}"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pPr>
              <a:defRPr/>
            </a:pPr>
            <a:fld id="{164FDF18-C994-4F65-AE41-CF45D5E53E3E}"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a:lvl1pPr>
          </a:lstStyle>
          <a:p>
            <a:pPr>
              <a:defRPr/>
            </a:pPr>
            <a:fld id="{2975FA03-CC9C-46E1-BC10-859F8875E289}"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3075" y="660400"/>
            <a:ext cx="2211388" cy="23114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2916238" y="1425575"/>
            <a:ext cx="3471862" cy="7040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73075" y="2971800"/>
            <a:ext cx="2211388" cy="550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448393B1-8AF6-41F0-879F-F55AEAB1CB41}"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3075" y="660400"/>
            <a:ext cx="2211388" cy="23114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2916238" y="1425575"/>
            <a:ext cx="3471862" cy="7040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473075" y="2971800"/>
            <a:ext cx="2211388" cy="550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9CF61B9B-CECD-4183-A73B-17BB443D4BBD}"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4350" y="881063"/>
            <a:ext cx="5829300" cy="165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en-US" altLang="en-US" smtClean="0"/>
              <a:t>Click to edit Master title style</a:t>
            </a:r>
            <a:endParaRPr lang="en-US" altLang="en-US" smtClean="0"/>
          </a:p>
        </p:txBody>
      </p:sp>
      <p:sp>
        <p:nvSpPr>
          <p:cNvPr id="1027" name="Rectangle 3"/>
          <p:cNvSpPr>
            <a:spLocks noGrp="1" noChangeArrowheads="1"/>
          </p:cNvSpPr>
          <p:nvPr>
            <p:ph type="body" idx="1"/>
          </p:nvPr>
        </p:nvSpPr>
        <p:spPr bwMode="auto">
          <a:xfrm>
            <a:off x="514350" y="2862263"/>
            <a:ext cx="5829300"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1028" name="Rectangle 4"/>
          <p:cNvSpPr>
            <a:spLocks noGrp="1" noChangeArrowheads="1"/>
          </p:cNvSpPr>
          <p:nvPr>
            <p:ph type="dt" sz="half" idx="2"/>
          </p:nvPr>
        </p:nvSpPr>
        <p:spPr bwMode="auto">
          <a:xfrm>
            <a:off x="514350" y="9024938"/>
            <a:ext cx="1428750" cy="66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2343150" y="9024938"/>
            <a:ext cx="2171700" cy="66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4914900" y="9024938"/>
            <a:ext cx="1428750" cy="66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defRPr sz="1400" smtClean="0">
                <a:latin typeface="+mn-lt"/>
              </a:defRPr>
            </a:lvl1pPr>
          </a:lstStyle>
          <a:p>
            <a:pPr>
              <a:defRPr/>
            </a:pPr>
            <a:fld id="{F036CDF5-D99E-4DDE-B4FD-691F832F3501}"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olidFill>
                  <a:srgbClr val="92D050"/>
                </a:solidFill>
                <a:sym typeface="+mn-ea"/>
              </a:rPr>
              <a:t>Juvenile Care</a:t>
            </a:r>
            <a:br>
              <a:rPr lang="en-GB" altLang="en-US">
                <a:solidFill>
                  <a:srgbClr val="92D050"/>
                </a:solidFill>
                <a:sym typeface="+mn-ea"/>
              </a:rPr>
            </a:br>
            <a:br>
              <a:rPr lang="en-GB" altLang="en-US">
                <a:sym typeface="+mn-ea"/>
              </a:rPr>
            </a:br>
            <a:r>
              <a:rPr lang="en-US" altLang="en-GB"/>
              <a:t>Headline of the day</a:t>
            </a:r>
            <a:endParaRPr lang="en-US" altLang="en-GB"/>
          </a:p>
        </p:txBody>
      </p:sp>
      <p:sp>
        <p:nvSpPr>
          <p:cNvPr id="3" name="Content Placeholder 2"/>
          <p:cNvSpPr>
            <a:spLocks noGrp="1"/>
          </p:cNvSpPr>
          <p:nvPr>
            <p:ph idx="1"/>
          </p:nvPr>
        </p:nvSpPr>
        <p:spPr>
          <a:xfrm>
            <a:off x="514350" y="3584575"/>
            <a:ext cx="5829300" cy="4063365"/>
          </a:xfrm>
        </p:spPr>
        <p:txBody>
          <a:bodyPr/>
          <a:p>
            <a:pPr marL="0" indent="0">
              <a:buNone/>
            </a:pPr>
            <a:r>
              <a:rPr lang="en-US" altLang="en-GB">
                <a:solidFill>
                  <a:srgbClr val="00B050"/>
                </a:solidFill>
              </a:rPr>
              <a:t>Topic : “International volunteer day for economic and social development”</a:t>
            </a:r>
            <a:endParaRPr lang="en-US" altLang="en-GB">
              <a:solidFill>
                <a:srgbClr val="00B050"/>
              </a:solidFill>
            </a:endParaRPr>
          </a:p>
          <a:p>
            <a:pPr marL="0" indent="0">
              <a:buNone/>
            </a:pPr>
            <a:endParaRPr lang="en-US" altLang="en-GB">
              <a:solidFill>
                <a:srgbClr val="00B050"/>
              </a:solidFill>
            </a:endParaRPr>
          </a:p>
          <a:p>
            <a:pPr marL="0" indent="0">
              <a:buNone/>
            </a:pPr>
            <a:endParaRPr lang="en-US" altLang="en-GB"/>
          </a:p>
          <a:p>
            <a:pPr marL="0" indent="0">
              <a:buNone/>
            </a:pPr>
            <a:r>
              <a:rPr lang="en-US" altLang="en-GB"/>
              <a:t>			Done by :</a:t>
            </a:r>
            <a:endParaRPr lang="en-US" altLang="en-GB"/>
          </a:p>
          <a:p>
            <a:pPr marL="0" indent="0">
              <a:buNone/>
            </a:pPr>
            <a:r>
              <a:rPr lang="en-US" altLang="en-GB"/>
              <a:t>			       S.Deepan</a:t>
            </a:r>
            <a:endParaRPr lang="en-US" altLang="en-GB"/>
          </a:p>
          <a:p>
            <a:pPr marL="0" indent="0">
              <a:buNone/>
            </a:pPr>
            <a:r>
              <a:rPr lang="en-US" altLang="en-GB"/>
              <a:t>			       19MIS0102</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6" descr="newspaper-portrait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6861175"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179388" y="2036763"/>
            <a:ext cx="6450012" cy="1198880"/>
          </a:xfrm>
          <a:prstGeom prst="rect">
            <a:avLst/>
          </a:prstGeom>
          <a:solidFill>
            <a:srgbClr val="4C4C4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sz="3600" b="1">
                <a:solidFill>
                  <a:schemeClr val="bg1">
                    <a:lumMod val="95000"/>
                  </a:schemeClr>
                </a:solidFill>
              </a:rPr>
              <a:t>TOGETHER WE CAN THROUGH VOLUNTEERING </a:t>
            </a:r>
            <a:endParaRPr lang="en-US" altLang="en-US" sz="3600" b="1">
              <a:solidFill>
                <a:schemeClr val="bg1">
                  <a:lumMod val="95000"/>
                </a:schemeClr>
              </a:solidFill>
            </a:endParaRPr>
          </a:p>
        </p:txBody>
      </p:sp>
      <p:sp>
        <p:nvSpPr>
          <p:cNvPr id="9220" name="Text Box 5"/>
          <p:cNvSpPr txBox="1">
            <a:spLocks noChangeArrowheads="1"/>
          </p:cNvSpPr>
          <p:nvPr/>
        </p:nvSpPr>
        <p:spPr bwMode="auto">
          <a:xfrm>
            <a:off x="3600450" y="2566988"/>
            <a:ext cx="1428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9221" name="Text Box 6"/>
          <p:cNvSpPr txBox="1">
            <a:spLocks noChangeArrowheads="1"/>
          </p:cNvSpPr>
          <p:nvPr/>
        </p:nvSpPr>
        <p:spPr bwMode="auto">
          <a:xfrm>
            <a:off x="3392805" y="3361055"/>
            <a:ext cx="3187065" cy="6362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2800" b="1">
                <a:solidFill>
                  <a:schemeClr val="tx1"/>
                </a:solidFill>
                <a:latin typeface="Liberation Serif" panose="02020603050405020304" charset="0"/>
                <a:cs typeface="Liberation Serif" panose="02020603050405020304" charset="0"/>
              </a:rPr>
              <a:t>Summary</a:t>
            </a:r>
            <a:endParaRPr lang="en-US" altLang="en-US" sz="2800">
              <a:solidFill>
                <a:schemeClr val="tx1"/>
              </a:solidFill>
              <a:latin typeface="Liberation Serif" panose="02020603050405020304" charset="0"/>
              <a:cs typeface="Liberation Serif" panose="02020603050405020304" charset="0"/>
            </a:endParaRPr>
          </a:p>
          <a:p>
            <a:pPr>
              <a:spcBef>
                <a:spcPct val="50000"/>
              </a:spcBef>
            </a:pPr>
            <a:r>
              <a:rPr lang="en-US" altLang="en-US" sz="1400">
                <a:solidFill>
                  <a:schemeClr val="tx1"/>
                </a:solidFill>
                <a:latin typeface="Liberation Serif" panose="02020603050405020304" charset="0"/>
                <a:cs typeface="Liberation Serif" panose="02020603050405020304" charset="0"/>
              </a:rPr>
              <a:t>International Volunteer Day was commissioned by the United Nations General Assembly in 1985. The United Nations Volunteer Campaign sponsors local volunteers each year  for peace and development.</a:t>
            </a:r>
            <a:endParaRPr lang="en-US" altLang="en-US" sz="1400">
              <a:solidFill>
                <a:schemeClr val="tx1"/>
              </a:solidFill>
              <a:latin typeface="Liberation Serif" panose="02020603050405020304" charset="0"/>
              <a:cs typeface="Liberation Serif" panose="02020603050405020304" charset="0"/>
            </a:endParaRPr>
          </a:p>
          <a:p>
            <a:pPr>
              <a:spcBef>
                <a:spcPct val="50000"/>
              </a:spcBef>
            </a:pPr>
            <a:r>
              <a:rPr lang="en-US" altLang="en-US" sz="1400">
                <a:solidFill>
                  <a:schemeClr val="tx1"/>
                </a:solidFill>
                <a:latin typeface="Liberation Serif" panose="02020603050405020304" charset="0"/>
                <a:cs typeface="Liberation Serif" panose="02020603050405020304" charset="0"/>
              </a:rPr>
              <a:t>"The best way to not feel hopeless is to get up and do something. Don't wait for good things to happen to you. If you go out and make some good things happen, you will fill the world with hope, you will fill yourself with hope" - Barack Obama.</a:t>
            </a:r>
            <a:endParaRPr lang="en-US" altLang="en-US" sz="1400">
              <a:solidFill>
                <a:schemeClr val="tx1"/>
              </a:solidFill>
              <a:latin typeface="Liberation Serif" panose="02020603050405020304" charset="0"/>
              <a:cs typeface="Liberation Serif" panose="02020603050405020304" charset="0"/>
            </a:endParaRPr>
          </a:p>
          <a:p>
            <a:pPr>
              <a:spcBef>
                <a:spcPct val="50000"/>
              </a:spcBef>
            </a:pPr>
            <a:r>
              <a:rPr lang="en-US" altLang="en-US" sz="500">
                <a:solidFill>
                  <a:schemeClr val="tx1"/>
                </a:solidFill>
                <a:latin typeface="Liberation Serif" panose="02020603050405020304" charset="0"/>
                <a:cs typeface="Liberation Serif" panose="02020603050405020304" charset="0"/>
              </a:rPr>
              <a:t>.</a:t>
            </a:r>
            <a:endParaRPr lang="en-US" altLang="en-US" sz="1400">
              <a:solidFill>
                <a:schemeClr val="tx1"/>
              </a:solidFill>
              <a:latin typeface="Liberation Serif" panose="02020603050405020304" charset="0"/>
              <a:cs typeface="Liberation Serif" panose="02020603050405020304" charset="0"/>
            </a:endParaRPr>
          </a:p>
          <a:p>
            <a:pPr>
              <a:spcBef>
                <a:spcPct val="50000"/>
              </a:spcBef>
            </a:pPr>
            <a:r>
              <a:rPr lang="en-US" altLang="en-US" sz="100" b="1">
                <a:solidFill>
                  <a:schemeClr val="tx1"/>
                </a:solidFill>
                <a:latin typeface="Liberation Serif" panose="02020603050405020304" charset="0"/>
                <a:cs typeface="Liberation Serif" panose="02020603050405020304" charset="0"/>
              </a:rPr>
              <a:t>.</a:t>
            </a:r>
            <a:endParaRPr lang="en-US" altLang="en-US" sz="1400" b="1">
              <a:solidFill>
                <a:schemeClr val="tx1"/>
              </a:solidFill>
              <a:latin typeface="Liberation Serif" panose="02020603050405020304" charset="0"/>
              <a:cs typeface="Liberation Serif" panose="02020603050405020304" charset="0"/>
            </a:endParaRPr>
          </a:p>
          <a:p>
            <a:pPr>
              <a:spcBef>
                <a:spcPct val="50000"/>
              </a:spcBef>
            </a:pPr>
            <a:r>
              <a:rPr lang="en-US" altLang="en-US" sz="1300">
                <a:solidFill>
                  <a:schemeClr val="tx1"/>
                </a:solidFill>
                <a:latin typeface="Liberation Serif" panose="02020603050405020304" charset="0"/>
                <a:cs typeface="Liberation Serif" panose="02020603050405020304" charset="0"/>
              </a:rPr>
              <a:t>This is an opportunity for individual volunteers, communities and organizations to facilitate contributions to development at the local, national and international levels. Combining UN (UN) support with basic missions, International Volunteer Day is a unique opportunity for people and volunteer organizations to collaborate with government agencies, nonprofits, community groups, academia, and the private sector.</a:t>
            </a:r>
            <a:endParaRPr lang="en-US" altLang="en-US" sz="1300">
              <a:solidFill>
                <a:schemeClr val="tx1"/>
              </a:solidFill>
              <a:latin typeface="Liberation Serif" panose="02020603050405020304" charset="0"/>
              <a:cs typeface="Liberation Serif" panose="02020603050405020304" charset="0"/>
            </a:endParaRPr>
          </a:p>
          <a:p>
            <a:pPr>
              <a:spcBef>
                <a:spcPct val="50000"/>
              </a:spcBef>
            </a:pPr>
            <a:r>
              <a:rPr lang="en-US" altLang="en-US" sz="1300">
                <a:solidFill>
                  <a:schemeClr val="tx1"/>
                </a:solidFill>
                <a:latin typeface="Liberation Serif" panose="02020603050405020304" charset="0"/>
                <a:cs typeface="Liberation Serif" panose="02020603050405020304" charset="0"/>
              </a:rPr>
              <a:t>So be a voluntry allways to improve the social development</a:t>
            </a:r>
            <a:endParaRPr lang="en-US" altLang="en-US" sz="1300">
              <a:solidFill>
                <a:schemeClr val="tx1"/>
              </a:solidFill>
              <a:latin typeface="Liberation Serif" panose="02020603050405020304" charset="0"/>
              <a:cs typeface="Liberation Serif" panose="02020603050405020304" charset="0"/>
            </a:endParaRPr>
          </a:p>
          <a:p>
            <a:pPr>
              <a:spcBef>
                <a:spcPct val="50000"/>
              </a:spcBef>
            </a:pPr>
            <a:r>
              <a:rPr lang="en-US" altLang="en-US" sz="1300" b="1">
                <a:solidFill>
                  <a:schemeClr val="tx1"/>
                </a:solidFill>
                <a:latin typeface="Liberation Serif" panose="02020603050405020304" charset="0"/>
                <a:cs typeface="Liberation Serif" panose="02020603050405020304" charset="0"/>
              </a:rPr>
              <a:t>		    By S.Deepan</a:t>
            </a:r>
            <a:endParaRPr lang="en-US" altLang="en-US" sz="1300" b="1">
              <a:solidFill>
                <a:schemeClr val="tx1"/>
              </a:solidFill>
              <a:latin typeface="Liberation Serif" panose="02020603050405020304" charset="0"/>
              <a:cs typeface="Liberation Serif" panose="02020603050405020304" charset="0"/>
            </a:endParaRPr>
          </a:p>
        </p:txBody>
      </p:sp>
      <p:sp>
        <p:nvSpPr>
          <p:cNvPr id="9223" name="Text Box 11"/>
          <p:cNvSpPr txBox="1">
            <a:spLocks noChangeArrowheads="1"/>
          </p:cNvSpPr>
          <p:nvPr/>
        </p:nvSpPr>
        <p:spPr bwMode="auto">
          <a:xfrm>
            <a:off x="174625" y="1604963"/>
            <a:ext cx="32054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GB" sz="1200" b="1" i="1">
                <a:solidFill>
                  <a:srgbClr val="4C4C4C"/>
                </a:solidFill>
                <a:latin typeface="Arial" panose="020B0604020202020204" pitchFamily="34" charset="0"/>
              </a:rPr>
              <a:t>ECONOMIC AND SOCIAL DEVELOPMENT</a:t>
            </a:r>
            <a:endParaRPr lang="en-US" altLang="en-GB" sz="1200" b="1" i="1">
              <a:solidFill>
                <a:srgbClr val="4C4C4C"/>
              </a:solidFill>
              <a:latin typeface="Arial" panose="020B0604020202020204" pitchFamily="34" charset="0"/>
            </a:endParaRPr>
          </a:p>
        </p:txBody>
      </p:sp>
      <p:sp>
        <p:nvSpPr>
          <p:cNvPr id="9224" name="Text Box 12"/>
          <p:cNvSpPr txBox="1">
            <a:spLocks noChangeArrowheads="1"/>
          </p:cNvSpPr>
          <p:nvPr/>
        </p:nvSpPr>
        <p:spPr bwMode="auto">
          <a:xfrm>
            <a:off x="5103813" y="1604963"/>
            <a:ext cx="15532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l"/>
            <a:r>
              <a:rPr lang="en-US" altLang="en-GB" sz="1200" b="1" i="1">
                <a:solidFill>
                  <a:srgbClr val="4C4C4C"/>
                </a:solidFill>
                <a:latin typeface="Arial" panose="020B0604020202020204" pitchFamily="34" charset="0"/>
              </a:rPr>
              <a:t>05-12-2021 Sunday</a:t>
            </a:r>
            <a:endParaRPr lang="en-US" altLang="en-GB" sz="1200" b="1" i="1">
              <a:solidFill>
                <a:srgbClr val="4C4C4C"/>
              </a:solidFill>
              <a:latin typeface="Arial" panose="020B0604020202020204" pitchFamily="34" charset="0"/>
            </a:endParaRPr>
          </a:p>
        </p:txBody>
      </p:sp>
      <p:sp>
        <p:nvSpPr>
          <p:cNvPr id="9226" name="Text Box 14"/>
          <p:cNvSpPr txBox="1">
            <a:spLocks noChangeArrowheads="1"/>
          </p:cNvSpPr>
          <p:nvPr/>
        </p:nvSpPr>
        <p:spPr bwMode="auto">
          <a:xfrm>
            <a:off x="203200" y="380365"/>
            <a:ext cx="640334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GB" altLang="en-US" sz="3600" b="1">
                <a:solidFill>
                  <a:schemeClr val="bg1"/>
                </a:solidFill>
                <a:latin typeface="Tahoma" panose="020B0604030504040204" pitchFamily="34" charset="0"/>
              </a:rPr>
              <a:t>I</a:t>
            </a:r>
            <a:r>
              <a:rPr lang="en-US" altLang="en-GB" sz="3600" b="1">
                <a:solidFill>
                  <a:schemeClr val="bg1"/>
                </a:solidFill>
                <a:latin typeface="Tahoma" panose="020B0604030504040204" pitchFamily="34" charset="0"/>
              </a:rPr>
              <a:t>NTERNATIONAL VOLUNTEER</a:t>
            </a:r>
            <a:r>
              <a:rPr lang="en-GB" altLang="en-US" sz="3600" b="1">
                <a:solidFill>
                  <a:schemeClr val="bg1"/>
                </a:solidFill>
                <a:latin typeface="Tahoma" panose="020B0604030504040204" pitchFamily="34" charset="0"/>
              </a:rPr>
              <a:t> </a:t>
            </a:r>
            <a:r>
              <a:rPr lang="en-US" altLang="en-GB" sz="3600" b="1">
                <a:solidFill>
                  <a:schemeClr val="bg1"/>
                </a:solidFill>
                <a:latin typeface="Tahoma" panose="020B0604030504040204" pitchFamily="34" charset="0"/>
              </a:rPr>
              <a:t>DAY</a:t>
            </a:r>
            <a:r>
              <a:rPr lang="en-GB" altLang="en-US" sz="3600" b="1">
                <a:solidFill>
                  <a:schemeClr val="bg1"/>
                </a:solidFill>
                <a:latin typeface="Tahoma" panose="020B0604030504040204" pitchFamily="34" charset="0"/>
              </a:rPr>
              <a:t> </a:t>
            </a:r>
            <a:endParaRPr lang="en-GB" altLang="en-US" sz="3600" b="1">
              <a:solidFill>
                <a:schemeClr val="bg1"/>
              </a:solidFill>
              <a:latin typeface="Tahoma" panose="020B0604030504040204" pitchFamily="34" charset="0"/>
            </a:endParaRPr>
          </a:p>
        </p:txBody>
      </p:sp>
      <p:sp>
        <p:nvSpPr>
          <p:cNvPr id="9232" name="Rectangle 17"/>
          <p:cNvSpPr>
            <a:spLocks noChangeArrowheads="1"/>
          </p:cNvSpPr>
          <p:nvPr/>
        </p:nvSpPr>
        <p:spPr bwMode="auto">
          <a:xfrm>
            <a:off x="222250" y="3440430"/>
            <a:ext cx="2929255" cy="2936240"/>
          </a:xfrm>
          <a:prstGeom prst="rect">
            <a:avLst/>
          </a:prstGeom>
          <a:solidFill>
            <a:schemeClr val="tx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9228" name="Line 20"/>
          <p:cNvSpPr>
            <a:spLocks noChangeShapeType="1"/>
          </p:cNvSpPr>
          <p:nvPr/>
        </p:nvSpPr>
        <p:spPr bwMode="auto">
          <a:xfrm>
            <a:off x="322263" y="6669088"/>
            <a:ext cx="27305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GB"/>
          </a:p>
        </p:txBody>
      </p:sp>
      <p:sp>
        <p:nvSpPr>
          <p:cNvPr id="9229" name="Rectangle 21"/>
          <p:cNvSpPr>
            <a:spLocks noChangeArrowheads="1"/>
          </p:cNvSpPr>
          <p:nvPr/>
        </p:nvSpPr>
        <p:spPr bwMode="auto">
          <a:xfrm>
            <a:off x="115888" y="6778625"/>
            <a:ext cx="3143250" cy="2090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en-US" sz="2000" b="1">
                <a:solidFill>
                  <a:srgbClr val="4C4C4C"/>
                </a:solidFill>
              </a:rPr>
              <a:t>IVD - 2021</a:t>
            </a:r>
            <a:endParaRPr lang="en-US" altLang="en-US" sz="2000" b="1">
              <a:solidFill>
                <a:srgbClr val="4C4C4C"/>
              </a:solidFill>
            </a:endParaRPr>
          </a:p>
        </p:txBody>
      </p:sp>
      <p:sp>
        <p:nvSpPr>
          <p:cNvPr id="9230" name="Rectangle 22"/>
          <p:cNvSpPr>
            <a:spLocks noChangeArrowheads="1"/>
          </p:cNvSpPr>
          <p:nvPr/>
        </p:nvSpPr>
        <p:spPr bwMode="auto">
          <a:xfrm>
            <a:off x="260350" y="7221538"/>
            <a:ext cx="2971800" cy="2461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400">
                <a:solidFill>
                  <a:schemeClr val="tx1"/>
                </a:solidFill>
                <a:latin typeface="Liberation Serif" panose="02020603050405020304" charset="0"/>
                <a:cs typeface="Liberation Serif" panose="02020603050405020304" charset="0"/>
              </a:rPr>
              <a:t>Volunteering is found everywhere not only in cultures, languages ​​and religions. Every year, there are millions of people joining and spending their time and skills to  make the world a better place and in better condition. When you are a volunteer, you will help  improve the lives of others in the society. And when they volunteer, they also get a greater sense of belonging to their community.</a:t>
            </a:r>
            <a:endParaRPr lang="en-US" altLang="en-US" sz="1400">
              <a:solidFill>
                <a:schemeClr val="tx1"/>
              </a:solidFill>
              <a:latin typeface="Liberation Serif" panose="02020603050405020304" charset="0"/>
              <a:cs typeface="Liberation Serif" panose="02020603050405020304" charset="0"/>
            </a:endParaRPr>
          </a:p>
        </p:txBody>
      </p:sp>
      <p:sp>
        <p:nvSpPr>
          <p:cNvPr id="9231" name="Line 23"/>
          <p:cNvSpPr>
            <a:spLocks noChangeShapeType="1"/>
          </p:cNvSpPr>
          <p:nvPr/>
        </p:nvSpPr>
        <p:spPr bwMode="auto">
          <a:xfrm flipH="1">
            <a:off x="3244850" y="7007225"/>
            <a:ext cx="0" cy="2159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GB"/>
          </a:p>
        </p:txBody>
      </p:sp>
      <p:pic>
        <p:nvPicPr>
          <p:cNvPr id="2" name="Picture 1" descr="depositphotos_173323174-stock-illustration-international-volunteer-day"/>
          <p:cNvPicPr>
            <a:picLocks noChangeAspect="1"/>
          </p:cNvPicPr>
          <p:nvPr/>
        </p:nvPicPr>
        <p:blipFill>
          <a:blip r:embed="rId2"/>
          <a:srcRect b="6115"/>
          <a:stretch>
            <a:fillRect/>
          </a:stretch>
        </p:blipFill>
        <p:spPr>
          <a:xfrm>
            <a:off x="323215" y="3511550"/>
            <a:ext cx="2736850" cy="277749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1611</Words>
  <Application>WPS Presentation</Application>
  <PresentationFormat>A4 Paper (210x297 mm)</PresentationFormat>
  <Paragraphs>30</Paragraphs>
  <Slides>2</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vt:i4>
      </vt:variant>
    </vt:vector>
  </HeadingPairs>
  <TitlesOfParts>
    <vt:vector size="13" baseType="lpstr">
      <vt:lpstr>Arial</vt:lpstr>
      <vt:lpstr>SimSun</vt:lpstr>
      <vt:lpstr>Wingdings</vt:lpstr>
      <vt:lpstr>Times</vt:lpstr>
      <vt:lpstr>Times New Roman</vt:lpstr>
      <vt:lpstr>MS PGothic</vt:lpstr>
      <vt:lpstr>Liberation Serif</vt:lpstr>
      <vt:lpstr>Tahoma</vt:lpstr>
      <vt:lpstr>Microsoft YaHei</vt:lpstr>
      <vt:lpstr>Arial Unicode MS</vt:lpstr>
      <vt:lpstr>Blank Presentation</vt:lpstr>
      <vt:lpstr>PowerPoint 演示文稿</vt:lpstr>
      <vt:lpstr>PowerPoint 演示文稿</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Newspapers Template</dc:title>
  <dc:creator>Presentation Magazine</dc:creator>
  <cp:lastModifiedBy>Deepan</cp:lastModifiedBy>
  <cp:revision>26</cp:revision>
  <dcterms:created xsi:type="dcterms:W3CDTF">2007-10-10T08:29:00Z</dcterms:created>
  <dcterms:modified xsi:type="dcterms:W3CDTF">2021-12-08T20:45:07Z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DEFA6BEE2DCD4864AC953FD356AD03A9</vt:lpwstr>
  </property>
  <property fmtid="{D5CDD505-2E9C-101B-9397-08002B2CF9AE}" pid="3" name="KSOProductBuildVer">
    <vt:lpwstr>2057-11.2.0.10258</vt:lpwstr>
  </property>
</Properties>
</file>