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png" ContentType="image/png"/>
  <Default Extension="svg" ContentType="image/svg+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8"/>
  </p:notesMasterIdLst>
  <p:sldIdLst>
    <p:sldId id="291" r:id="rId5"/>
    <p:sldId id="281" r:id="rId6"/>
    <p:sldId id="299" r:id="rId7"/>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09" autoAdjust="0"/>
  </p:normalViewPr>
  <p:slideViewPr>
    <p:cSldViewPr snapToGrid="0" snapToObjects="1">
      <p:cViewPr varScale="1">
        <p:scale>
          <a:sx n="115" d="100"/>
          <a:sy n="115" d="100"/>
        </p:scale>
        <p:origin x="-432" y="-114"/>
      </p:cViewPr>
      <p:guideLst>
        <p:guide orient="horz" pos="2616"/>
        <p:guide orient="horz" pos="3264"/>
        <p:guide orient="horz" pos="2136"/>
        <p:guide orient="horz" pos="4008"/>
        <p:guide orient="horz" pos="1152"/>
        <p:guide orient="horz" pos="2352"/>
        <p:guide orient="horz" pos="1512"/>
        <p:guide orient="horz" pos="2448"/>
        <p:guide/>
        <p:guide pos="456"/>
        <p:guide pos="6912"/>
        <p:guide pos="7680"/>
        <p:guide pos="6696"/>
        <p:guide pos="1008"/>
        <p:guide pos="1584"/>
        <p:guide pos="2136"/>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23" Type="http://schemas.microsoft.com/office/2018/10/relationships/authors" Target="authors.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GB"/>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Tree>
    <p:extLst>
      <p:ext uri="{BB962C8B-B14F-4D97-AF65-F5344CB8AC3E}">
        <p14:creationId xmlns=""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GB"/>
              <a:t>Click to edit Master title style</a:t>
            </a:r>
            <a:endParaRPr lang="en-US" dirty="0"/>
          </a:p>
        </p:txBody>
      </p:sp>
      <p:sp>
        <p:nvSpPr>
          <p:cNvPr id="4" name="Footer Placeholder 3">
            <a:extLst>
              <a:ext uri="{FF2B5EF4-FFF2-40B4-BE49-F238E27FC236}">
                <a16:creationId xmlns=""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4" name="Picture Placeholder 62">
            <a:extLst>
              <a:ext uri="{FF2B5EF4-FFF2-40B4-BE49-F238E27FC236}">
                <a16:creationId xmlns=""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GB"/>
              <a:t>Click icon to add picture</a:t>
            </a:r>
            <a:endParaRPr lang="en-US" dirty="0"/>
          </a:p>
        </p:txBody>
      </p:sp>
      <p:sp>
        <p:nvSpPr>
          <p:cNvPr id="52" name="Text Placeholder 51">
            <a:extLst>
              <a:ext uri="{FF2B5EF4-FFF2-40B4-BE49-F238E27FC236}">
                <a16:creationId xmlns=""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GB"/>
              <a:t>Click to edit Master text styles</a:t>
            </a:r>
          </a:p>
        </p:txBody>
      </p:sp>
      <p:sp>
        <p:nvSpPr>
          <p:cNvPr id="47" name="Text Placeholder 4">
            <a:extLst>
              <a:ext uri="{FF2B5EF4-FFF2-40B4-BE49-F238E27FC236}">
                <a16:creationId xmlns=""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8" name="Picture Placeholder 62">
            <a:extLst>
              <a:ext uri="{FF2B5EF4-FFF2-40B4-BE49-F238E27FC236}">
                <a16:creationId xmlns=""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GB"/>
              <a:t>Click icon to add picture</a:t>
            </a:r>
            <a:endParaRPr lang="en-US" dirty="0"/>
          </a:p>
        </p:txBody>
      </p:sp>
      <p:sp>
        <p:nvSpPr>
          <p:cNvPr id="58" name="Text Placeholder 51">
            <a:extLst>
              <a:ext uri="{FF2B5EF4-FFF2-40B4-BE49-F238E27FC236}">
                <a16:creationId xmlns=""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GB"/>
              <a:t>Click to edit Master text styles</a:t>
            </a:r>
          </a:p>
        </p:txBody>
      </p:sp>
      <p:sp>
        <p:nvSpPr>
          <p:cNvPr id="48" name="Text Placeholder 4">
            <a:extLst>
              <a:ext uri="{FF2B5EF4-FFF2-40B4-BE49-F238E27FC236}">
                <a16:creationId xmlns=""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7" name="Picture Placeholder 62">
            <a:extLst>
              <a:ext uri="{FF2B5EF4-FFF2-40B4-BE49-F238E27FC236}">
                <a16:creationId xmlns=""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GB"/>
              <a:t>Click icon to add picture</a:t>
            </a:r>
            <a:endParaRPr lang="en-US" dirty="0"/>
          </a:p>
        </p:txBody>
      </p:sp>
      <p:sp>
        <p:nvSpPr>
          <p:cNvPr id="59" name="Text Placeholder 51">
            <a:extLst>
              <a:ext uri="{FF2B5EF4-FFF2-40B4-BE49-F238E27FC236}">
                <a16:creationId xmlns=""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GB"/>
              <a:t>Click to edit Master text styles</a:t>
            </a:r>
          </a:p>
        </p:txBody>
      </p:sp>
      <p:sp>
        <p:nvSpPr>
          <p:cNvPr id="49" name="Text Placeholder 4">
            <a:extLst>
              <a:ext uri="{FF2B5EF4-FFF2-40B4-BE49-F238E27FC236}">
                <a16:creationId xmlns=""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6" name="Picture Placeholder 62">
            <a:extLst>
              <a:ext uri="{FF2B5EF4-FFF2-40B4-BE49-F238E27FC236}">
                <a16:creationId xmlns=""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GB"/>
              <a:t>Click icon to add picture</a:t>
            </a:r>
            <a:endParaRPr lang="en-US" dirty="0"/>
          </a:p>
        </p:txBody>
      </p:sp>
      <p:sp>
        <p:nvSpPr>
          <p:cNvPr id="60" name="Text Placeholder 51">
            <a:extLst>
              <a:ext uri="{FF2B5EF4-FFF2-40B4-BE49-F238E27FC236}">
                <a16:creationId xmlns=""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GB"/>
              <a:t>Click to edit Master text styles</a:t>
            </a:r>
          </a:p>
        </p:txBody>
      </p:sp>
      <p:sp>
        <p:nvSpPr>
          <p:cNvPr id="50" name="Text Placeholder 4">
            <a:extLst>
              <a:ext uri="{FF2B5EF4-FFF2-40B4-BE49-F238E27FC236}">
                <a16:creationId xmlns=""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5" name="Picture Placeholder 62">
            <a:extLst>
              <a:ext uri="{FF2B5EF4-FFF2-40B4-BE49-F238E27FC236}">
                <a16:creationId xmlns=""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GB"/>
              <a:t>Click icon to add picture</a:t>
            </a:r>
            <a:endParaRPr lang="en-US" dirty="0"/>
          </a:p>
        </p:txBody>
      </p:sp>
      <p:sp>
        <p:nvSpPr>
          <p:cNvPr id="61" name="Text Placeholder 51">
            <a:extLst>
              <a:ext uri="{FF2B5EF4-FFF2-40B4-BE49-F238E27FC236}">
                <a16:creationId xmlns=""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GB"/>
              <a:t>Click to edit Master text styles</a:t>
            </a:r>
          </a:p>
        </p:txBody>
      </p:sp>
    </p:spTree>
    <p:extLst>
      <p:ext uri="{BB962C8B-B14F-4D97-AF65-F5344CB8AC3E}">
        <p14:creationId xmlns=""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GB"/>
              <a:t>Click to edit Master title style</a:t>
            </a:r>
            <a:endParaRPr lang="en-US" dirty="0"/>
          </a:p>
        </p:txBody>
      </p:sp>
      <p:sp>
        <p:nvSpPr>
          <p:cNvPr id="5" name="Slide Number Placeholder 4">
            <a:extLst>
              <a:ext uri="{FF2B5EF4-FFF2-40B4-BE49-F238E27FC236}">
                <a16:creationId xmlns=""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GB"/>
              <a:t>Click to edit Master text styles</a:t>
            </a:r>
          </a:p>
        </p:txBody>
      </p:sp>
      <p:sp>
        <p:nvSpPr>
          <p:cNvPr id="37" name="Text Placeholder 51">
            <a:extLst>
              <a:ext uri="{FF2B5EF4-FFF2-40B4-BE49-F238E27FC236}">
                <a16:creationId xmlns=""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GB"/>
              <a:t>Click to edit Master text styles</a:t>
            </a:r>
          </a:p>
        </p:txBody>
      </p:sp>
      <p:sp>
        <p:nvSpPr>
          <p:cNvPr id="38" name="Text Placeholder 51">
            <a:extLst>
              <a:ext uri="{FF2B5EF4-FFF2-40B4-BE49-F238E27FC236}">
                <a16:creationId xmlns=""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GB"/>
              <a:t>Click to edit Master text styles</a:t>
            </a:r>
          </a:p>
        </p:txBody>
      </p:sp>
      <p:sp>
        <p:nvSpPr>
          <p:cNvPr id="39" name="Text Placeholder 51">
            <a:extLst>
              <a:ext uri="{FF2B5EF4-FFF2-40B4-BE49-F238E27FC236}">
                <a16:creationId xmlns=""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GB"/>
              <a:t>Click to edit Master text styles</a:t>
            </a:r>
          </a:p>
        </p:txBody>
      </p:sp>
      <p:sp>
        <p:nvSpPr>
          <p:cNvPr id="40" name="Text Placeholder 51">
            <a:extLst>
              <a:ext uri="{FF2B5EF4-FFF2-40B4-BE49-F238E27FC236}">
                <a16:creationId xmlns=""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GB"/>
              <a:t>Click to edit Master text styles</a:t>
            </a:r>
          </a:p>
        </p:txBody>
      </p:sp>
      <p:cxnSp>
        <p:nvCxnSpPr>
          <p:cNvPr id="42" name="Straight Connector 41">
            <a:extLst>
              <a:ext uri="{FF2B5EF4-FFF2-40B4-BE49-F238E27FC236}">
                <a16:creationId xmlns=""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GB"/>
              <a:t>Click to edit Master title style</a:t>
            </a:r>
            <a:endParaRPr lang="en-US" dirty="0"/>
          </a:p>
        </p:txBody>
      </p:sp>
      <p:sp>
        <p:nvSpPr>
          <p:cNvPr id="11" name="Image 0" descr="preencoded.png">
            <a:extLst>
              <a:ext uri="{FF2B5EF4-FFF2-40B4-BE49-F238E27FC236}">
                <a16:creationId xmlns=""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GB"/>
              <a:t>Click to edit Master title style</a:t>
            </a:r>
            <a:endParaRPr lang="en-US" dirty="0"/>
          </a:p>
        </p:txBody>
      </p:sp>
      <p:sp>
        <p:nvSpPr>
          <p:cNvPr id="4" name="Footer Placeholder 3">
            <a:extLst>
              <a:ext uri="{FF2B5EF4-FFF2-40B4-BE49-F238E27FC236}">
                <a16:creationId xmlns=""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4" name="Picture Placeholder 62">
            <a:extLst>
              <a:ext uri="{FF2B5EF4-FFF2-40B4-BE49-F238E27FC236}">
                <a16:creationId xmlns=""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GB"/>
              <a:t>Click icon to add picture</a:t>
            </a:r>
            <a:endParaRPr lang="en-US" dirty="0"/>
          </a:p>
        </p:txBody>
      </p:sp>
      <p:sp>
        <p:nvSpPr>
          <p:cNvPr id="52" name="Text Placeholder 51">
            <a:extLst>
              <a:ext uri="{FF2B5EF4-FFF2-40B4-BE49-F238E27FC236}">
                <a16:creationId xmlns=""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GB"/>
              <a:t>Click to edit Master text styles</a:t>
            </a:r>
          </a:p>
        </p:txBody>
      </p:sp>
      <p:sp>
        <p:nvSpPr>
          <p:cNvPr id="49" name="Text Placeholder 4">
            <a:extLst>
              <a:ext uri="{FF2B5EF4-FFF2-40B4-BE49-F238E27FC236}">
                <a16:creationId xmlns=""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6" name="Picture Placeholder 62">
            <a:extLst>
              <a:ext uri="{FF2B5EF4-FFF2-40B4-BE49-F238E27FC236}">
                <a16:creationId xmlns=""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GB"/>
              <a:t>Click icon to add picture</a:t>
            </a:r>
            <a:endParaRPr lang="en-US" dirty="0"/>
          </a:p>
        </p:txBody>
      </p:sp>
      <p:sp>
        <p:nvSpPr>
          <p:cNvPr id="60" name="Text Placeholder 51">
            <a:extLst>
              <a:ext uri="{FF2B5EF4-FFF2-40B4-BE49-F238E27FC236}">
                <a16:creationId xmlns=""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GB"/>
              <a:t>Click to edit Master text styles</a:t>
            </a:r>
          </a:p>
        </p:txBody>
      </p:sp>
      <p:sp>
        <p:nvSpPr>
          <p:cNvPr id="50" name="Text Placeholder 4">
            <a:extLst>
              <a:ext uri="{FF2B5EF4-FFF2-40B4-BE49-F238E27FC236}">
                <a16:creationId xmlns=""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5" name="Picture Placeholder 62">
            <a:extLst>
              <a:ext uri="{FF2B5EF4-FFF2-40B4-BE49-F238E27FC236}">
                <a16:creationId xmlns=""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GB"/>
              <a:t>Click icon to add picture</a:t>
            </a:r>
            <a:endParaRPr lang="en-US" dirty="0"/>
          </a:p>
        </p:txBody>
      </p:sp>
      <p:sp>
        <p:nvSpPr>
          <p:cNvPr id="61" name="Text Placeholder 51">
            <a:extLst>
              <a:ext uri="{FF2B5EF4-FFF2-40B4-BE49-F238E27FC236}">
                <a16:creationId xmlns=""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GB"/>
              <a:t>Click to edit Master text styles</a:t>
            </a:r>
          </a:p>
        </p:txBody>
      </p:sp>
    </p:spTree>
    <p:extLst>
      <p:ext uri="{BB962C8B-B14F-4D97-AF65-F5344CB8AC3E}">
        <p14:creationId xmlns=""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GB"/>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
        <p:nvSpPr>
          <p:cNvPr id="4" name="Footer Placeholder 3">
            <a:extLst>
              <a:ext uri="{FF2B5EF4-FFF2-40B4-BE49-F238E27FC236}">
                <a16:creationId xmlns=""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GB"/>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Tree>
    <p:extLst>
      <p:ext uri="{BB962C8B-B14F-4D97-AF65-F5344CB8AC3E}">
        <p14:creationId xmlns=""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GB"/>
              <a:t>Click to edit Master title style</a:t>
            </a:r>
            <a:endParaRPr lang="en-US" dirty="0"/>
          </a:p>
        </p:txBody>
      </p:sp>
      <p:sp>
        <p:nvSpPr>
          <p:cNvPr id="19" name="Content Placeholder 3">
            <a:extLst>
              <a:ext uri="{FF2B5EF4-FFF2-40B4-BE49-F238E27FC236}">
                <a16:creationId xmlns=""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5">
            <a:extLst>
              <a:ext uri="{FF2B5EF4-FFF2-40B4-BE49-F238E27FC236}">
                <a16:creationId xmlns=""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GB"/>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GB"/>
              <a:t>Click to edit Master title style</a:t>
            </a:r>
            <a:endParaRPr lang="en-US" dirty="0"/>
          </a:p>
        </p:txBody>
      </p:sp>
      <p:sp>
        <p:nvSpPr>
          <p:cNvPr id="13" name="Content Placeholder 2">
            <a:extLst>
              <a:ext uri="{FF2B5EF4-FFF2-40B4-BE49-F238E27FC236}">
                <a16:creationId xmlns=""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GB"/>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pPr/>
              <a:t>‹#›</a:t>
            </a:fld>
            <a:endParaRPr lang="en-US" dirty="0"/>
          </a:p>
        </p:txBody>
      </p:sp>
      <p:sp>
        <p:nvSpPr>
          <p:cNvPr id="17" name="Freeform: Shape 16">
            <a:extLst>
              <a:ext uri="{FF2B5EF4-FFF2-40B4-BE49-F238E27FC236}">
                <a16:creationId xmlns=""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GB"/>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Tree>
    <p:extLst>
      <p:ext uri="{BB962C8B-B14F-4D97-AF65-F5344CB8AC3E}">
        <p14:creationId xmlns=""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GB"/>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GB"/>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GB"/>
              <a:t>Click to edit Master title style</a:t>
            </a:r>
            <a:endParaRPr lang="en-US" dirty="0"/>
          </a:p>
        </p:txBody>
      </p:sp>
      <p:sp>
        <p:nvSpPr>
          <p:cNvPr id="57" name="Text Placeholder 54">
            <a:extLst>
              <a:ext uri="{FF2B5EF4-FFF2-40B4-BE49-F238E27FC236}">
                <a16:creationId xmlns=""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GB"/>
              <a:t>Click to edit Master text styles</a:t>
            </a:r>
          </a:p>
        </p:txBody>
      </p:sp>
      <p:sp>
        <p:nvSpPr>
          <p:cNvPr id="56" name="Text Placeholder 54">
            <a:extLst>
              <a:ext uri="{FF2B5EF4-FFF2-40B4-BE49-F238E27FC236}">
                <a16:creationId xmlns=""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GB"/>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GB"/>
              <a:t>Click icon to add picture</a:t>
            </a:r>
            <a:endParaRPr lang="en-US" dirty="0"/>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GB"/>
              <a:t>Click icon to add picture</a:t>
            </a:r>
            <a:endParaRPr lang="en-US" dirty="0"/>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GB"/>
              <a:t>Click icon to add picture</a:t>
            </a:r>
            <a:endParaRPr lang="en-US" dirty="0"/>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GB"/>
              <a:t>Click icon to add picture</a:t>
            </a:r>
            <a:endParaRPr lang="en-US" dirty="0"/>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GB"/>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GB"/>
              <a:t>Click icon to add picture</a:t>
            </a:r>
            <a:endParaRPr lang="en-US" dirty="0"/>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GB"/>
              <a:t>Click icon to add picture</a:t>
            </a:r>
            <a:endParaRPr lang="en-US" dirty="0"/>
          </a:p>
        </p:txBody>
      </p:sp>
      <p:sp>
        <p:nvSpPr>
          <p:cNvPr id="14" name="Text Placeholder 18">
            <a:extLst>
              <a:ext uri="{FF2B5EF4-FFF2-40B4-BE49-F238E27FC236}">
                <a16:creationId xmlns=""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GB"/>
              <a:t>Click icon to add picture</a:t>
            </a:r>
            <a:endParaRPr lang="en-US" dirty="0"/>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GB"/>
              <a:t>Click icon to add picture</a:t>
            </a:r>
            <a:endParaRPr lang="en-US" dirty="0"/>
          </a:p>
        </p:txBody>
      </p:sp>
      <p:sp>
        <p:nvSpPr>
          <p:cNvPr id="16" name="Text Placeholder 18">
            <a:extLst>
              <a:ext uri="{FF2B5EF4-FFF2-40B4-BE49-F238E27FC236}">
                <a16:creationId xmlns=""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GB"/>
              <a:t>Click icon to add picture</a:t>
            </a:r>
            <a:endParaRPr lang="en-US" dirty="0"/>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GB"/>
              <a:t>Click icon to add picture</a:t>
            </a:r>
            <a:endParaRPr lang="en-US" dirty="0"/>
          </a:p>
        </p:txBody>
      </p:sp>
      <p:sp>
        <p:nvSpPr>
          <p:cNvPr id="20" name="Text Placeholder 18">
            <a:extLst>
              <a:ext uri="{FF2B5EF4-FFF2-40B4-BE49-F238E27FC236}">
                <a16:creationId xmlns=""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GB"/>
              <a:t>Click icon to add picture</a:t>
            </a:r>
            <a:endParaRPr lang="en-US" dirty="0"/>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GB"/>
              <a:t>Click icon to add picture</a:t>
            </a:r>
            <a:endParaRPr lang="en-US" dirty="0"/>
          </a:p>
        </p:txBody>
      </p:sp>
      <p:sp>
        <p:nvSpPr>
          <p:cNvPr id="32" name="Text Placeholder 18">
            <a:extLst>
              <a:ext uri="{FF2B5EF4-FFF2-40B4-BE49-F238E27FC236}">
                <a16:creationId xmlns=""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371CEB5-0F43-BA22-C4E7-3A84E631DA11}"/>
              </a:ext>
            </a:extLst>
          </p:cNvPr>
          <p:cNvSpPr>
            <a:spLocks noGrp="1"/>
          </p:cNvSpPr>
          <p:nvPr>
            <p:ph type="title"/>
          </p:nvPr>
        </p:nvSpPr>
        <p:spPr/>
        <p:txBody>
          <a:bodyPr/>
          <a:lstStyle/>
          <a:p>
            <a:r>
              <a:rPr lang="en-US" cap="none" dirty="0"/>
              <a:t>Our Vision </a:t>
            </a:r>
            <a:endParaRPr lang="en-US" dirty="0"/>
          </a:p>
        </p:txBody>
      </p:sp>
      <p:sp>
        <p:nvSpPr>
          <p:cNvPr id="101" name="Footer Placeholder 100">
            <a:extLst>
              <a:ext uri="{FF2B5EF4-FFF2-40B4-BE49-F238E27FC236}">
                <a16:creationId xmlns="" xmlns:a16="http://schemas.microsoft.com/office/drawing/2014/main" id="{A45E958A-ABCE-B639-C555-90CCC88988C5}"/>
              </a:ext>
            </a:extLst>
          </p:cNvPr>
          <p:cNvSpPr>
            <a:spLocks noGrp="1"/>
          </p:cNvSpPr>
          <p:nvPr>
            <p:ph type="ftr" sz="quarter" idx="11"/>
          </p:nvPr>
        </p:nvSpPr>
        <p:spPr/>
        <p:txBody>
          <a:bodyPr/>
          <a:lstStyle/>
          <a:p>
            <a:r>
              <a:rPr lang="en-US" dirty="0"/>
              <a:t>Presentation title</a:t>
            </a:r>
          </a:p>
        </p:txBody>
      </p:sp>
      <p:sp>
        <p:nvSpPr>
          <p:cNvPr id="102" name="Slide Number Placeholder 101">
            <a:extLst>
              <a:ext uri="{FF2B5EF4-FFF2-40B4-BE49-F238E27FC236}">
                <a16:creationId xmlns=""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a:t>
            </a:fld>
            <a:endParaRPr lang="en-US" dirty="0"/>
          </a:p>
        </p:txBody>
      </p:sp>
      <p:sp>
        <p:nvSpPr>
          <p:cNvPr id="2" name="Text Placeholder 1">
            <a:extLst>
              <a:ext uri="{FF2B5EF4-FFF2-40B4-BE49-F238E27FC236}">
                <a16:creationId xmlns="" xmlns:a16="http://schemas.microsoft.com/office/drawing/2014/main" id="{5FC63C25-FE2A-0C11-2CEA-A80AA78FC365}"/>
              </a:ext>
            </a:extLst>
          </p:cNvPr>
          <p:cNvSpPr>
            <a:spLocks noGrp="1"/>
          </p:cNvSpPr>
          <p:nvPr>
            <p:ph type="body" idx="1"/>
          </p:nvPr>
        </p:nvSpPr>
        <p:spPr/>
        <p:txBody>
          <a:bodyPr/>
          <a:lstStyle/>
          <a:p>
            <a:pPr lvl="0"/>
            <a:r>
              <a:rPr lang="en-US" dirty="0"/>
              <a:t>PLANNING</a:t>
            </a:r>
          </a:p>
        </p:txBody>
      </p:sp>
      <p:pic>
        <p:nvPicPr>
          <p:cNvPr id="72" name="Picture Placeholder 71" descr="abacus icon">
            <a:extLst>
              <a:ext uri="{FF2B5EF4-FFF2-40B4-BE49-F238E27FC236}">
                <a16:creationId xmlns=""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 xmlns:a16="http://schemas.microsoft.com/office/drawing/2014/main" id="{5AD6749A-51D8-599C-7C31-9922CF228D32}"/>
              </a:ext>
            </a:extLst>
          </p:cNvPr>
          <p:cNvSpPr>
            <a:spLocks noGrp="1"/>
          </p:cNvSpPr>
          <p:nvPr>
            <p:ph type="body" sz="quarter" idx="18"/>
          </p:nvPr>
        </p:nvSpPr>
        <p:spPr/>
        <p:txBody>
          <a:bodyPr/>
          <a:lstStyle/>
          <a:p>
            <a:r>
              <a:rPr lang="en-US" sz="1600" dirty="0"/>
              <a:t>The decision of whether a fire alarm system is required and the type of category that should be installed must be stated and forms part of the Fire Risk Assessment</a:t>
            </a:r>
            <a:endParaRPr lang="en-US" dirty="0"/>
          </a:p>
        </p:txBody>
      </p:sp>
      <p:sp>
        <p:nvSpPr>
          <p:cNvPr id="3" name="Text Placeholder 2">
            <a:extLst>
              <a:ext uri="{FF2B5EF4-FFF2-40B4-BE49-F238E27FC236}">
                <a16:creationId xmlns="" xmlns:a16="http://schemas.microsoft.com/office/drawing/2014/main" id="{A8753AB0-02A6-E89E-7E23-593DBF52F4E8}"/>
              </a:ext>
            </a:extLst>
          </p:cNvPr>
          <p:cNvSpPr>
            <a:spLocks noGrp="1"/>
          </p:cNvSpPr>
          <p:nvPr>
            <p:ph type="body" sz="quarter" idx="15"/>
          </p:nvPr>
        </p:nvSpPr>
        <p:spPr/>
        <p:txBody>
          <a:bodyPr/>
          <a:lstStyle/>
          <a:p>
            <a:r>
              <a:rPr lang="en-US" dirty="0"/>
              <a:t>Design</a:t>
            </a:r>
          </a:p>
        </p:txBody>
      </p:sp>
      <p:sp>
        <p:nvSpPr>
          <p:cNvPr id="7" name="Text Placeholder 6">
            <a:extLst>
              <a:ext uri="{FF2B5EF4-FFF2-40B4-BE49-F238E27FC236}">
                <a16:creationId xmlns="" xmlns:a16="http://schemas.microsoft.com/office/drawing/2014/main" id="{0BF56CE2-ADEB-1E22-50FB-9F2AB3786483}"/>
              </a:ext>
            </a:extLst>
          </p:cNvPr>
          <p:cNvSpPr>
            <a:spLocks noGrp="1"/>
          </p:cNvSpPr>
          <p:nvPr>
            <p:ph type="body" sz="quarter" idx="21"/>
          </p:nvPr>
        </p:nvSpPr>
        <p:spPr/>
        <p:txBody>
          <a:bodyPr/>
          <a:lstStyle/>
          <a:p>
            <a:r>
              <a:rPr lang="en-US" sz="1600" dirty="0"/>
              <a:t>A</a:t>
            </a:r>
            <a:r>
              <a:rPr lang="en-US" dirty="0"/>
              <a:t>gree the level of protection or category with Owner/Occupier. Justify any Variations and document reasons. Detail the detection &amp; alarm zone. Prepare specification and drawings including based end user .</a:t>
            </a:r>
          </a:p>
        </p:txBody>
      </p:sp>
      <p:sp>
        <p:nvSpPr>
          <p:cNvPr id="4" name="Text Placeholder 3">
            <a:extLst>
              <a:ext uri="{FF2B5EF4-FFF2-40B4-BE49-F238E27FC236}">
                <a16:creationId xmlns="" xmlns:a16="http://schemas.microsoft.com/office/drawing/2014/main" id="{03745CA7-A767-9133-8871-800B16D5D722}"/>
              </a:ext>
            </a:extLst>
          </p:cNvPr>
          <p:cNvSpPr>
            <a:spLocks noGrp="1"/>
          </p:cNvSpPr>
          <p:nvPr>
            <p:ph type="body" sz="quarter" idx="17"/>
          </p:nvPr>
        </p:nvSpPr>
        <p:spPr/>
        <p:txBody>
          <a:bodyPr/>
          <a:lstStyle/>
          <a:p>
            <a:r>
              <a:rPr lang="en-US" altLang="zh-CN" dirty="0"/>
              <a:t>Implementation </a:t>
            </a:r>
            <a:endParaRPr lang="en-US" dirty="0"/>
          </a:p>
        </p:txBody>
      </p:sp>
      <p:pic>
        <p:nvPicPr>
          <p:cNvPr id="80" name="Picture Placeholder 79" descr="chain link icon">
            <a:extLst>
              <a:ext uri="{FF2B5EF4-FFF2-40B4-BE49-F238E27FC236}">
                <a16:creationId xmlns="" xmlns:a16="http://schemas.microsoft.com/office/drawing/2014/main" id="{FCC17566-BE36-5CE0-25C6-8AC132D1479D}"/>
              </a:ext>
            </a:extLst>
          </p:cNvPr>
          <p:cNvPicPr>
            <a:picLocks noGrp="1" noChangeAspect="1"/>
          </p:cNvPicPr>
          <p:nvPr>
            <p:ph type="pic" sz="quarter" idx="24"/>
          </p:nvPr>
        </p:nvPicPr>
        <p:blipFill rotWithShape="1">
          <a:blip r:embed="rId3"/>
          <a:srcRect t="85" b="85"/>
          <a:stretch/>
        </p:blipFill>
        <p:spPr/>
      </p:pic>
      <p:sp>
        <p:nvSpPr>
          <p:cNvPr id="8" name="Text Placeholder 7">
            <a:extLst>
              <a:ext uri="{FF2B5EF4-FFF2-40B4-BE49-F238E27FC236}">
                <a16:creationId xmlns="" xmlns:a16="http://schemas.microsoft.com/office/drawing/2014/main" id="{7063C991-877C-CD1D-A03D-547E04121FE0}"/>
              </a:ext>
            </a:extLst>
          </p:cNvPr>
          <p:cNvSpPr>
            <a:spLocks noGrp="1"/>
          </p:cNvSpPr>
          <p:nvPr>
            <p:ph type="body" sz="quarter" idx="22"/>
          </p:nvPr>
        </p:nvSpPr>
        <p:spPr/>
        <p:txBody>
          <a:bodyPr/>
          <a:lstStyle/>
          <a:p>
            <a:r>
              <a:rPr lang="en-US" dirty="0"/>
              <a:t>Based on Singapore Standard revised SS45 2019 Fire Alarm System. Emergency Alarm and Communication Systems under the purview of the Electrical and Electronic, standards Committee. Complete projects with desired time duration</a:t>
            </a:r>
          </a:p>
          <a:p>
            <a:endParaRPr lang="en-US" dirty="0"/>
          </a:p>
        </p:txBody>
      </p:sp>
      <p:pic>
        <p:nvPicPr>
          <p:cNvPr id="9" name="Picture Placeholder 287" descr="blueprint icon">
            <a:extLst>
              <a:ext uri="{FF2B5EF4-FFF2-40B4-BE49-F238E27FC236}">
                <a16:creationId xmlns="" xmlns:a16="http://schemas.microsoft.com/office/drawing/2014/main" id="{1193474A-40F6-2765-D09B-3A85AD098B51}"/>
              </a:ext>
            </a:extLst>
          </p:cNvPr>
          <p:cNvPicPr>
            <a:picLocks noChangeAspect="1"/>
          </p:cNvPicPr>
          <p:nvPr/>
        </p:nvPicPr>
        <p:blipFill rotWithShape="1">
          <a:blip r:embed="rId4"/>
          <a:srcRect t="431" b="431"/>
          <a:stretch/>
        </p:blipFill>
        <p:spPr>
          <a:xfrm>
            <a:off x="5707064" y="2258568"/>
            <a:ext cx="932688" cy="932688"/>
          </a:xfrm>
          <a:prstGeom prst="ellipse">
            <a:avLst/>
          </a:prstGeom>
        </p:spPr>
      </p:pic>
    </p:spTree>
    <p:extLst>
      <p:ext uri="{BB962C8B-B14F-4D97-AF65-F5344CB8AC3E}">
        <p14:creationId xmlns="" xmlns:p14="http://schemas.microsoft.com/office/powerpoint/2010/main" val="995783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3B219B-7E3A-7E84-6386-37313F0CFB09}"/>
              </a:ext>
            </a:extLst>
          </p:cNvPr>
          <p:cNvSpPr>
            <a:spLocks noGrp="1"/>
          </p:cNvSpPr>
          <p:nvPr>
            <p:ph type="title"/>
          </p:nvPr>
        </p:nvSpPr>
        <p:spPr>
          <a:xfrm>
            <a:off x="0" y="0"/>
            <a:ext cx="6400800" cy="768096"/>
          </a:xfrm>
        </p:spPr>
        <p:txBody>
          <a:bodyPr/>
          <a:lstStyle/>
          <a:p>
            <a:r>
              <a:rPr lang="en-US" sz="3600" b="1" cap="none" dirty="0" smtClean="0">
                <a:solidFill>
                  <a:schemeClr val="accent6"/>
                </a:solidFill>
                <a:latin typeface="Arial Black" panose="020B0604020202020204" pitchFamily="34" charset="0"/>
                <a:cs typeface="Arial Black" panose="020B0604020202020204" pitchFamily="34" charset="0"/>
              </a:rPr>
              <a:t>Our </a:t>
            </a:r>
            <a:r>
              <a:rPr lang="en-US" sz="3600" cap="none" dirty="0">
                <a:latin typeface="Arial Black" panose="020B0604020202020204" pitchFamily="34" charset="0"/>
                <a:cs typeface="Arial Black" panose="020B0604020202020204" pitchFamily="34" charset="0"/>
              </a:rPr>
              <a:t>P</a:t>
            </a:r>
            <a:r>
              <a:rPr lang="en-US" sz="3600" b="1" cap="none" dirty="0">
                <a:solidFill>
                  <a:schemeClr val="accent6"/>
                </a:solidFill>
                <a:latin typeface="Arial Black" panose="020B0604020202020204" pitchFamily="34" charset="0"/>
                <a:cs typeface="Arial Black" panose="020B0604020202020204" pitchFamily="34" charset="0"/>
              </a:rPr>
              <a:t>rojects</a:t>
            </a:r>
          </a:p>
        </p:txBody>
      </p:sp>
      <p:sp>
        <p:nvSpPr>
          <p:cNvPr id="3" name="Text Placeholder 2">
            <a:extLst>
              <a:ext uri="{FF2B5EF4-FFF2-40B4-BE49-F238E27FC236}">
                <a16:creationId xmlns="" xmlns:a16="http://schemas.microsoft.com/office/drawing/2014/main" id="{A2E339BF-E6D7-DD0E-AF02-6813852EE723}"/>
              </a:ext>
            </a:extLst>
          </p:cNvPr>
          <p:cNvSpPr>
            <a:spLocks noGrp="1"/>
          </p:cNvSpPr>
          <p:nvPr>
            <p:ph type="body" idx="1"/>
          </p:nvPr>
        </p:nvSpPr>
        <p:spPr>
          <a:xfrm>
            <a:off x="681644" y="3221966"/>
            <a:ext cx="10764981" cy="2862950"/>
          </a:xfrm>
        </p:spPr>
        <p:txBody>
          <a:bodyPr/>
          <a:lstStyle/>
          <a:p>
            <a:pPr marL="457200" indent="-457200" algn="l">
              <a:buAutoNum type="arabicParenR"/>
            </a:pPr>
            <a:r>
              <a:rPr lang="en-SG" dirty="0" smtClean="0">
                <a:latin typeface="Sabon Next LT" panose="02000500000000000000" pitchFamily="2" charset="0"/>
                <a:cs typeface="Sabon Next LT" panose="02000500000000000000" pitchFamily="2" charset="0"/>
              </a:rPr>
              <a:t>I-Quest International Business Park Lot 07270M &amp; 09345C “Electrical &amp; ELV Systems”</a:t>
            </a:r>
            <a:endParaRPr lang="en-US" dirty="0" smtClean="0">
              <a:latin typeface="Sabon Next LT" panose="02000500000000000000" pitchFamily="2" charset="0"/>
              <a:cs typeface="Sabon Next LT" panose="02000500000000000000" pitchFamily="2" charset="0"/>
            </a:endParaRPr>
          </a:p>
          <a:p>
            <a:pPr marL="457200" indent="-457200" algn="l">
              <a:buAutoNum type="arabicParenR"/>
            </a:pPr>
            <a:r>
              <a:rPr lang="en-US" dirty="0" smtClean="0">
                <a:latin typeface="Sabon Next LT" panose="02000500000000000000" pitchFamily="2" charset="0"/>
                <a:cs typeface="Sabon Next LT" panose="02000500000000000000" pitchFamily="2" charset="0"/>
              </a:rPr>
              <a:t>OGH </a:t>
            </a:r>
            <a:r>
              <a:rPr lang="en-US" dirty="0" smtClean="0">
                <a:latin typeface="Sabon Next LT" panose="02000500000000000000" pitchFamily="2" charset="0"/>
                <a:cs typeface="Sabon Next LT" panose="02000500000000000000" pitchFamily="2" charset="0"/>
              </a:rPr>
              <a:t>8-Story Hotel Development </a:t>
            </a:r>
            <a:r>
              <a:rPr lang="en-US" dirty="0" smtClean="0">
                <a:latin typeface="Sabon Next LT" panose="02000500000000000000" pitchFamily="2" charset="0"/>
                <a:cs typeface="Sabon Next LT" panose="02000500000000000000" pitchFamily="2" charset="0"/>
              </a:rPr>
              <a:t>Project “Electrical &amp; ELV Systems”</a:t>
            </a:r>
            <a:endParaRPr lang="en-US" dirty="0" smtClean="0">
              <a:latin typeface="Sabon Next LT" panose="02000500000000000000" pitchFamily="2" charset="0"/>
              <a:cs typeface="Sabon Next LT" panose="02000500000000000000" pitchFamily="2" charset="0"/>
            </a:endParaRPr>
          </a:p>
          <a:p>
            <a:pPr marL="457200" indent="-457200" algn="l">
              <a:buAutoNum type="arabicParenR"/>
            </a:pPr>
            <a:r>
              <a:rPr lang="en-US" dirty="0" smtClean="0">
                <a:latin typeface="Sabon Next LT" panose="02000500000000000000" pitchFamily="2" charset="0"/>
                <a:cs typeface="Sabon Next LT" panose="02000500000000000000" pitchFamily="2" charset="0"/>
              </a:rPr>
              <a:t>Worker’s </a:t>
            </a:r>
            <a:r>
              <a:rPr lang="en-US" dirty="0">
                <a:latin typeface="Sabon Next LT" panose="02000500000000000000" pitchFamily="2" charset="0"/>
                <a:cs typeface="Sabon Next LT" panose="02000500000000000000" pitchFamily="2" charset="0"/>
              </a:rPr>
              <a:t>Dormitory @ 11 </a:t>
            </a:r>
            <a:r>
              <a:rPr lang="en-US" dirty="0" smtClean="0">
                <a:latin typeface="Sabon Next LT" panose="02000500000000000000" pitchFamily="2" charset="0"/>
                <a:cs typeface="Sabon Next LT" panose="02000500000000000000" pitchFamily="2" charset="0"/>
              </a:rPr>
              <a:t>Kanji </a:t>
            </a:r>
            <a:r>
              <a:rPr lang="en-US" dirty="0" smtClean="0">
                <a:latin typeface="Sabon Next LT" panose="02000500000000000000" pitchFamily="2" charset="0"/>
                <a:cs typeface="Sabon Next LT" panose="02000500000000000000" pitchFamily="2" charset="0"/>
              </a:rPr>
              <a:t>Crescent “Fire Protection System”</a:t>
            </a:r>
            <a:endParaRPr lang="en-US" dirty="0">
              <a:latin typeface="Sabon Next LT" panose="02000500000000000000" pitchFamily="2" charset="0"/>
              <a:cs typeface="Sabon Next LT" panose="02000500000000000000" pitchFamily="2" charset="0"/>
            </a:endParaRPr>
          </a:p>
          <a:p>
            <a:pPr marL="457200" indent="-457200" algn="l">
              <a:buFont typeface="Arial" panose="020B0604020202020204" pitchFamily="34" charset="0"/>
              <a:buAutoNum type="arabicParenR"/>
            </a:pPr>
            <a:r>
              <a:rPr lang="en-SG" dirty="0">
                <a:latin typeface="Sabon Next LT" panose="02000500000000000000" pitchFamily="2" charset="0"/>
                <a:cs typeface="Sabon Next LT" panose="02000500000000000000" pitchFamily="2" charset="0"/>
              </a:rPr>
              <a:t>Temporary Ancillary Workers' Dormitory @ Chin Bee Avenue </a:t>
            </a:r>
            <a:r>
              <a:rPr lang="en-SG" dirty="0" smtClean="0">
                <a:latin typeface="Sabon Next LT" panose="02000500000000000000" pitchFamily="2" charset="0"/>
                <a:cs typeface="Sabon Next LT" panose="02000500000000000000" pitchFamily="2" charset="0"/>
              </a:rPr>
              <a:t>“Fire Protection System”</a:t>
            </a:r>
            <a:endParaRPr lang="en-SG" dirty="0" smtClean="0">
              <a:latin typeface="Sabon Next LT" panose="02000500000000000000" pitchFamily="2" charset="0"/>
              <a:cs typeface="Sabon Next LT" panose="02000500000000000000" pitchFamily="2" charset="0"/>
            </a:endParaRPr>
          </a:p>
          <a:p>
            <a:pPr marL="457200" indent="-457200" algn="l">
              <a:buFont typeface="Arial" panose="020B0604020202020204" pitchFamily="34" charset="0"/>
              <a:buAutoNum type="arabicParenR"/>
            </a:pPr>
            <a:r>
              <a:rPr lang="en-US" dirty="0" smtClean="0">
                <a:latin typeface="Sabon Next LT" panose="02000500000000000000" pitchFamily="2" charset="0"/>
                <a:cs typeface="Sabon Next LT" panose="02000500000000000000" pitchFamily="2" charset="0"/>
              </a:rPr>
              <a:t>TMC Academy Fire Alarm </a:t>
            </a:r>
            <a:r>
              <a:rPr lang="en-US" dirty="0" smtClean="0">
                <a:latin typeface="Sabon Next LT" panose="02000500000000000000" pitchFamily="2" charset="0"/>
                <a:cs typeface="Sabon Next LT" panose="02000500000000000000" pitchFamily="2" charset="0"/>
              </a:rPr>
              <a:t>Systems “ Fire Protection System”</a:t>
            </a:r>
            <a:endParaRPr lang="en-SG" dirty="0" smtClean="0">
              <a:latin typeface="Sabon Next LT" panose="02000500000000000000" pitchFamily="2" charset="0"/>
              <a:cs typeface="Sabon Next LT" panose="02000500000000000000" pitchFamily="2" charset="0"/>
            </a:endParaRPr>
          </a:p>
          <a:p>
            <a:pPr marL="457200" indent="-457200" algn="l">
              <a:buFont typeface="Arial" panose="020B0604020202020204" pitchFamily="34" charset="0"/>
              <a:buAutoNum type="arabicParenR"/>
            </a:pPr>
            <a:endParaRPr lang="en-SG" dirty="0" smtClean="0">
              <a:latin typeface="Sabon Next LT" panose="02000500000000000000" pitchFamily="2" charset="0"/>
              <a:cs typeface="Sabon Next LT" panose="02000500000000000000" pitchFamily="2" charset="0"/>
            </a:endParaRPr>
          </a:p>
          <a:p>
            <a:pPr marL="457200" indent="-457200" algn="l">
              <a:buFont typeface="Arial" panose="020B0604020202020204" pitchFamily="34" charset="0"/>
              <a:buAutoNum type="arabicParenR"/>
            </a:pPr>
            <a:endParaRPr lang="en-US" dirty="0">
              <a:latin typeface="Sabon Next LT" panose="02000500000000000000" pitchFamily="2" charset="0"/>
              <a:cs typeface="Sabon Next LT" panose="02000500000000000000" pitchFamily="2" charset="0"/>
            </a:endParaRPr>
          </a:p>
          <a:p>
            <a:pPr marL="457200" indent="-457200" algn="l">
              <a:buAutoNum type="arabicParenR"/>
            </a:pPr>
            <a:endParaRPr lang="en-US" dirty="0">
              <a:latin typeface="Sabon Next LT" panose="02000500000000000000" pitchFamily="2" charset="0"/>
              <a:cs typeface="Sabon Next LT" panose="02000500000000000000" pitchFamily="2" charset="0"/>
            </a:endParaRPr>
          </a:p>
        </p:txBody>
      </p:sp>
    </p:spTree>
    <p:extLst>
      <p:ext uri="{BB962C8B-B14F-4D97-AF65-F5344CB8AC3E}">
        <p14:creationId xmlns="" xmlns:p14="http://schemas.microsoft.com/office/powerpoint/2010/main" val="295292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3B219B-7E3A-7E84-6386-37313F0CFB09}"/>
              </a:ext>
            </a:extLst>
          </p:cNvPr>
          <p:cNvSpPr>
            <a:spLocks noGrp="1"/>
          </p:cNvSpPr>
          <p:nvPr>
            <p:ph type="title"/>
          </p:nvPr>
        </p:nvSpPr>
        <p:spPr>
          <a:xfrm>
            <a:off x="0" y="0"/>
            <a:ext cx="6400800" cy="768096"/>
          </a:xfrm>
        </p:spPr>
        <p:txBody>
          <a:bodyPr/>
          <a:lstStyle/>
          <a:p>
            <a:r>
              <a:rPr lang="en-SG" sz="3600" cap="none" dirty="0" smtClean="0">
                <a:latin typeface="Arial Black" panose="020B0604020202020204" pitchFamily="34" charset="0"/>
                <a:cs typeface="Arial Black" panose="020B0604020202020204" pitchFamily="34" charset="0"/>
              </a:rPr>
              <a:t>Our Work </a:t>
            </a:r>
            <a:r>
              <a:rPr lang="en-SG" sz="3600" cap="none" dirty="0" smtClean="0">
                <a:latin typeface="Arial Black" panose="020B0604020202020204" pitchFamily="34" charset="0"/>
                <a:cs typeface="Arial Black" panose="020B0604020202020204" pitchFamily="34" charset="0"/>
              </a:rPr>
              <a:t>Scope</a:t>
            </a:r>
            <a:endParaRPr lang="en-US" sz="3600" b="1" cap="none" dirty="0">
              <a:solidFill>
                <a:schemeClr val="accent6"/>
              </a:solidFill>
              <a:latin typeface="Arial Black" panose="020B0604020202020204" pitchFamily="34" charset="0"/>
              <a:cs typeface="Arial Black" panose="020B0604020202020204" pitchFamily="34" charset="0"/>
            </a:endParaRPr>
          </a:p>
        </p:txBody>
      </p:sp>
      <p:sp>
        <p:nvSpPr>
          <p:cNvPr id="5" name="Text Placeholder 6">
            <a:extLst>
              <a:ext uri="{FF2B5EF4-FFF2-40B4-BE49-F238E27FC236}">
                <a16:creationId xmlns="" xmlns:a16="http://schemas.microsoft.com/office/drawing/2014/main" id="{0BF56CE2-ADEB-1E22-50FB-9F2AB3786483}"/>
              </a:ext>
            </a:extLst>
          </p:cNvPr>
          <p:cNvSpPr>
            <a:spLocks noGrp="1"/>
          </p:cNvSpPr>
          <p:nvPr>
            <p:ph type="body" sz="quarter" idx="4294967295"/>
          </p:nvPr>
        </p:nvSpPr>
        <p:spPr>
          <a:xfrm>
            <a:off x="1785983" y="2527068"/>
            <a:ext cx="7449451" cy="3665914"/>
          </a:xfrm>
          <a:prstGeom prst="rect">
            <a:avLst/>
          </a:prstGeom>
        </p:spPr>
        <p:txBody>
          <a:bodyPr>
            <a:normAutofit lnSpcReduction="10000"/>
          </a:bodyPr>
          <a:lstStyle/>
          <a:p>
            <a:r>
              <a:rPr lang="en-US" sz="2400" b="1" dirty="0" smtClean="0"/>
              <a:t>Installation of Fire Protection And Security Alarm System</a:t>
            </a:r>
            <a:endParaRPr lang="en-US" sz="2400" dirty="0" smtClean="0"/>
          </a:p>
          <a:p>
            <a:r>
              <a:rPr lang="en-US" sz="2000" b="1" dirty="0" smtClean="0"/>
              <a:t>-</a:t>
            </a:r>
            <a:r>
              <a:rPr lang="en-US" sz="2000" dirty="0" smtClean="0"/>
              <a:t>Wet Sprinkler System, Pre-Action System &amp;  Kitchen-hood Fire Suppression System</a:t>
            </a:r>
          </a:p>
          <a:p>
            <a:r>
              <a:rPr lang="en-US" sz="2000" dirty="0" smtClean="0"/>
              <a:t>- Conventional and Addressable Alarm System</a:t>
            </a:r>
          </a:p>
          <a:p>
            <a:r>
              <a:rPr lang="en-US" sz="2000" dirty="0" smtClean="0"/>
              <a:t>-Hose reel, Dry &amp; Wet Riser, Hydrant System</a:t>
            </a:r>
          </a:p>
          <a:p>
            <a:r>
              <a:rPr lang="en-US" sz="2000" dirty="0" smtClean="0"/>
              <a:t>-Clean Agent Fire Suppression System, Foam System</a:t>
            </a:r>
          </a:p>
          <a:p>
            <a:r>
              <a:rPr lang="en-US" sz="2000" dirty="0" smtClean="0"/>
              <a:t>-Fire Protection A &amp; A Works</a:t>
            </a:r>
          </a:p>
          <a:p>
            <a:r>
              <a:rPr lang="en-US" sz="2000" dirty="0" smtClean="0"/>
              <a:t>-Fire Extinguishers Installation /  Refilling</a:t>
            </a:r>
          </a:p>
          <a:p>
            <a:r>
              <a:rPr lang="en-US" sz="2400" b="1" dirty="0" smtClean="0"/>
              <a:t>Electrical Works and piping works</a:t>
            </a:r>
            <a:endParaRPr lang="en-US" sz="2400" dirty="0" smtClean="0"/>
          </a:p>
          <a:p>
            <a:endParaRPr lang="en-US" sz="2000" dirty="0"/>
          </a:p>
        </p:txBody>
      </p:sp>
    </p:spTree>
    <p:extLst>
      <p:ext uri="{BB962C8B-B14F-4D97-AF65-F5344CB8AC3E}">
        <p14:creationId xmlns="" xmlns:p14="http://schemas.microsoft.com/office/powerpoint/2010/main" val="361319107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http://schemas.microsoft.com/office/2006/metadata/properties"/>
    <ds:schemaRef ds:uri="230e9df3-be65-4c73-a93b-d1236ebd677e"/>
    <ds:schemaRef ds:uri="http://purl.org/dc/dcmitype/"/>
    <ds:schemaRef ds:uri="http://purl.org/dc/terms/"/>
    <ds:schemaRef ds:uri="http://purl.org/dc/elements/1.1/"/>
    <ds:schemaRef ds:uri="16c05727-aa75-4e4a-9b5f-8a80a1165891"/>
    <ds:schemaRef ds:uri="71af3243-3dd4-4a8d-8c0d-dd76da1f02a5"/>
    <ds:schemaRef ds:uri="http://schemas.microsoft.com/sharepoint/v3"/>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{6A9FB449-4E07-4E59-A230-C76560498520}tf78438558_win32</Template>
  <TotalTime>309</TotalTime>
  <Words>186</Words>
  <Application>Microsoft Office PowerPoint</Application>
  <PresentationFormat>Custom</PresentationFormat>
  <Paragraphs>25</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Our Vision </vt:lpstr>
      <vt:lpstr>Our Projects</vt:lpstr>
      <vt:lpstr>Our Work Scope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Seeni Thulasiram Seeni</dc:creator>
  <cp:lastModifiedBy>Seeni Thulasiram Seeni</cp:lastModifiedBy>
  <cp:revision>55</cp:revision>
  <dcterms:created xsi:type="dcterms:W3CDTF">2023-12-15T00:56:20Z</dcterms:created>
  <dcterms:modified xsi:type="dcterms:W3CDTF">2024-12-26T23:17:41Z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