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95" r:id="rId3"/>
    <p:sldId id="259" r:id="rId5"/>
    <p:sldId id="257" r:id="rId6"/>
    <p:sldId id="297" r:id="rId7"/>
    <p:sldId id="300" r:id="rId8"/>
    <p:sldId id="296" r:id="rId9"/>
    <p:sldId id="304" r:id="rId10"/>
    <p:sldId id="301" r:id="rId11"/>
  </p:sldIdLst>
  <p:sldSz cx="9144000" cy="5143500" type="screen16x9"/>
  <p:notesSz cx="6858000" cy="9144000"/>
  <p:embeddedFontLst>
    <p:embeddedFont>
      <p:font typeface="Oswald" panose="00000500000000000000" pitchFamily="2" charset="0"/>
      <p:regular r:id="rId15"/>
      <p:bold r:id="rId16"/>
    </p:embeddedFont>
    <p:embeddedFont>
      <p:font typeface="Calibri" panose="020F0502020204030204" pitchFamily="34" charset="0"/>
      <p:regular r:id="rId17"/>
    </p:embeddedFont>
    <p:embeddedFont>
      <p:font typeface="Calibri" panose="020F0502020204030204"/>
      <p:regular r:id="rId18"/>
    </p:embeddedFont>
    <p:embeddedFont>
      <p:font typeface="News Cycle" panose="02000503000000000000" charset="2"/>
      <p:regular r:id="rId19"/>
    </p:embeddedFont>
    <p:embeddedFont>
      <p:font typeface="Oswald" panose="00000500000000000000"/>
      <p:regular r:id="rId20"/>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Google Shape;3;n"/>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4099" name="Google Shape;4;n"/>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6146" name="Google Shape;133;g3606f1c2d_30:notes"/>
          <p:cNvSpPr>
            <a:spLocks noGrp="1" noRot="1" noChangeAspect="1" noTextEdit="1"/>
          </p:cNvSpPr>
          <p:nvPr>
            <p:ph type="sldImg" idx="2"/>
          </p:nvPr>
        </p:nvSpPr>
        <p:spPr>
          <a:ln>
            <a:miter lim="800000"/>
          </a:ln>
        </p:spPr>
      </p:sp>
      <p:sp>
        <p:nvSpPr>
          <p:cNvPr id="6147" name="Google Shape;134;g3606f1c2d_30:notes"/>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8194" name="Google Shape;150;g35f391192_029:notes"/>
          <p:cNvSpPr>
            <a:spLocks noGrp="1" noRot="1" noChangeAspect="1" noTextEdit="1"/>
          </p:cNvSpPr>
          <p:nvPr>
            <p:ph type="sldImg" idx="2"/>
          </p:nvPr>
        </p:nvSpPr>
        <p:spPr>
          <a:ln>
            <a:miter lim="800000"/>
          </a:ln>
        </p:spPr>
      </p:sp>
      <p:sp>
        <p:nvSpPr>
          <p:cNvPr id="8195" name="Google Shape;151;g35f391192_029:notes"/>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0242" name="Google Shape;133;g3606f1c2d_30:notes"/>
          <p:cNvSpPr>
            <a:spLocks noGrp="1" noRot="1" noChangeAspect="1" noTextEdit="1"/>
          </p:cNvSpPr>
          <p:nvPr>
            <p:ph type="sldImg" idx="2"/>
          </p:nvPr>
        </p:nvSpPr>
        <p:spPr>
          <a:ln>
            <a:miter lim="800000"/>
          </a:ln>
        </p:spPr>
      </p:sp>
      <p:sp>
        <p:nvSpPr>
          <p:cNvPr id="10243" name="Google Shape;134;g3606f1c2d_30:notes"/>
          <p:cNvSpPr txBox="1">
            <a:spLocks noGrp="1"/>
          </p:cNvSpPr>
          <p:nvPr>
            <p:ph type="body" idx="1"/>
          </p:nvPr>
        </p:nvSpPr>
        <p:spPr/>
        <p:txBody>
          <a:bodyPr/>
          <a:lstStyle/>
          <a:p>
            <a:pPr marL="0" indent="0" eaLnBrk="1" hangingPunct="1">
              <a:buSzPts val="14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
        <p:cNvGrpSpPr/>
        <p:nvPr/>
      </p:nvGrpSpPr>
      <p:grpSpPr>
        <a:xfrm>
          <a:off x="0" y="0"/>
          <a:ext cx="0" cy="0"/>
          <a:chOff x="0" y="0"/>
          <a:chExt cx="0" cy="0"/>
        </a:xfrm>
      </p:grpSpPr>
      <p:sp>
        <p:nvSpPr>
          <p:cNvPr id="2" name="Google Shape;22;p3"/>
          <p:cNvSpPr>
            <a:spLocks noChangeArrowheads="1"/>
          </p:cNvSpPr>
          <p:nvPr/>
        </p:nvSpPr>
        <p:spPr bwMode="auto">
          <a:xfrm>
            <a:off x="7813675" y="0"/>
            <a:ext cx="892175" cy="322263"/>
          </a:xfrm>
          <a:custGeom>
            <a:avLst/>
            <a:gdLst>
              <a:gd name="T0" fmla="*/ 0 w 21600"/>
              <a:gd name="T1" fmla="*/ 0 h 21600"/>
              <a:gd name="T2" fmla="*/ 21600 w 21600"/>
              <a:gd name="T3" fmla="*/ 21600 h 21600"/>
            </a:gdLst>
            <a:ahLst/>
            <a:cxnLst/>
            <a:rect l="T0" t="T1" r="T2" b="T3"/>
            <a:pathLst>
              <a:path w="21600" h="21600" extrusionOk="0">
                <a:moveTo>
                  <a:pt x="0" y="0"/>
                </a:moveTo>
                <a:lnTo>
                  <a:pt x="0" y="21600"/>
                </a:lnTo>
                <a:lnTo>
                  <a:pt x="21600" y="10795"/>
                </a:lnTo>
                <a:lnTo>
                  <a:pt x="216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3" name="Google Shape;23;p3"/>
          <p:cNvSpPr>
            <a:spLocks noChangeArrowheads="1"/>
          </p:cNvSpPr>
          <p:nvPr/>
        </p:nvSpPr>
        <p:spPr bwMode="auto">
          <a:xfrm>
            <a:off x="3649663" y="0"/>
            <a:ext cx="565150" cy="1700213"/>
          </a:xfrm>
          <a:custGeom>
            <a:avLst/>
            <a:gdLst>
              <a:gd name="T0" fmla="*/ 0 w 21600"/>
              <a:gd name="T1" fmla="*/ 0 h 21600"/>
              <a:gd name="T2" fmla="*/ 21600 w 21600"/>
              <a:gd name="T3" fmla="*/ 21600 h 21600"/>
            </a:gdLst>
            <a:ahLst/>
            <a:cxnLst/>
            <a:rect l="T0" t="T1" r="T2" b="T3"/>
            <a:pathLst>
              <a:path w="21600" h="21600" extrusionOk="0">
                <a:moveTo>
                  <a:pt x="0" y="0"/>
                </a:moveTo>
                <a:lnTo>
                  <a:pt x="0" y="21600"/>
                </a:lnTo>
                <a:lnTo>
                  <a:pt x="21600" y="20304"/>
                </a:lnTo>
                <a:lnTo>
                  <a:pt x="216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24;p3"/>
          <p:cNvSpPr>
            <a:spLocks noChangeArrowheads="1"/>
          </p:cNvSpPr>
          <p:nvPr/>
        </p:nvSpPr>
        <p:spPr bwMode="auto">
          <a:xfrm>
            <a:off x="4359275" y="609600"/>
            <a:ext cx="1314450" cy="2119313"/>
          </a:xfrm>
          <a:custGeom>
            <a:avLst/>
            <a:gdLst>
              <a:gd name="T0" fmla="*/ 0 w 21600"/>
              <a:gd name="T1" fmla="*/ 0 h 21600"/>
              <a:gd name="T2" fmla="*/ 21600 w 21600"/>
              <a:gd name="T3" fmla="*/ 21600 h 21600"/>
            </a:gdLst>
            <a:ahLst/>
            <a:cxnLst/>
            <a:rect l="T0" t="T1" r="T2" b="T3"/>
            <a:pathLst>
              <a:path w="21600" h="21600" extrusionOk="0">
                <a:moveTo>
                  <a:pt x="0" y="21600"/>
                </a:moveTo>
                <a:lnTo>
                  <a:pt x="21600" y="19177"/>
                </a:lnTo>
                <a:lnTo>
                  <a:pt x="21600" y="0"/>
                </a:lnTo>
                <a:lnTo>
                  <a:pt x="0" y="2423"/>
                </a:lnTo>
                <a:lnTo>
                  <a:pt x="0" y="2160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5" name="Google Shape;25;p3"/>
          <p:cNvSpPr>
            <a:spLocks noChangeArrowheads="1"/>
          </p:cNvSpPr>
          <p:nvPr/>
        </p:nvSpPr>
        <p:spPr bwMode="auto">
          <a:xfrm>
            <a:off x="5821363" y="992188"/>
            <a:ext cx="1844675" cy="4159250"/>
          </a:xfrm>
          <a:custGeom>
            <a:avLst/>
            <a:gdLst>
              <a:gd name="T0" fmla="*/ 0 w 21600"/>
              <a:gd name="T1" fmla="*/ 0 h 21600"/>
              <a:gd name="T2" fmla="*/ 21600 w 21600"/>
              <a:gd name="T3" fmla="*/ 21600 h 21600"/>
            </a:gdLst>
            <a:ahLst/>
            <a:cxnLst/>
            <a:rect l="T0" t="T1" r="T2" b="T3"/>
            <a:pathLst>
              <a:path w="21600" h="21600" extrusionOk="0">
                <a:moveTo>
                  <a:pt x="0" y="21600"/>
                </a:moveTo>
                <a:lnTo>
                  <a:pt x="21600" y="21600"/>
                </a:lnTo>
                <a:lnTo>
                  <a:pt x="21600" y="0"/>
                </a:lnTo>
                <a:lnTo>
                  <a:pt x="0" y="1733"/>
                </a:lnTo>
                <a:lnTo>
                  <a:pt x="0" y="216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26;p3"/>
          <p:cNvSpPr/>
          <p:nvPr/>
        </p:nvSpPr>
        <p:spPr>
          <a:xfrm>
            <a:off x="4359275" y="2643188"/>
            <a:ext cx="1314450" cy="2511425"/>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7" name="Google Shape;27;p3"/>
          <p:cNvSpPr/>
          <p:nvPr/>
        </p:nvSpPr>
        <p:spPr>
          <a:xfrm>
            <a:off x="7813675" y="306388"/>
            <a:ext cx="892175" cy="297815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8" name="Google Shape;28;p3"/>
          <p:cNvSpPr/>
          <p:nvPr/>
        </p:nvSpPr>
        <p:spPr>
          <a:xfrm>
            <a:off x="5821363" y="0"/>
            <a:ext cx="1844675" cy="1160463"/>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9" name="Google Shape;29;p3"/>
          <p:cNvSpPr/>
          <p:nvPr/>
        </p:nvSpPr>
        <p:spPr>
          <a:xfrm>
            <a:off x="7813675" y="3276600"/>
            <a:ext cx="892175" cy="1166813"/>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20" name="Google Shape;20;p3"/>
          <p:cNvSpPr txBox="1">
            <a:spLocks noGrp="1"/>
          </p:cNvSpPr>
          <p:nvPr>
            <p:ph type="ctrTitle"/>
          </p:nvPr>
        </p:nvSpPr>
        <p:spPr>
          <a:xfrm>
            <a:off x="550500" y="3044025"/>
            <a:ext cx="3638700" cy="1159800"/>
          </a:xfrm>
          <a:prstGeom prst="rect">
            <a:avLst/>
          </a:prstGeom>
        </p:spPr>
        <p:txBody>
          <a:bodyPr spcFirstLastPara="1">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 name="Google Shape;21;p3"/>
          <p:cNvSpPr txBox="1">
            <a:spLocks noGrp="1"/>
          </p:cNvSpPr>
          <p:nvPr>
            <p:ph type="subTitle" idx="1"/>
          </p:nvPr>
        </p:nvSpPr>
        <p:spPr>
          <a:xfrm>
            <a:off x="550500" y="4300725"/>
            <a:ext cx="3638700" cy="375000"/>
          </a:xfrm>
          <a:prstGeom prst="rect">
            <a:avLst/>
          </a:prstGeom>
        </p:spPr>
        <p:txBody>
          <a:bodyPr spcFirstLastPara="1">
            <a:noAutofit/>
          </a:bodyPr>
          <a:lstStyle>
            <a:lvl1pPr lvl="0" rtl="0">
              <a:spcBef>
                <a:spcPts val="0"/>
              </a:spcBef>
              <a:spcAft>
                <a:spcPts val="0"/>
              </a:spcAft>
              <a:buSzPts val="2000"/>
              <a:buNone/>
              <a:defRPr sz="2000">
                <a:solidFill>
                  <a:schemeClr val="accent2"/>
                </a:solidFill>
              </a:defRPr>
            </a:lvl1pPr>
            <a:lvl2pPr lvl="1" rtl="0">
              <a:spcBef>
                <a:spcPts val="800"/>
              </a:spcBef>
              <a:spcAft>
                <a:spcPts val="0"/>
              </a:spcAft>
              <a:buSzPts val="2600"/>
              <a:buNone/>
              <a:defRPr sz="2600">
                <a:solidFill>
                  <a:schemeClr val="accent2"/>
                </a:solidFill>
              </a:defRPr>
            </a:lvl2pPr>
            <a:lvl3pPr lvl="2" rtl="0">
              <a:spcBef>
                <a:spcPts val="800"/>
              </a:spcBef>
              <a:spcAft>
                <a:spcPts val="0"/>
              </a:spcAft>
              <a:buSzPts val="2600"/>
              <a:buNone/>
              <a:defRPr sz="2600">
                <a:solidFill>
                  <a:schemeClr val="accent2"/>
                </a:solidFill>
              </a:defRPr>
            </a:lvl3pPr>
            <a:lvl4pPr lvl="3" rtl="0">
              <a:spcBef>
                <a:spcPts val="800"/>
              </a:spcBef>
              <a:spcAft>
                <a:spcPts val="0"/>
              </a:spcAft>
              <a:buClr>
                <a:schemeClr val="accent2"/>
              </a:buClr>
              <a:buSzPts val="2600"/>
              <a:buNone/>
              <a:defRPr sz="2600">
                <a:solidFill>
                  <a:schemeClr val="accent2"/>
                </a:solidFill>
              </a:defRPr>
            </a:lvl4pPr>
            <a:lvl5pPr lvl="4" rtl="0">
              <a:spcBef>
                <a:spcPts val="800"/>
              </a:spcBef>
              <a:spcAft>
                <a:spcPts val="0"/>
              </a:spcAft>
              <a:buClr>
                <a:schemeClr val="accent2"/>
              </a:buClr>
              <a:buSzPts val="2600"/>
              <a:buNone/>
              <a:defRPr sz="2600">
                <a:solidFill>
                  <a:schemeClr val="accent2"/>
                </a:solidFill>
              </a:defRPr>
            </a:lvl5pPr>
            <a:lvl6pPr lvl="5" rtl="0">
              <a:spcBef>
                <a:spcPts val="800"/>
              </a:spcBef>
              <a:spcAft>
                <a:spcPts val="0"/>
              </a:spcAft>
              <a:buClr>
                <a:schemeClr val="accent2"/>
              </a:buClr>
              <a:buSzPts val="2600"/>
              <a:buNone/>
              <a:defRPr sz="2600">
                <a:solidFill>
                  <a:schemeClr val="accent2"/>
                </a:solidFill>
              </a:defRPr>
            </a:lvl6pPr>
            <a:lvl7pPr lvl="6" rtl="0">
              <a:spcBef>
                <a:spcPts val="800"/>
              </a:spcBef>
              <a:spcAft>
                <a:spcPts val="0"/>
              </a:spcAft>
              <a:buClr>
                <a:schemeClr val="accent2"/>
              </a:buClr>
              <a:buSzPts val="2600"/>
              <a:buNone/>
              <a:defRPr sz="2600">
                <a:solidFill>
                  <a:schemeClr val="accent2"/>
                </a:solidFill>
              </a:defRPr>
            </a:lvl7pPr>
            <a:lvl8pPr lvl="7" rtl="0">
              <a:spcBef>
                <a:spcPts val="800"/>
              </a:spcBef>
              <a:spcAft>
                <a:spcPts val="0"/>
              </a:spcAft>
              <a:buClr>
                <a:schemeClr val="accent2"/>
              </a:buClr>
              <a:buSzPts val="2600"/>
              <a:buNone/>
              <a:defRPr sz="2600">
                <a:solidFill>
                  <a:schemeClr val="accent2"/>
                </a:solidFill>
              </a:defRPr>
            </a:lvl8pPr>
            <a:lvl9pPr lvl="8" rtl="0">
              <a:spcBef>
                <a:spcPts val="800"/>
              </a:spcBef>
              <a:spcAft>
                <a:spcPts val="800"/>
              </a:spcAft>
              <a:buClr>
                <a:schemeClr val="accent2"/>
              </a:buClr>
              <a:buSzPts val="2600"/>
              <a:buNone/>
              <a:defRPr sz="2600">
                <a:solidFill>
                  <a:schemeClr val="accent2"/>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 + 2 columns">
    <p:spTree>
      <p:nvGrpSpPr>
        <p:cNvPr id="1" name="Shape 64"/>
        <p:cNvGrpSpPr/>
        <p:nvPr/>
      </p:nvGrpSpPr>
      <p:grpSpPr>
        <a:xfrm>
          <a:off x="0" y="0"/>
          <a:ext cx="0" cy="0"/>
          <a:chOff x="0" y="0"/>
          <a:chExt cx="0" cy="0"/>
        </a:xfrm>
      </p:grpSpPr>
      <p:grpSp>
        <p:nvGrpSpPr>
          <p:cNvPr id="2" name="Google Shape;69;p7"/>
          <p:cNvGrpSpPr/>
          <p:nvPr/>
        </p:nvGrpSpPr>
        <p:grpSpPr bwMode="auto">
          <a:xfrm>
            <a:off x="6962775" y="0"/>
            <a:ext cx="1952625" cy="5143500"/>
            <a:chOff x="6963076" y="0"/>
            <a:chExt cx="1952316" cy="5143493"/>
          </a:xfrm>
        </p:grpSpPr>
        <p:sp>
          <p:nvSpPr>
            <p:cNvPr id="3" name="Google Shape;70;p7"/>
            <p:cNvSpPr>
              <a:spLocks noChangeArrowheads="1"/>
            </p:cNvSpPr>
            <p:nvPr/>
          </p:nvSpPr>
          <p:spPr bwMode="auto">
            <a:xfrm>
              <a:off x="6963076" y="3275009"/>
              <a:ext cx="358718" cy="1868484"/>
            </a:xfrm>
            <a:custGeom>
              <a:avLst/>
              <a:gdLst>
                <a:gd name="T0" fmla="*/ 0 w 21600"/>
                <a:gd name="T1" fmla="*/ 0 h 21600"/>
                <a:gd name="T2" fmla="*/ 21600 w 21600"/>
                <a:gd name="T3" fmla="*/ 21600 h 21600"/>
              </a:gdLst>
              <a:ahLst/>
              <a:cxnLst/>
              <a:rect l="T0" t="T1" r="T2" b="T3"/>
              <a:pathLst>
                <a:path w="21600" h="21600" extrusionOk="0">
                  <a:moveTo>
                    <a:pt x="21600" y="21600"/>
                  </a:moveTo>
                  <a:lnTo>
                    <a:pt x="21600" y="0"/>
                  </a:lnTo>
                  <a:lnTo>
                    <a:pt x="0" y="753"/>
                  </a:lnTo>
                  <a:lnTo>
                    <a:pt x="0" y="21600"/>
                  </a:lnTo>
                  <a:lnTo>
                    <a:pt x="21600" y="216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71;p7"/>
            <p:cNvSpPr/>
            <p:nvPr/>
          </p:nvSpPr>
          <p:spPr>
            <a:xfrm>
              <a:off x="6963076" y="977899"/>
              <a:ext cx="358718" cy="439737"/>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5" name="Google Shape;72;p7"/>
            <p:cNvSpPr/>
            <p:nvPr/>
          </p:nvSpPr>
          <p:spPr>
            <a:xfrm>
              <a:off x="6963076" y="0"/>
              <a:ext cx="358718" cy="954087"/>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6" name="Google Shape;73;p7"/>
            <p:cNvSpPr/>
            <p:nvPr/>
          </p:nvSpPr>
          <p:spPr>
            <a:xfrm>
              <a:off x="7415442" y="1035049"/>
              <a:ext cx="838067" cy="2962271"/>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7" name="Google Shape;74;p7"/>
            <p:cNvSpPr>
              <a:spLocks noChangeArrowheads="1"/>
            </p:cNvSpPr>
            <p:nvPr/>
          </p:nvSpPr>
          <p:spPr bwMode="auto">
            <a:xfrm>
              <a:off x="7415442" y="0"/>
              <a:ext cx="838067" cy="1092199"/>
            </a:xfrm>
            <a:custGeom>
              <a:avLst/>
              <a:gdLst>
                <a:gd name="T0" fmla="*/ 0 w 21600"/>
                <a:gd name="T1" fmla="*/ 0 h 21600"/>
                <a:gd name="T2" fmla="*/ 21600 w 21600"/>
                <a:gd name="T3" fmla="*/ 21600 h 21600"/>
              </a:gdLst>
              <a:ahLst/>
              <a:cxnLst/>
              <a:rect l="T0" t="T1" r="T2" b="T3"/>
              <a:pathLst>
                <a:path w="21600" h="21600" extrusionOk="0">
                  <a:moveTo>
                    <a:pt x="0" y="21600"/>
                  </a:moveTo>
                  <a:lnTo>
                    <a:pt x="21600" y="18596"/>
                  </a:lnTo>
                  <a:lnTo>
                    <a:pt x="21600" y="0"/>
                  </a:lnTo>
                  <a:lnTo>
                    <a:pt x="0" y="0"/>
                  </a:lnTo>
                  <a:lnTo>
                    <a:pt x="0" y="216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8" name="Google Shape;75;p7"/>
            <p:cNvSpPr>
              <a:spLocks noChangeArrowheads="1"/>
            </p:cNvSpPr>
            <p:nvPr/>
          </p:nvSpPr>
          <p:spPr bwMode="auto">
            <a:xfrm>
              <a:off x="8347157" y="1552573"/>
              <a:ext cx="568235" cy="1139823"/>
            </a:xfrm>
            <a:custGeom>
              <a:avLst/>
              <a:gdLst>
                <a:gd name="T0" fmla="*/ 0 w 21600"/>
                <a:gd name="T1" fmla="*/ 0 h 21600"/>
                <a:gd name="T2" fmla="*/ 21600 w 21600"/>
                <a:gd name="T3" fmla="*/ 21600 h 21600"/>
              </a:gdLst>
              <a:ahLst/>
              <a:cxnLst/>
              <a:rect l="T0" t="T1" r="T2" b="T3"/>
              <a:pathLst>
                <a:path w="21600" h="21600" extrusionOk="0">
                  <a:moveTo>
                    <a:pt x="0" y="21600"/>
                  </a:moveTo>
                  <a:lnTo>
                    <a:pt x="21600" y="19647"/>
                  </a:lnTo>
                  <a:lnTo>
                    <a:pt x="21600" y="0"/>
                  </a:lnTo>
                  <a:lnTo>
                    <a:pt x="0" y="1953"/>
                  </a:lnTo>
                  <a:lnTo>
                    <a:pt x="0" y="2160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9" name="Google Shape;76;p7"/>
            <p:cNvSpPr/>
            <p:nvPr/>
          </p:nvSpPr>
          <p:spPr>
            <a:xfrm>
              <a:off x="8347157" y="4575169"/>
              <a:ext cx="568235" cy="568324"/>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lIns="45700" tIns="45700" rIns="45700" bIns="45700" anchor="ctr"/>
            <a:lstStyle/>
            <a:p>
              <a:pPr eaLnBrk="1" fontAlgn="auto" hangingPunct="1">
                <a:spcBef>
                  <a:spcPts val="0"/>
                </a:spcBef>
                <a:spcAft>
                  <a:spcPts val="0"/>
                </a:spcAft>
                <a:buClr>
                  <a:srgbClr val="000000"/>
                </a:buClr>
                <a:buSzPts val="1800"/>
                <a:buFont typeface="Calibri" panose="020F0502020204030204"/>
                <a:buNone/>
                <a:defRPr/>
              </a:pPr>
              <a:endParaRPr sz="1800" kern="0">
                <a:latin typeface="Calibri" panose="020F0502020204030204"/>
                <a:ea typeface="Calibri" panose="020F0502020204030204"/>
                <a:cs typeface="Calibri" panose="020F0502020204030204"/>
                <a:sym typeface="Calibri" panose="020F0502020204030204"/>
              </a:endParaRPr>
            </a:p>
          </p:txBody>
        </p:sp>
        <p:sp>
          <p:nvSpPr>
            <p:cNvPr id="10" name="Google Shape;77;p7"/>
            <p:cNvSpPr>
              <a:spLocks noChangeArrowheads="1"/>
            </p:cNvSpPr>
            <p:nvPr/>
          </p:nvSpPr>
          <p:spPr bwMode="auto">
            <a:xfrm>
              <a:off x="8347157" y="2682871"/>
              <a:ext cx="568235" cy="1901822"/>
            </a:xfrm>
            <a:custGeom>
              <a:avLst/>
              <a:gdLst>
                <a:gd name="T0" fmla="*/ 0 w 21600"/>
                <a:gd name="T1" fmla="*/ 0 h 21600"/>
                <a:gd name="T2" fmla="*/ 21600 w 21600"/>
                <a:gd name="T3" fmla="*/ 21600 h 21600"/>
              </a:gdLst>
              <a:ahLst/>
              <a:cxnLst/>
              <a:rect l="T0" t="T1" r="T2" b="T3"/>
              <a:pathLst>
                <a:path w="21600" h="21600" extrusionOk="0">
                  <a:moveTo>
                    <a:pt x="21600" y="0"/>
                  </a:moveTo>
                  <a:lnTo>
                    <a:pt x="0" y="1170"/>
                  </a:lnTo>
                  <a:lnTo>
                    <a:pt x="0" y="21600"/>
                  </a:lnTo>
                  <a:lnTo>
                    <a:pt x="21600" y="20429"/>
                  </a:lnTo>
                  <a:lnTo>
                    <a:pt x="2160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0" tIns="45700" rIns="45700" bIns="45700" anchor="ct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buFont typeface="Calibri" panose="020F0502020204030204" pitchFamily="34" charset="0"/>
                <a:buNone/>
                <a:defRPr/>
              </a:pPr>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grpSp>
      <p:sp>
        <p:nvSpPr>
          <p:cNvPr id="65" name="Google Shape;65;p7"/>
          <p:cNvSpPr txBox="1">
            <a:spLocks noGrp="1"/>
          </p:cNvSpPr>
          <p:nvPr>
            <p:ph type="title"/>
          </p:nvPr>
        </p:nvSpPr>
        <p:spPr>
          <a:xfrm>
            <a:off x="550500" y="759800"/>
            <a:ext cx="6107700" cy="396300"/>
          </a:xfrm>
          <a:prstGeom prst="rect">
            <a:avLst/>
          </a:prstGeom>
        </p:spPr>
        <p:txBody>
          <a:bodyPr spcFirstLastPara="1">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6" name="Google Shape;66;p7"/>
          <p:cNvSpPr txBox="1">
            <a:spLocks noGrp="1"/>
          </p:cNvSpPr>
          <p:nvPr>
            <p:ph type="body" idx="1"/>
          </p:nvPr>
        </p:nvSpPr>
        <p:spPr>
          <a:xfrm>
            <a:off x="550500"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67" name="Google Shape;67;p7"/>
          <p:cNvSpPr txBox="1">
            <a:spLocks noGrp="1"/>
          </p:cNvSpPr>
          <p:nvPr>
            <p:ph type="body" idx="2"/>
          </p:nvPr>
        </p:nvSpPr>
        <p:spPr>
          <a:xfrm>
            <a:off x="3804472" y="1353950"/>
            <a:ext cx="2853600" cy="3418200"/>
          </a:xfrm>
          <a:prstGeom prst="rect">
            <a:avLst/>
          </a:prstGeom>
        </p:spPr>
        <p:txBody>
          <a:bodyPr spcFirstLastPara="1">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p:txBody>
      </p:sp>
      <p:sp>
        <p:nvSpPr>
          <p:cNvPr id="11" name="Google Shape;68;p7"/>
          <p:cNvSpPr txBox="1">
            <a:spLocks noGrp="1"/>
          </p:cNvSpPr>
          <p:nvPr>
            <p:ph type="sldNum" idx="10"/>
          </p:nvPr>
        </p:nvSpPr>
        <p:spPr/>
        <p:txBody>
          <a:bodyPr/>
          <a:lstStyle>
            <a:lvl1pPr>
              <a:defRPr/>
            </a:lvl1pPr>
          </a:lstStyle>
          <a:p>
            <a:fld id="{9C649E43-C8EA-4162-8AA8-1E240E162551}" type="slidenum">
              <a:rPr lang="en-US" altLang="en-US"/>
            </a:fld>
            <a:endParaRPr lang="en-US" alt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p:cNvSpPr txBox="1">
            <a:spLocks noGrp="1"/>
          </p:cNvSpPr>
          <p:nvPr>
            <p:ph type="title"/>
          </p:nvPr>
        </p:nvSpPr>
        <p:spPr bwMode="auto">
          <a:xfrm>
            <a:off x="550863" y="760413"/>
            <a:ext cx="61071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lstStyle/>
          <a:p>
            <a:pPr lvl="0"/>
            <a:endParaRPr lang="en-US" altLang="en-US">
              <a:sym typeface="Arial" panose="020B0604020202020204" pitchFamily="34" charset="0"/>
            </a:endParaRPr>
          </a:p>
        </p:txBody>
      </p:sp>
      <p:sp>
        <p:nvSpPr>
          <p:cNvPr id="1027" name="Google Shape;7;p1"/>
          <p:cNvSpPr txBox="1">
            <a:spLocks noGrp="1"/>
          </p:cNvSpPr>
          <p:nvPr>
            <p:ph type="body" idx="1"/>
          </p:nvPr>
        </p:nvSpPr>
        <p:spPr bwMode="auto">
          <a:xfrm>
            <a:off x="550863" y="1354138"/>
            <a:ext cx="6107112"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endParaRPr lang="en-US" altLang="en-US">
              <a:sym typeface="Arial" panose="020B0604020202020204" pitchFamily="34" charset="0"/>
            </a:endParaRPr>
          </a:p>
        </p:txBody>
      </p:sp>
      <p:sp>
        <p:nvSpPr>
          <p:cNvPr id="1028" name="Google Shape;8;p1"/>
          <p:cNvSpPr txBox="1">
            <a:spLocks noGrp="1"/>
          </p:cNvSpPr>
          <p:nvPr>
            <p:ph type="sldNum" idx="12"/>
          </p:nvPr>
        </p:nvSpPr>
        <p:spPr bwMode="auto">
          <a:xfrm>
            <a:off x="8345488" y="4687888"/>
            <a:ext cx="5699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lstStyle>
            <a:lvl1pPr algn="ctr" eaLnBrk="1" hangingPunct="1">
              <a:buClr>
                <a:srgbClr val="000000"/>
              </a:buClr>
              <a:buFont typeface="Arial" panose="020B0604020202020204" pitchFamily="34" charset="0"/>
              <a:buNone/>
              <a:defRPr sz="1300">
                <a:solidFill>
                  <a:srgbClr val="FFFFFF"/>
                </a:solidFill>
                <a:latin typeface="Oswald" panose="00000500000000000000" pitchFamily="2" charset="0"/>
                <a:sym typeface="Oswald" panose="00000500000000000000" pitchFamily="2" charset="0"/>
              </a:defRPr>
            </a:lvl1pPr>
          </a:lstStyle>
          <a:p>
            <a:fld id="{9B7C6742-F598-4348-9186-DA6F90E9DE16}" type="slidenum">
              <a:rPr lang="en-US" altLang="en-US"/>
            </a:fld>
            <a:endParaRPr lang="en-US"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Google Shape;140;p13"/>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30546BEE-1F77-4A46-879F-9167042CAF5C}" type="slidenum">
              <a:rPr lang="en-US" altLang="en-US" sz="1300">
                <a:solidFill>
                  <a:srgbClr val="FFFFFF"/>
                </a:solidFill>
                <a:latin typeface="Oswald" panose="00000500000000000000" pitchFamily="2" charset="0"/>
                <a:sym typeface="Oswald" panose="00000500000000000000" pitchFamily="2" charset="0"/>
              </a:rPr>
            </a:fld>
            <a:endParaRPr lang="en-US" altLang="en-US" sz="1300">
              <a:solidFill>
                <a:srgbClr val="FFFFFF"/>
              </a:solidFill>
              <a:latin typeface="Oswald" panose="00000500000000000000" pitchFamily="2" charset="0"/>
              <a:sym typeface="Oswald" panose="00000500000000000000" pitchFamily="2" charset="0"/>
            </a:endParaRPr>
          </a:p>
        </p:txBody>
      </p:sp>
      <p:sp>
        <p:nvSpPr>
          <p:cNvPr id="5123" name="Title 6"/>
          <p:cNvSpPr txBox="1">
            <a:spLocks noGrp="1"/>
          </p:cNvSpPr>
          <p:nvPr>
            <p:ph type="title"/>
          </p:nvPr>
        </p:nvSpPr>
        <p:spPr>
          <a:xfrm>
            <a:off x="533400" y="1436370"/>
            <a:ext cx="6107430" cy="617855"/>
          </a:xfrm>
        </p:spPr>
        <p:txBody>
          <a:bodyPr/>
          <a:lstStyle/>
          <a:p>
            <a:pPr algn="ctr" eaLnBrk="1" hangingPunct="1">
              <a:lnSpc>
                <a:spcPct val="90000"/>
              </a:lnSpc>
              <a:spcBef>
                <a:spcPct val="0"/>
              </a:spcBef>
              <a:spcAft>
                <a:spcPct val="0"/>
              </a:spcAft>
              <a:buClr>
                <a:schemeClr val="accent1"/>
              </a:buClr>
              <a:buFont typeface="Oswald" panose="00000500000000000000" pitchFamily="2" charset="0"/>
              <a:buNone/>
            </a:pPr>
            <a:r>
              <a:rPr lang="en-US" altLang="en-US" sz="3200" dirty="0">
                <a:solidFill>
                  <a:schemeClr val="accent1"/>
                </a:solidFill>
                <a:latin typeface="Oswald" panose="00000500000000000000" pitchFamily="2" charset="0"/>
                <a:cs typeface="Arial" panose="020B0604020202020204" pitchFamily="34" charset="0"/>
                <a:sym typeface="Oswald" panose="00000500000000000000" pitchFamily="2" charset="0"/>
              </a:rPr>
              <a:t>DETECTION OF SICKLE CELLS USING ML</a:t>
            </a:r>
            <a:endParaRPr lang="en-US" altLang="en-US" sz="3200" dirty="0">
              <a:solidFill>
                <a:schemeClr val="accent1"/>
              </a:solidFill>
              <a:latin typeface="Oswald" panose="00000500000000000000" pitchFamily="2" charset="0"/>
              <a:cs typeface="Arial" panose="020B0604020202020204" pitchFamily="34" charset="0"/>
              <a:sym typeface="Oswald" panose="00000500000000000000" pitchFamily="2" charset="0"/>
            </a:endParaRPr>
          </a:p>
        </p:txBody>
      </p:sp>
      <p:sp>
        <p:nvSpPr>
          <p:cNvPr id="5124" name="Rectangle 10"/>
          <p:cNvSpPr>
            <a:spLocks noChangeArrowheads="1"/>
          </p:cNvSpPr>
          <p:nvPr/>
        </p:nvSpPr>
        <p:spPr bwMode="auto">
          <a:xfrm>
            <a:off x="304800" y="2419350"/>
            <a:ext cx="3133725" cy="1599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b="1" dirty="0"/>
              <a:t>Team Members: </a:t>
            </a:r>
            <a:endParaRPr lang="en-US" altLang="en-US" b="1" dirty="0"/>
          </a:p>
          <a:p>
            <a:pPr eaLnBrk="1" hangingPunct="1">
              <a:buFont typeface="Arial" panose="020B0604020202020204" pitchFamily="34" charset="0"/>
              <a:buNone/>
            </a:pPr>
            <a:r>
              <a:rPr lang="en-US" altLang="en-US" dirty="0"/>
              <a:t>    Abi Shankar  [19CS002]</a:t>
            </a:r>
            <a:endParaRPr lang="en-US" altLang="en-US" dirty="0"/>
          </a:p>
          <a:p>
            <a:pPr eaLnBrk="1" hangingPunct="1">
              <a:buFont typeface="Arial" panose="020B0604020202020204" pitchFamily="34" charset="0"/>
              <a:buNone/>
            </a:pPr>
            <a:r>
              <a:rPr lang="en-US" altLang="en-US" dirty="0"/>
              <a:t>    Akilan R   [19CS006]</a:t>
            </a:r>
            <a:endParaRPr lang="en-US" altLang="en-US" dirty="0"/>
          </a:p>
          <a:p>
            <a:pPr eaLnBrk="1" hangingPunct="1">
              <a:buFont typeface="Arial" panose="020B0604020202020204" pitchFamily="34" charset="0"/>
              <a:buNone/>
            </a:pPr>
            <a:r>
              <a:rPr lang="en-US" altLang="en-US" dirty="0"/>
              <a:t>    Deepan Kumar S  [19CS026]</a:t>
            </a:r>
            <a:endParaRPr lang="en-US" altLang="en-US" dirty="0"/>
          </a:p>
          <a:p>
            <a:pPr eaLnBrk="1" hangingPunct="1">
              <a:buFont typeface="Arial" panose="020B0604020202020204" pitchFamily="34" charset="0"/>
              <a:buNone/>
            </a:pPr>
            <a:r>
              <a:rPr lang="en-US" altLang="en-US" dirty="0"/>
              <a:t>    Fayaz A   [19CS028]</a:t>
            </a:r>
            <a:endParaRPr lang="en-US" altLang="en-US" dirty="0"/>
          </a:p>
        </p:txBody>
      </p:sp>
      <p:sp>
        <p:nvSpPr>
          <p:cNvPr id="5125" name="Rectangle 11"/>
          <p:cNvSpPr>
            <a:spLocks noChangeArrowheads="1"/>
          </p:cNvSpPr>
          <p:nvPr/>
        </p:nvSpPr>
        <p:spPr bwMode="auto">
          <a:xfrm>
            <a:off x="4495800" y="2419350"/>
            <a:ext cx="213169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dirty="0"/>
              <a:t> </a:t>
            </a:r>
            <a:r>
              <a:rPr lang="en-US" altLang="en-US" b="1" dirty="0"/>
              <a:t>Guided By: </a:t>
            </a:r>
            <a:endParaRPr lang="en-US" altLang="en-US" b="1" dirty="0"/>
          </a:p>
          <a:p>
            <a:pPr eaLnBrk="1" hangingPunct="1">
              <a:buFont typeface="Arial" panose="020B0604020202020204" pitchFamily="34" charset="0"/>
              <a:buNone/>
            </a:pPr>
            <a:r>
              <a:rPr lang="en-US" altLang="en-US" dirty="0"/>
              <a:t>    Ms.Gayathri  M.E.,</a:t>
            </a:r>
            <a:endParaRPr lang="en-US" altLang="en-US" dirty="0"/>
          </a:p>
          <a:p>
            <a:pPr eaLnBrk="1" hangingPunct="1">
              <a:buFont typeface="Arial" panose="020B0604020202020204" pitchFamily="34" charset="0"/>
              <a:buNone/>
            </a:pPr>
            <a:r>
              <a:rPr lang="en-US" altLang="en-US" dirty="0"/>
              <a:t>Assistant Professor,CSE</a:t>
            </a:r>
            <a:endParaRPr lang="en-US" altLang="en-US" dirty="0"/>
          </a:p>
        </p:txBody>
      </p:sp>
      <p:pic>
        <p:nvPicPr>
          <p:cNvPr id="5126" name="Picture 2" descr="SECE-TBI : : Welcome to Sri Eshwar TB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457200" y="895350"/>
            <a:ext cx="4572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endParaRPr lang="en-US" altLang="en-US"/>
          </a:p>
          <a:p>
            <a:pPr eaLnBrk="1" hangingPunct="1">
              <a:buFont typeface="Arial" panose="020B0604020202020204" pitchFamily="34" charset="0"/>
              <a:buNone/>
            </a:pPr>
            <a:r>
              <a:rPr lang="en-US" altLang="en-US" sz="3200" b="1">
                <a:solidFill>
                  <a:schemeClr val="accent1"/>
                </a:solidFill>
                <a:latin typeface="Oswald" panose="00000500000000000000" pitchFamily="2" charset="0"/>
                <a:sym typeface="Oswald" panose="00000500000000000000" pitchFamily="2" charset="0"/>
              </a:rPr>
              <a:t>Outline </a:t>
            </a:r>
            <a:endParaRPr lang="en-US" altLang="en-US" sz="3200" b="1">
              <a:solidFill>
                <a:schemeClr val="accent1"/>
              </a:solidFill>
              <a:latin typeface="Oswald" panose="00000500000000000000" pitchFamily="2" charset="0"/>
              <a:sym typeface="Oswald" panose="00000500000000000000" pitchFamily="2" charset="0"/>
            </a:endParaRPr>
          </a:p>
        </p:txBody>
      </p:sp>
      <p:sp>
        <p:nvSpPr>
          <p:cNvPr id="7" name="TextBox 6"/>
          <p:cNvSpPr txBox="1"/>
          <p:nvPr/>
        </p:nvSpPr>
        <p:spPr>
          <a:xfrm>
            <a:off x="609600" y="1733550"/>
            <a:ext cx="2868930" cy="1599565"/>
          </a:xfrm>
          <a:prstGeom prst="rect">
            <a:avLst/>
          </a:prstGeom>
          <a:noFill/>
        </p:spPr>
        <p:txBody>
          <a:bodyPr wrap="none">
            <a:spAutoFit/>
          </a:bodyPr>
          <a:lstStyle/>
          <a:p>
            <a:pPr marL="285750" indent="-285750" eaLnBrk="1" fontAlgn="auto" hangingPunct="1">
              <a:spcBef>
                <a:spcPts val="0"/>
              </a:spcBef>
              <a:spcAft>
                <a:spcPts val="0"/>
              </a:spcAft>
              <a:buClr>
                <a:srgbClr val="000000"/>
              </a:buClr>
              <a:buFont typeface="Wingdings" panose="05000000000000000000" charset="0"/>
              <a:buChar char="Ø"/>
              <a:defRPr/>
            </a:pPr>
            <a:r>
              <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rPr>
              <a:t>DOMAIN</a:t>
            </a:r>
            <a:endPar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indent="-285750" eaLnBrk="1" fontAlgn="auto" hangingPunct="1">
              <a:spcBef>
                <a:spcPts val="0"/>
              </a:spcBef>
              <a:spcAft>
                <a:spcPts val="0"/>
              </a:spcAft>
              <a:buClr>
                <a:srgbClr val="000000"/>
              </a:buClr>
              <a:buFont typeface="Wingdings" panose="05000000000000000000" charset="0"/>
              <a:buChar char="Ø"/>
              <a:defRPr/>
            </a:pPr>
            <a:r>
              <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rPr>
              <a:t>ABSTRACT</a:t>
            </a:r>
            <a:endPar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indent="-285750" eaLnBrk="1" fontAlgn="auto" hangingPunct="1">
              <a:spcBef>
                <a:spcPts val="0"/>
              </a:spcBef>
              <a:spcAft>
                <a:spcPts val="0"/>
              </a:spcAft>
              <a:buClr>
                <a:srgbClr val="000000"/>
              </a:buClr>
              <a:buFont typeface="Wingdings" panose="05000000000000000000" charset="0"/>
              <a:buChar char="Ø"/>
              <a:defRPr/>
            </a:pPr>
            <a:r>
              <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rPr>
              <a:t>INTRODUCTION</a:t>
            </a:r>
            <a:endPar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285750" indent="-285750" eaLnBrk="1" fontAlgn="auto" hangingPunct="1">
              <a:spcBef>
                <a:spcPts val="0"/>
              </a:spcBef>
              <a:spcAft>
                <a:spcPts val="0"/>
              </a:spcAft>
              <a:buClr>
                <a:srgbClr val="000000"/>
              </a:buClr>
              <a:buFont typeface="Wingdings" panose="05000000000000000000" charset="0"/>
              <a:buChar char="Ø"/>
              <a:defRPr/>
            </a:pPr>
            <a:r>
              <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rPr>
              <a:t>OBJECTIVE OF THE SYSTEM </a:t>
            </a:r>
            <a:endPar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indent="0" eaLnBrk="1" fontAlgn="auto" hangingPunct="1">
              <a:spcBef>
                <a:spcPts val="0"/>
              </a:spcBef>
              <a:spcAft>
                <a:spcPts val="0"/>
              </a:spcAft>
              <a:buClr>
                <a:srgbClr val="000000"/>
              </a:buClr>
              <a:buFont typeface="Wingdings" panose="05000000000000000000" charset="0"/>
              <a:buNone/>
              <a:defRPr/>
            </a:pPr>
            <a:br>
              <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rPr>
            </a:br>
            <a:br>
              <a:rPr lang="en-US" kern="0" dirty="0">
                <a:solidFill>
                  <a:schemeClr val="tx2">
                    <a:lumMod val="25000"/>
                  </a:schemeClr>
                </a:solidFill>
                <a:latin typeface="Times New Roman" panose="02020603050405020304" pitchFamily="18" charset="0"/>
                <a:ea typeface="Arial" panose="020B0604020202020204"/>
                <a:cs typeface="Times New Roman" panose="02020603050405020304" pitchFamily="18" charset="0"/>
                <a:sym typeface="Arial" panose="020B0604020202020204"/>
              </a:rPr>
            </a:br>
            <a:endParaRPr lang="en-US" kern="0" dirty="0">
              <a:latin typeface="Arial" panose="020B0604020202020204"/>
              <a:ea typeface="Arial" panose="020B0604020202020204"/>
              <a:cs typeface="Arial" panose="020B0604020202020204"/>
              <a:sym typeface="Arial" panose="020B0604020202020204"/>
            </a:endParaRPr>
          </a:p>
        </p:txBody>
      </p:sp>
      <p:pic>
        <p:nvPicPr>
          <p:cNvPr id="7172" name="Picture 2" descr="SECE-TBI : : Welcome to Sri Eshwar TB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40;p13"/>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06C65A86-FAC4-4C44-B0BA-45B2DDEF50B6}" type="slidenum">
              <a:rPr lang="en-US" altLang="en-US" sz="1300">
                <a:solidFill>
                  <a:srgbClr val="FFFFFF"/>
                </a:solidFill>
                <a:latin typeface="Oswald" panose="00000500000000000000" pitchFamily="2" charset="0"/>
                <a:sym typeface="Oswald" panose="00000500000000000000" pitchFamily="2" charset="0"/>
              </a:rPr>
            </a:fld>
            <a:endParaRPr lang="en-US" altLang="en-US" sz="1300">
              <a:solidFill>
                <a:srgbClr val="FFFFFF"/>
              </a:solidFill>
              <a:latin typeface="Oswald" panose="00000500000000000000" pitchFamily="2" charset="0"/>
              <a:sym typeface="Oswald" panose="00000500000000000000" pitchFamily="2" charset="0"/>
            </a:endParaRPr>
          </a:p>
        </p:txBody>
      </p:sp>
      <p:sp>
        <p:nvSpPr>
          <p:cNvPr id="9219" name="Text Placeholder 7"/>
          <p:cNvSpPr txBox="1">
            <a:spLocks noGrp="1"/>
          </p:cNvSpPr>
          <p:nvPr>
            <p:ph type="body" idx="1"/>
          </p:nvPr>
        </p:nvSpPr>
        <p:spPr>
          <a:xfrm>
            <a:off x="550863" y="1354138"/>
            <a:ext cx="6002337" cy="3417887"/>
          </a:xfrm>
        </p:spPr>
        <p:txBody>
          <a:bodyPr/>
          <a:lstStyle/>
          <a:p>
            <a:pPr eaLnBrk="1" hangingPunct="1">
              <a:lnSpc>
                <a:spcPct val="115000"/>
              </a:lnSpc>
              <a:spcBef>
                <a:spcPct val="0"/>
              </a:spcBef>
              <a:spcAft>
                <a:spcPct val="0"/>
              </a:spcAft>
              <a:buClr>
                <a:schemeClr val="accent2"/>
              </a:buClr>
              <a:buFont typeface="News Cycle" panose="02000503000000000000" charset="2"/>
              <a:buChar char="▸"/>
            </a:pPr>
            <a:r>
              <a:rPr lang="en-US" altLang="en-US" sz="1400">
                <a:solidFill>
                  <a:srgbClr val="062133"/>
                </a:solidFill>
                <a:latin typeface="News Cycle" panose="02000503000000000000" charset="2"/>
                <a:cs typeface="Arial" panose="020B0604020202020204" pitchFamily="34" charset="0"/>
                <a:sym typeface="News Cycle" panose="02000503000000000000" charset="2"/>
              </a:rPr>
              <a:t>Sickle Cell Anemia (SCA) is a type of haemolytic anemia which is the most commonly inherited blood disorder.Detection of red blood cell and sickle cell from sickle cell anemic person is a very challenging task. Besides traditional visual inspection of microscopic images, various methods have been developed which are based on image processing technique for faster and more accurate diagnosis of SCA. In this paper normal and abnormal red blood cells have been detected using Niblack’s thresholding technique from microscopic blood images of sickle cell anemic patient. The process involves preprocessing of microscopic blood smear and segmenting the preprocessed image using Niblack’s thresholding algorithm. Then using geometrical features of blood cells a metric (form factor) is calculated to classify normal red blood cells and abnormal cells. Index Terms—Sickle cell anemia (SCA), red blood cell, Niblack’s thresholding, form factor.</a:t>
            </a:r>
            <a:endParaRPr lang="en-US" altLang="en-US" sz="1400">
              <a:solidFill>
                <a:srgbClr val="062133"/>
              </a:solidFill>
              <a:latin typeface="News Cycle" panose="02000503000000000000" charset="2"/>
              <a:cs typeface="Arial" panose="020B0604020202020204" pitchFamily="34" charset="0"/>
              <a:sym typeface="News Cycle" panose="02000503000000000000" charset="2"/>
            </a:endParaRPr>
          </a:p>
        </p:txBody>
      </p:sp>
      <p:pic>
        <p:nvPicPr>
          <p:cNvPr id="9220" name="Picture 2" descr="SECE-TBI : : Welcome to Sri Eshwar TB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5"/>
          <p:cNvSpPr>
            <a:spLocks noGrp="1"/>
          </p:cNvSpPr>
          <p:nvPr>
            <p:ph type="title"/>
          </p:nvPr>
        </p:nvSpPr>
        <p:spPr>
          <a:xfrm>
            <a:off x="550863" y="760413"/>
            <a:ext cx="3694112" cy="395287"/>
          </a:xfrm>
        </p:spPr>
        <p:txBody>
          <a:bodyPr/>
          <a:lstStyle/>
          <a:p>
            <a:pPr eaLnBrk="1" fontAlgn="auto" hangingPunct="1">
              <a:lnSpc>
                <a:spcPct val="90000"/>
              </a:lnSpc>
              <a:buClr>
                <a:schemeClr val="accent1"/>
              </a:buClr>
              <a:buFont typeface="Oswald" panose="00000500000000000000"/>
              <a:buNone/>
              <a:defRPr/>
            </a:pPr>
            <a:r>
              <a:rPr lang="en-US" sz="3200" dirty="0">
                <a:solidFill>
                  <a:schemeClr val="tx2">
                    <a:lumMod val="25000"/>
                  </a:schemeClr>
                </a:solidFill>
                <a:latin typeface="Times New Roman" panose="02020603050405020304" pitchFamily="18" charset="0"/>
                <a:ea typeface="Oswald" panose="00000500000000000000"/>
                <a:cs typeface="Times New Roman" panose="02020603050405020304" pitchFamily="18" charset="0"/>
                <a:sym typeface="Oswald" panose="00000500000000000000"/>
              </a:rPr>
              <a:t>ABSTRACT</a:t>
            </a:r>
            <a:endParaRPr lang="en-US" sz="3200" dirty="0">
              <a:solidFill>
                <a:schemeClr val="accent1"/>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760413"/>
            <a:ext cx="6107112" cy="395287"/>
          </a:xfrm>
        </p:spPr>
        <p:txBody>
          <a:bodyPr/>
          <a:lstStyle/>
          <a:p>
            <a:pPr eaLnBrk="1" fontAlgn="auto" hangingPunct="1">
              <a:lnSpc>
                <a:spcPct val="90000"/>
              </a:lnSpc>
              <a:buClr>
                <a:schemeClr val="accent1"/>
              </a:buClr>
              <a:buFont typeface="Oswald" panose="00000500000000000000"/>
              <a:buNone/>
              <a:defRPr/>
            </a:pPr>
            <a:r>
              <a:rPr lang="en-US" sz="3200" dirty="0">
                <a:solidFill>
                  <a:schemeClr val="tx2">
                    <a:lumMod val="25000"/>
                  </a:schemeClr>
                </a:solidFill>
                <a:latin typeface="Times New Roman" panose="02020603050405020304" pitchFamily="18" charset="0"/>
                <a:ea typeface="Oswald" panose="00000500000000000000"/>
                <a:cs typeface="Times New Roman" panose="02020603050405020304" pitchFamily="18" charset="0"/>
                <a:sym typeface="Oswald" panose="00000500000000000000"/>
              </a:rPr>
              <a:t>INTRODUCTION</a:t>
            </a:r>
            <a:endParaRPr lang="en-US" sz="3200" dirty="0">
              <a:solidFill>
                <a:schemeClr val="accent1"/>
              </a:solidFill>
              <a:latin typeface="Oswald" panose="00000500000000000000"/>
              <a:ea typeface="Oswald" panose="00000500000000000000"/>
              <a:cs typeface="Oswald" panose="00000500000000000000"/>
              <a:sym typeface="Oswald" panose="00000500000000000000"/>
            </a:endParaRPr>
          </a:p>
        </p:txBody>
      </p:sp>
      <p:sp>
        <p:nvSpPr>
          <p:cNvPr id="11267" name="Text Placeholder 2"/>
          <p:cNvSpPr txBox="1">
            <a:spLocks noGrp="1"/>
          </p:cNvSpPr>
          <p:nvPr>
            <p:ph type="body" idx="1"/>
          </p:nvPr>
        </p:nvSpPr>
        <p:spPr>
          <a:xfrm>
            <a:off x="550863" y="1354138"/>
            <a:ext cx="6154737" cy="3417887"/>
          </a:xfrm>
        </p:spPr>
        <p:txBody>
          <a:bodyPr/>
          <a:lstStyle/>
          <a:p>
            <a:pPr marL="0" indent="0" eaLnBrk="1" hangingPunct="1">
              <a:lnSpc>
                <a:spcPct val="115000"/>
              </a:lnSpc>
              <a:spcBef>
                <a:spcPct val="0"/>
              </a:spcBef>
              <a:spcAft>
                <a:spcPct val="0"/>
              </a:spcAft>
              <a:buClr>
                <a:schemeClr val="accent2"/>
              </a:buClr>
              <a:buNone/>
            </a:pPr>
            <a:r>
              <a:rPr lang="en-US" altLang="en-US" sz="1400">
                <a:solidFill>
                  <a:srgbClr val="062133"/>
                </a:solidFill>
                <a:latin typeface="News Cycle" panose="02000503000000000000" charset="2"/>
                <a:cs typeface="Arial" panose="020B0604020202020204" pitchFamily="34" charset="0"/>
                <a:sym typeface="News Cycle" panose="02000503000000000000" charset="2"/>
              </a:rPr>
              <a:t>In human blood, red blood cells (RBCs) are the most copious cell type. The key function of RBC is distribution of oxygen to body tissues. They bring waste carbon dioxide back to the lungs. RBCs are biconcave so they have large surface area for gaseous exchange. They can easily pass through narrow capillary blood vessels because of their elasticity. RBCs contain enormous amounts of a protein called hemoglobin. The oxygen binds with this iron containing molecule and enter blood vessels in the lungs. The development of sickle shaped cell is result of the mutation in the hemoglobin gene which leads to sickle cell disorder. In this disorder, sickle shaped cells are rigid and get trapped in blood vessels. Therefore normal blood movement gets blocked in human body. That will affect our health tremendously causing pain and organ damage . Sickle cell disease (SCD) is a genetic blood disorder. Children with this disorder have two defective hemoglobin S genes (sickle cell gene), carrying one from each parent. </a:t>
            </a:r>
            <a:endParaRPr lang="en-US" altLang="en-US" sz="1400">
              <a:solidFill>
                <a:srgbClr val="062133"/>
              </a:solidFill>
              <a:latin typeface="News Cycle" panose="02000503000000000000" charset="2"/>
              <a:cs typeface="Arial" panose="020B0604020202020204" pitchFamily="34" charset="0"/>
              <a:sym typeface="News Cycle" panose="02000503000000000000" charset="2"/>
            </a:endParaRPr>
          </a:p>
        </p:txBody>
      </p:sp>
      <p:sp>
        <p:nvSpPr>
          <p:cNvPr id="11268" name="Slide Number Placeholder 4"/>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FDAA16D2-A8C1-40D5-8231-ABDE6A2FC07E}" type="slidenum">
              <a:rPr lang="en-US" altLang="en-US" sz="1300">
                <a:solidFill>
                  <a:srgbClr val="FFFFFF"/>
                </a:solidFill>
                <a:latin typeface="Oswald" panose="00000500000000000000" pitchFamily="2" charset="0"/>
                <a:sym typeface="Oswald" panose="00000500000000000000" pitchFamily="2" charset="0"/>
              </a:rPr>
            </a:fld>
            <a:endParaRPr lang="en-US" altLang="en-US" sz="1300">
              <a:solidFill>
                <a:srgbClr val="FFFFFF"/>
              </a:solidFill>
              <a:latin typeface="Oswald" panose="00000500000000000000" pitchFamily="2" charset="0"/>
              <a:sym typeface="Oswald" panose="00000500000000000000" pitchFamily="2" charset="0"/>
            </a:endParaRPr>
          </a:p>
        </p:txBody>
      </p:sp>
      <p:pic>
        <p:nvPicPr>
          <p:cNvPr id="11269" name="Picture 2" descr="SECE-TBI : : Welcome to Sri Eshwar TB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Placeholder 8"/>
          <p:cNvSpPr>
            <a:spLocks noGrp="1"/>
          </p:cNvSpPr>
          <p:nvPr>
            <p:ph type="body" idx="1"/>
          </p:nvPr>
        </p:nvSpPr>
        <p:spPr>
          <a:xfrm>
            <a:off x="550545" y="1353820"/>
            <a:ext cx="6235065" cy="3418205"/>
          </a:xfrm>
        </p:spPr>
        <p:txBody>
          <a:bodyPr/>
          <a:p>
            <a:pPr marL="0" indent="0" eaLnBrk="1" hangingPunct="1">
              <a:lnSpc>
                <a:spcPct val="115000"/>
              </a:lnSpc>
              <a:spcBef>
                <a:spcPct val="0"/>
              </a:spcBef>
              <a:spcAft>
                <a:spcPct val="0"/>
              </a:spcAft>
              <a:buClr>
                <a:schemeClr val="accent2"/>
              </a:buClr>
              <a:buNone/>
            </a:pPr>
            <a:r>
              <a:rPr lang="en-US" altLang="en-US" sz="1400">
                <a:solidFill>
                  <a:srgbClr val="062133"/>
                </a:solidFill>
                <a:latin typeface="News Cycle" panose="02000503000000000000" charset="2"/>
                <a:cs typeface="Arial" panose="020B0604020202020204" pitchFamily="34" charset="0"/>
                <a:sym typeface="News Cycle" panose="02000503000000000000" charset="2"/>
              </a:rPr>
              <a:t>There are different forms of sickle cell disorder. A person is said to have sickle cell trait when he/she inherits an imperfect hemoglobin S gene and usual hemoglobin A gene. They do not show symptoms of sickle cell disease, and their bodies do not produce rigid sickle shaped blood cells. But these people can carry the imperfect hemoglobin S gene to their next generation. analysis of microscopic blood images is very important .These problems are solved by applying different quantitative digital image analysis on microscopic blood images for classifification of normal cell and abnormal cell.Various works have been reported for counting normal blood cells from abnormal cell using different image processing methodologies . </a:t>
            </a:r>
            <a:endParaRPr lang="en-GB" altLang="en-US" sz="1400"/>
          </a:p>
        </p:txBody>
      </p:sp>
      <p:sp>
        <p:nvSpPr>
          <p:cNvPr id="5" name="Slide Number Placeholder 4"/>
          <p:cNvSpPr>
            <a:spLocks noGrp="1"/>
          </p:cNvSpPr>
          <p:nvPr>
            <p:ph type="sldNum" idx="10"/>
          </p:nvPr>
        </p:nvSpPr>
        <p:spPr/>
        <p:txBody>
          <a:bodyPr/>
          <a:p>
            <a:fld id="{9C649E43-C8EA-4162-8AA8-1E240E162551}" type="slidenum">
              <a:rPr lang="en-US" altLang="en-US"/>
            </a:fld>
            <a:endParaRPr lang="en-US" alt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550863" y="760413"/>
            <a:ext cx="6107112" cy="395287"/>
          </a:xfrm>
        </p:spPr>
        <p:txBody>
          <a:bodyPr/>
          <a:lstStyle/>
          <a:p>
            <a:pPr eaLnBrk="1" hangingPunct="1">
              <a:lnSpc>
                <a:spcPct val="90000"/>
              </a:lnSpc>
              <a:spcBef>
                <a:spcPct val="0"/>
              </a:spcBef>
              <a:spcAft>
                <a:spcPct val="0"/>
              </a:spcAft>
              <a:buClr>
                <a:schemeClr val="accent1"/>
              </a:buClr>
              <a:buFont typeface="Oswald" panose="00000500000000000000" pitchFamily="2" charset="0"/>
              <a:buNone/>
            </a:pPr>
            <a:r>
              <a:rPr lang="en-US" altLang="en-US" sz="3200">
                <a:solidFill>
                  <a:schemeClr val="accent1"/>
                </a:solidFill>
                <a:latin typeface="Oswald" panose="00000500000000000000" pitchFamily="2" charset="0"/>
                <a:cs typeface="Arial" panose="020B0604020202020204" pitchFamily="34" charset="0"/>
                <a:sym typeface="Oswald" panose="00000500000000000000" pitchFamily="2" charset="0"/>
              </a:rPr>
              <a:t>Flow chart for the detection of RBC</a:t>
            </a:r>
            <a:endParaRPr lang="en-US" altLang="en-US" sz="3200">
              <a:solidFill>
                <a:schemeClr val="accent1"/>
              </a:solidFill>
              <a:latin typeface="Oswald" panose="00000500000000000000" pitchFamily="2" charset="0"/>
              <a:cs typeface="Arial" panose="020B0604020202020204" pitchFamily="34" charset="0"/>
              <a:sym typeface="Oswald" panose="00000500000000000000" pitchFamily="2" charset="0"/>
            </a:endParaRPr>
          </a:p>
        </p:txBody>
      </p:sp>
      <p:sp>
        <p:nvSpPr>
          <p:cNvPr id="12292" name="Slide Number Placeholder 4"/>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B4AFE3F-6992-4413-AD58-E2D8B22BCA1D}" type="slidenum">
              <a:rPr lang="en-US" altLang="en-US" sz="1300">
                <a:solidFill>
                  <a:srgbClr val="FFFFFF"/>
                </a:solidFill>
                <a:latin typeface="Oswald" panose="00000500000000000000" pitchFamily="2" charset="0"/>
                <a:sym typeface="Oswald" panose="00000500000000000000" pitchFamily="2" charset="0"/>
              </a:rPr>
            </a:fld>
            <a:endParaRPr lang="en-US" altLang="en-US" sz="1300">
              <a:solidFill>
                <a:srgbClr val="FFFFFF"/>
              </a:solidFill>
              <a:latin typeface="Oswald" panose="00000500000000000000" pitchFamily="2" charset="0"/>
              <a:sym typeface="Oswald" panose="00000500000000000000" pitchFamily="2" charset="0"/>
            </a:endParaRPr>
          </a:p>
        </p:txBody>
      </p:sp>
      <p:pic>
        <p:nvPicPr>
          <p:cNvPr id="12293" name="Picture 2" descr="SECE-TBI : : Welcome to Sri Eshwar TB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Capture"/>
          <p:cNvPicPr>
            <a:picLocks noChangeAspect="1"/>
          </p:cNvPicPr>
          <p:nvPr/>
        </p:nvPicPr>
        <p:blipFill>
          <a:blip r:embed="rId2"/>
          <a:stretch>
            <a:fillRect/>
          </a:stretch>
        </p:blipFill>
        <p:spPr>
          <a:xfrm>
            <a:off x="2209800" y="1143000"/>
            <a:ext cx="2011680" cy="400050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533083" y="742633"/>
            <a:ext cx="6107112" cy="395287"/>
          </a:xfrm>
        </p:spPr>
        <p:txBody>
          <a:bodyPr/>
          <a:lstStyle/>
          <a:p>
            <a:pPr eaLnBrk="1" hangingPunct="1">
              <a:lnSpc>
                <a:spcPct val="90000"/>
              </a:lnSpc>
              <a:spcBef>
                <a:spcPct val="0"/>
              </a:spcBef>
              <a:spcAft>
                <a:spcPct val="0"/>
              </a:spcAft>
              <a:buClr>
                <a:schemeClr val="accent1"/>
              </a:buClr>
              <a:buFont typeface="Oswald" panose="00000500000000000000" pitchFamily="2" charset="0"/>
              <a:buNone/>
            </a:pPr>
            <a:r>
              <a:rPr lang="en-US" altLang="en-US" sz="3200">
                <a:solidFill>
                  <a:schemeClr val="accent1"/>
                </a:solidFill>
                <a:latin typeface="Oswald" panose="00000500000000000000" pitchFamily="2" charset="0"/>
                <a:cs typeface="Arial" panose="020B0604020202020204" pitchFamily="34" charset="0"/>
                <a:sym typeface="Oswald" panose="00000500000000000000" pitchFamily="2" charset="0"/>
              </a:rPr>
              <a:t>Objectives of the system</a:t>
            </a:r>
            <a:endParaRPr lang="en-US" altLang="en-US" sz="3200">
              <a:solidFill>
                <a:schemeClr val="accent1"/>
              </a:solidFill>
              <a:latin typeface="Oswald" panose="00000500000000000000" pitchFamily="2" charset="0"/>
              <a:cs typeface="Arial" panose="020B0604020202020204" pitchFamily="34" charset="0"/>
              <a:sym typeface="Oswald" panose="00000500000000000000" pitchFamily="2" charset="0"/>
            </a:endParaRPr>
          </a:p>
        </p:txBody>
      </p:sp>
      <p:sp>
        <p:nvSpPr>
          <p:cNvPr id="12292" name="Slide Number Placeholder 4"/>
          <p:cNvSpPr>
            <a:spLocks noGrp="1"/>
          </p:cNvSpPr>
          <p:nvPr>
            <p:ph type="sldNum" sz="quarter" idx="10"/>
          </p:nvPr>
        </p:nvSpPr>
        <p:spPr>
          <a:noFill/>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B4AFE3F-6992-4413-AD58-E2D8B22BCA1D}" type="slidenum">
              <a:rPr lang="en-US" altLang="en-US" sz="1300">
                <a:solidFill>
                  <a:srgbClr val="FFFFFF"/>
                </a:solidFill>
                <a:latin typeface="Oswald" panose="00000500000000000000" pitchFamily="2" charset="0"/>
                <a:sym typeface="Oswald" panose="00000500000000000000" pitchFamily="2" charset="0"/>
              </a:rPr>
            </a:fld>
            <a:endParaRPr lang="en-US" altLang="en-US" sz="1300">
              <a:solidFill>
                <a:srgbClr val="FFFFFF"/>
              </a:solidFill>
              <a:latin typeface="Oswald" panose="00000500000000000000" pitchFamily="2" charset="0"/>
              <a:sym typeface="Oswald" panose="00000500000000000000" pitchFamily="2" charset="0"/>
            </a:endParaRPr>
          </a:p>
        </p:txBody>
      </p:sp>
      <p:pic>
        <p:nvPicPr>
          <p:cNvPr id="12293" name="Picture 2" descr="SECE-TBI : : Welcome to Sri Eshwar TB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09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760095" y="1315720"/>
            <a:ext cx="6193790" cy="3107690"/>
          </a:xfrm>
          <a:prstGeom prst="rect">
            <a:avLst/>
          </a:prstGeom>
          <a:noFill/>
        </p:spPr>
        <p:txBody>
          <a:bodyPr wrap="square" rtlCol="0">
            <a:spAutoFit/>
          </a:bodyPr>
          <a:p>
            <a:endParaRPr lang="en-GB" altLang="en-US"/>
          </a:p>
          <a:p>
            <a:r>
              <a:rPr lang="en-US" altLang="en-GB"/>
              <a:t>	</a:t>
            </a:r>
            <a:r>
              <a:rPr lang="en-GB" altLang="en-US"/>
              <a:t>In this section we will discuss how the targeted method is being implemented for achieving signifificant results in terms of detection of normal RBC and sickle cell. </a:t>
            </a:r>
            <a:r>
              <a:rPr lang="en-US" altLang="en-GB"/>
              <a:t>T</a:t>
            </a:r>
            <a:r>
              <a:rPr lang="en-GB" altLang="en-US"/>
              <a:t>hresholding is applied to the image data set. Then normal and abnormal RBCs are classifified calculating geometrical parameter i.e. form factor of each cell in the blood images.  shows the four microscopic blood images of sickle cell anemic person and their corresponding results after applying Niblack’s thresholding and calculation of form factor to classify normal and abnormal RBCs. In  form factor determines the classifification of normal and abnormal RBCs. The RBCs where form factor is nearer to 1 are detected as normal RBCs. For sickle cells value of form factor is nearer to 0.5. Thus using form factor the normal RBCs and sickle cells have been differentiated from the microscopic images. </a:t>
            </a:r>
            <a:endParaRPr lang="en-GB" altLang="en-US"/>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6" name="Title 5"/>
          <p:cNvSpPr>
            <a:spLocks noGrp="1"/>
          </p:cNvSpPr>
          <p:nvPr>
            <p:ph type="ctrTitle"/>
          </p:nvPr>
        </p:nvSpPr>
        <p:spPr>
          <a:xfrm>
            <a:off x="533355" y="1657185"/>
            <a:ext cx="3638700" cy="1159800"/>
          </a:xfrm>
        </p:spPr>
        <p:txBody>
          <a:bodyPr/>
          <a:p>
            <a:r>
              <a:rPr lang="en-US" altLang="en-GB">
                <a:solidFill>
                  <a:schemeClr val="accent2"/>
                </a:solidFill>
              </a:rPr>
              <a:t>Thank You</a:t>
            </a:r>
            <a:endParaRPr lang="en-US" altLang="en-GB">
              <a:solidFill>
                <a:schemeClr val="accent2"/>
              </a:solidFill>
            </a:endParaRPr>
          </a:p>
        </p:txBody>
      </p:sp>
      <p:sp>
        <p:nvSpPr>
          <p:cNvPr id="5" name="Slide Number Placeholder 4"/>
          <p:cNvSpPr>
            <a:spLocks noGrp="1"/>
          </p:cNvSpPr>
          <p:nvPr>
            <p:ph type="sldNum" idx="4294967295"/>
          </p:nvPr>
        </p:nvSpPr>
        <p:spPr>
          <a:xfrm>
            <a:off x="8574405" y="4688205"/>
            <a:ext cx="569595" cy="455295"/>
          </a:xfrm>
        </p:spPr>
        <p:txBody>
          <a:bodyPr/>
          <a:p>
            <a:fld id="{9C649E43-C8EA-4162-8AA8-1E240E162551}" type="slidenum">
              <a:rPr lang="en-US" altLang="en-US"/>
            </a:fld>
            <a:endParaRPr lang="en-US" altLang="en-US"/>
          </a:p>
        </p:txBody>
      </p:sp>
    </p:spTree>
  </p:cSld>
  <p:clrMapOvr>
    <a:masterClrMapping/>
  </p:clrMapOvr>
  <p:transition>
    <p:fade thruBlk="1"/>
  </p:transition>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3918</Words>
  <Application>WPS Presentation</Application>
  <PresentationFormat>On-screen Show (16:9)</PresentationFormat>
  <Paragraphs>54</Paragraphs>
  <Slides>8</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Oswald</vt:lpstr>
      <vt:lpstr>Arial</vt:lpstr>
      <vt:lpstr>Calibri</vt:lpstr>
      <vt:lpstr>Calibri</vt:lpstr>
      <vt:lpstr>Times New Roman</vt:lpstr>
      <vt:lpstr>News Cycle</vt:lpstr>
      <vt:lpstr>Oswald</vt:lpstr>
      <vt:lpstr>Microsoft YaHei</vt:lpstr>
      <vt:lpstr>Arial Unicode MS</vt:lpstr>
      <vt:lpstr>Wingdings</vt:lpstr>
      <vt:lpstr>Jessica template</vt:lpstr>
      <vt:lpstr>  TENTATIVE PROJECT TITLE</vt:lpstr>
      <vt:lpstr>PowerPoint 演示文稿</vt:lpstr>
      <vt:lpstr>ABSTRACT</vt:lpstr>
      <vt:lpstr>INTRODUCTION</vt:lpstr>
      <vt:lpstr>PowerPoint 演示文稿</vt:lpstr>
      <vt:lpstr>PowerPoint 演示文稿</vt:lpstr>
      <vt:lpstr>Flow chart for the detection of RBC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USER</dc:creator>
  <cp:lastModifiedBy>WPS_1654879743</cp:lastModifiedBy>
  <cp:revision>15</cp:revision>
  <dcterms:created xsi:type="dcterms:W3CDTF">2022-09-23T10:04:49Z</dcterms:created>
  <dcterms:modified xsi:type="dcterms:W3CDTF">2022-09-23T16:42:36Z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791E97BA40524119BC3819708EAA0224</vt:lpwstr>
  </property>
  <property fmtid="{D5CDD505-2E9C-101B-9397-08002B2CF9AE}" pid="3" name="KSOProductBuildVer">
    <vt:lpwstr>2057-11.2.0.11306</vt:lpwstr>
  </property>
</Properties>
</file>