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4" r:id="rId6"/>
    <p:sldId id="259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BAD49-994E-4FD2-AE72-0308E5FC97D8}" v="514" dt="2024-05-22T20:29:03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>
        <p:scale>
          <a:sx n="100" d="100"/>
          <a:sy n="100" d="100"/>
        </p:scale>
        <p:origin x="58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</dgm:pt>
    <dgm:pt modelId="{4AF52931-E4CA-4429-AACB-B8747CDB2409}">
      <dgm:prSet phldrT="[Text]" phldr="0"/>
      <dgm:spPr/>
      <dgm:t>
        <a:bodyPr/>
        <a:lstStyle/>
        <a:p>
          <a:r>
            <a:rPr lang="en-US" dirty="0">
              <a:latin typeface="Tw Cen MT" panose="020B0602020104020603"/>
            </a:rPr>
            <a:t>Blood Pressure</a:t>
          </a:r>
          <a:endParaRPr lang="en-US" dirty="0"/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 phldr="0"/>
      <dgm:spPr/>
      <dgm:t>
        <a:bodyPr/>
        <a:lstStyle/>
        <a:p>
          <a:r>
            <a:rPr lang="en-US" dirty="0">
              <a:latin typeface="Tw Cen MT" panose="020B0602020104020603"/>
            </a:rPr>
            <a:t>Sugar level</a:t>
          </a:r>
          <a:endParaRPr lang="en-US" dirty="0"/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Thal 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B33D4CBA-8D03-46FE-A4D1-3E78AA9BAC5A}">
      <dgm:prSet phldr="0"/>
      <dgm:spPr/>
      <dgm:t>
        <a:bodyPr/>
        <a:lstStyle/>
        <a:p>
          <a:r>
            <a:rPr lang="en-US" dirty="0">
              <a:latin typeface="Tw Cen MT" panose="020B0602020104020603"/>
            </a:rPr>
            <a:t>Chest pain type</a:t>
          </a:r>
          <a:endParaRPr lang="en-US" dirty="0"/>
        </a:p>
      </dgm:t>
    </dgm:pt>
    <dgm:pt modelId="{5DF22AC6-3731-42CC-9D21-F1EE815AD595}" type="parTrans" cxnId="{82CC3121-4AF9-486F-9B11-3988D9F3FA23}">
      <dgm:prSet/>
      <dgm:spPr/>
    </dgm:pt>
    <dgm:pt modelId="{515A3F4A-EB1B-46CA-A9C0-86E6ECD80D06}" type="sibTrans" cxnId="{82CC3121-4AF9-486F-9B11-3988D9F3FA23}">
      <dgm:prSet/>
      <dgm:spPr/>
      <dgm:t>
        <a:bodyPr/>
        <a:lstStyle/>
        <a:p>
          <a:endParaRPr lang="en-US"/>
        </a:p>
      </dgm:t>
    </dgm:pt>
    <dgm:pt modelId="{88FD9B0B-169B-4644-AD5C-EFA0BAFFF830}">
      <dgm:prSet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Calcium level</a:t>
          </a:r>
        </a:p>
      </dgm:t>
    </dgm:pt>
    <dgm:pt modelId="{C341D728-E36C-4AA1-BADD-3C689F38DA45}" type="parTrans" cxnId="{3E9D645F-B9F0-4DF1-BC3C-CE0512265A51}">
      <dgm:prSet/>
      <dgm:spPr/>
    </dgm:pt>
    <dgm:pt modelId="{97E7C802-9357-442E-9D6E-E8B8778C78CF}" type="sibTrans" cxnId="{3E9D645F-B9F0-4DF1-BC3C-CE0512265A51}">
      <dgm:prSet/>
      <dgm:spPr/>
      <dgm:t>
        <a:bodyPr/>
        <a:lstStyle/>
        <a:p>
          <a:endParaRPr lang="en-US"/>
        </a:p>
      </dgm:t>
    </dgm:pt>
    <dgm:pt modelId="{700E3FC3-977E-41EC-A423-6B3292A2F3FB}">
      <dgm:prSet phldr="0"/>
      <dgm:spPr/>
      <dgm:t>
        <a:bodyPr/>
        <a:lstStyle/>
        <a:p>
          <a:r>
            <a:rPr lang="en-US" dirty="0">
              <a:latin typeface="Tw Cen MT" panose="020B0602020104020603"/>
            </a:rPr>
            <a:t>Gender</a:t>
          </a:r>
        </a:p>
      </dgm:t>
    </dgm:pt>
    <dgm:pt modelId="{FA04F049-1371-463A-B2B7-3C60AC1FE9F5}" type="parTrans" cxnId="{BD80A85A-44CE-442E-835B-DF0D69198FBC}">
      <dgm:prSet/>
      <dgm:spPr/>
    </dgm:pt>
    <dgm:pt modelId="{000A42BF-CE1A-4212-8F83-081C9B90295E}" type="sibTrans" cxnId="{BD80A85A-44CE-442E-835B-DF0D69198FBC}">
      <dgm:prSet/>
      <dgm:spPr/>
    </dgm:pt>
    <dgm:pt modelId="{1032428C-63A1-4451-AC64-AB4CA96DEA3C}">
      <dgm:prSet phldr="0"/>
      <dgm:spPr/>
      <dgm:t>
        <a:bodyPr/>
        <a:lstStyle/>
        <a:p>
          <a:r>
            <a:rPr lang="en-US" dirty="0">
              <a:latin typeface="Tw Cen MT" panose="020B0602020104020603"/>
            </a:rPr>
            <a:t>Age</a:t>
          </a:r>
        </a:p>
      </dgm:t>
    </dgm:pt>
    <dgm:pt modelId="{6D133BF3-0C77-4B46-9847-5DAEEE8D1F2F}" type="parTrans" cxnId="{1BADE929-837A-4360-A267-136E38E3BDB6}">
      <dgm:prSet/>
      <dgm:spPr/>
    </dgm:pt>
    <dgm:pt modelId="{AE4316CF-6B8A-453C-958A-ADCA763F16E1}" type="sibTrans" cxnId="{1BADE929-837A-4360-A267-136E38E3BDB6}">
      <dgm:prSet/>
      <dgm:spPr/>
    </dgm:pt>
    <dgm:pt modelId="{39843A2F-27E7-4329-9993-B3348682DCC9}">
      <dgm:prSet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Exercise</a:t>
          </a:r>
        </a:p>
      </dgm:t>
    </dgm:pt>
    <dgm:pt modelId="{D9ABA7DB-AD7D-4C97-BE3B-7DFFEBC366DA}" type="parTrans" cxnId="{1395C5A2-889C-4634-81A6-76AD1B9C950B}">
      <dgm:prSet/>
      <dgm:spPr/>
    </dgm:pt>
    <dgm:pt modelId="{147ADFF4-4718-4A8A-A033-5F576614070D}" type="sibTrans" cxnId="{1395C5A2-889C-4634-81A6-76AD1B9C950B}">
      <dgm:prSet/>
      <dgm:spPr/>
    </dgm:pt>
    <dgm:pt modelId="{4AA71D6A-E749-44F7-ADD8-B06B5DCEF3ED}">
      <dgm:prSet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Old Peak</a:t>
          </a:r>
        </a:p>
      </dgm:t>
    </dgm:pt>
    <dgm:pt modelId="{C08A352C-DFAB-45CE-B648-DCD42714A705}" type="parTrans" cxnId="{4715016E-535B-43CD-9E56-7FE206190A14}">
      <dgm:prSet/>
      <dgm:spPr/>
    </dgm:pt>
    <dgm:pt modelId="{7F407E74-350A-4C04-8326-E661950B6869}" type="sibTrans" cxnId="{4715016E-535B-43CD-9E56-7FE206190A14}">
      <dgm:prSet/>
      <dgm:spPr/>
    </dgm:pt>
    <dgm:pt modelId="{3D1F3496-3E03-45E5-981A-CB4D756CA921}">
      <dgm:prSet phldr="0"/>
      <dgm:spPr/>
      <dgm:t>
        <a:bodyPr/>
        <a:lstStyle/>
        <a:p>
          <a:r>
            <a:rPr lang="en-US" dirty="0">
              <a:latin typeface="Tw Cen MT" panose="020B0602020104020603"/>
            </a:rPr>
            <a:t>Slope</a:t>
          </a:r>
        </a:p>
      </dgm:t>
    </dgm:pt>
    <dgm:pt modelId="{0C4F9502-82EC-4AB3-BDCF-AD3CDDC60DA9}" type="parTrans" cxnId="{4F6BE049-72BA-4A38-8F16-F8DAE128CA15}">
      <dgm:prSet/>
      <dgm:spPr/>
    </dgm:pt>
    <dgm:pt modelId="{26B72909-C7FF-453B-8FE3-4A2EA662110A}" type="sibTrans" cxnId="{4F6BE049-72BA-4A38-8F16-F8DAE128CA15}">
      <dgm:prSet/>
      <dgm:spPr/>
    </dgm:pt>
    <dgm:pt modelId="{40365213-6790-4843-B592-C1EF4BDEF064}" type="pres">
      <dgm:prSet presAssocID="{C7720856-93F0-4CC7-B7FD-2466914A11D4}" presName="diagram" presStyleCnt="0">
        <dgm:presLayoutVars>
          <dgm:dir/>
          <dgm:resizeHandles val="exact"/>
        </dgm:presLayoutVars>
      </dgm:prSet>
      <dgm:spPr/>
    </dgm:pt>
    <dgm:pt modelId="{1F596E1B-BC4A-4B0F-90F1-FF8EC433D1BF}" type="pres">
      <dgm:prSet presAssocID="{4AF52931-E4CA-4429-AACB-B8747CDB2409}" presName="node" presStyleLbl="node1" presStyleIdx="0" presStyleCnt="10">
        <dgm:presLayoutVars>
          <dgm:bulletEnabled val="1"/>
        </dgm:presLayoutVars>
      </dgm:prSet>
      <dgm:spPr/>
    </dgm:pt>
    <dgm:pt modelId="{0B784134-594F-4D6A-839E-2F0781B9B1F3}" type="pres">
      <dgm:prSet presAssocID="{D86AF01C-9CBC-41F8-9354-48CD82BDFDC9}" presName="sibTrans" presStyleCnt="0"/>
      <dgm:spPr/>
    </dgm:pt>
    <dgm:pt modelId="{3111310B-A2DD-4FF2-9096-1E0861130F2C}" type="pres">
      <dgm:prSet presAssocID="{81BEB84D-9A77-49C6-9301-B3359FCAC75F}" presName="node" presStyleLbl="node1" presStyleIdx="1" presStyleCnt="10">
        <dgm:presLayoutVars>
          <dgm:bulletEnabled val="1"/>
        </dgm:presLayoutVars>
      </dgm:prSet>
      <dgm:spPr/>
    </dgm:pt>
    <dgm:pt modelId="{ED648C97-C1E2-4DED-A891-9BB2AA4F32C3}" type="pres">
      <dgm:prSet presAssocID="{5D260F18-25D2-4074-87F1-7E78DDA61C58}" presName="sibTrans" presStyleCnt="0"/>
      <dgm:spPr/>
    </dgm:pt>
    <dgm:pt modelId="{74B3591B-0D71-463A-8494-5585C7D03529}" type="pres">
      <dgm:prSet presAssocID="{BFF9359E-E9B1-4B73-BACC-2C7988765B16}" presName="node" presStyleLbl="node1" presStyleIdx="2" presStyleCnt="10">
        <dgm:presLayoutVars>
          <dgm:bulletEnabled val="1"/>
        </dgm:presLayoutVars>
      </dgm:prSet>
      <dgm:spPr/>
    </dgm:pt>
    <dgm:pt modelId="{13385353-D8A6-4038-9F46-44609DAA4291}" type="pres">
      <dgm:prSet presAssocID="{1CEF1965-C516-4C44-BAE3-2FA3F5116930}" presName="sibTrans" presStyleCnt="0"/>
      <dgm:spPr/>
    </dgm:pt>
    <dgm:pt modelId="{CB050A9B-E19E-48D6-8599-EC816C4B4F8C}" type="pres">
      <dgm:prSet presAssocID="{B33D4CBA-8D03-46FE-A4D1-3E78AA9BAC5A}" presName="node" presStyleLbl="node1" presStyleIdx="3" presStyleCnt="10">
        <dgm:presLayoutVars>
          <dgm:bulletEnabled val="1"/>
        </dgm:presLayoutVars>
      </dgm:prSet>
      <dgm:spPr/>
    </dgm:pt>
    <dgm:pt modelId="{94F0DCC1-B60A-4C98-A25C-5BB6C0E5C6C9}" type="pres">
      <dgm:prSet presAssocID="{515A3F4A-EB1B-46CA-A9C0-86E6ECD80D06}" presName="sibTrans" presStyleCnt="0"/>
      <dgm:spPr/>
    </dgm:pt>
    <dgm:pt modelId="{AA8FCC06-441A-4085-888A-56866087E3B8}" type="pres">
      <dgm:prSet presAssocID="{88FD9B0B-169B-4644-AD5C-EFA0BAFFF830}" presName="node" presStyleLbl="node1" presStyleIdx="4" presStyleCnt="10">
        <dgm:presLayoutVars>
          <dgm:bulletEnabled val="1"/>
        </dgm:presLayoutVars>
      </dgm:prSet>
      <dgm:spPr/>
    </dgm:pt>
    <dgm:pt modelId="{AAE9DA62-67AD-4776-989C-6E7F7F2C5BE7}" type="pres">
      <dgm:prSet presAssocID="{97E7C802-9357-442E-9D6E-E8B8778C78CF}" presName="sibTrans" presStyleCnt="0"/>
      <dgm:spPr/>
    </dgm:pt>
    <dgm:pt modelId="{335CAAAD-99C4-4C7A-AAEA-8A838F5C99A8}" type="pres">
      <dgm:prSet presAssocID="{700E3FC3-977E-41EC-A423-6B3292A2F3FB}" presName="node" presStyleLbl="node1" presStyleIdx="5" presStyleCnt="10">
        <dgm:presLayoutVars>
          <dgm:bulletEnabled val="1"/>
        </dgm:presLayoutVars>
      </dgm:prSet>
      <dgm:spPr/>
    </dgm:pt>
    <dgm:pt modelId="{FEE21BE5-F365-4644-92AB-C43BC323E0EF}" type="pres">
      <dgm:prSet presAssocID="{000A42BF-CE1A-4212-8F83-081C9B90295E}" presName="sibTrans" presStyleCnt="0"/>
      <dgm:spPr/>
    </dgm:pt>
    <dgm:pt modelId="{F659CF39-D09E-459A-AA3F-1E760E72BF2E}" type="pres">
      <dgm:prSet presAssocID="{39843A2F-27E7-4329-9993-B3348682DCC9}" presName="node" presStyleLbl="node1" presStyleIdx="6" presStyleCnt="10">
        <dgm:presLayoutVars>
          <dgm:bulletEnabled val="1"/>
        </dgm:presLayoutVars>
      </dgm:prSet>
      <dgm:spPr/>
    </dgm:pt>
    <dgm:pt modelId="{38204386-2D23-4A71-9854-9F3A6104A618}" type="pres">
      <dgm:prSet presAssocID="{147ADFF4-4718-4A8A-A033-5F576614070D}" presName="sibTrans" presStyleCnt="0"/>
      <dgm:spPr/>
    </dgm:pt>
    <dgm:pt modelId="{FC2EBAE3-6E79-4120-8947-0A8999126464}" type="pres">
      <dgm:prSet presAssocID="{1032428C-63A1-4451-AC64-AB4CA96DEA3C}" presName="node" presStyleLbl="node1" presStyleIdx="7" presStyleCnt="10">
        <dgm:presLayoutVars>
          <dgm:bulletEnabled val="1"/>
        </dgm:presLayoutVars>
      </dgm:prSet>
      <dgm:spPr/>
    </dgm:pt>
    <dgm:pt modelId="{7DC8D73D-E142-4269-816A-ABBF02EAD8D8}" type="pres">
      <dgm:prSet presAssocID="{AE4316CF-6B8A-453C-958A-ADCA763F16E1}" presName="sibTrans" presStyleCnt="0"/>
      <dgm:spPr/>
    </dgm:pt>
    <dgm:pt modelId="{6EE249EC-45DD-4064-9DB6-36D9DBC507BF}" type="pres">
      <dgm:prSet presAssocID="{4AA71D6A-E749-44F7-ADD8-B06B5DCEF3ED}" presName="node" presStyleLbl="node1" presStyleIdx="8" presStyleCnt="10">
        <dgm:presLayoutVars>
          <dgm:bulletEnabled val="1"/>
        </dgm:presLayoutVars>
      </dgm:prSet>
      <dgm:spPr/>
    </dgm:pt>
    <dgm:pt modelId="{B6FEC8BD-2D91-4344-AE87-9EC2A10E3A1C}" type="pres">
      <dgm:prSet presAssocID="{7F407E74-350A-4C04-8326-E661950B6869}" presName="sibTrans" presStyleCnt="0"/>
      <dgm:spPr/>
    </dgm:pt>
    <dgm:pt modelId="{A984ADB4-786C-40F5-A0B7-E209E9779EE3}" type="pres">
      <dgm:prSet presAssocID="{3D1F3496-3E03-45E5-981A-CB4D756CA921}" presName="node" presStyleLbl="node1" presStyleIdx="9" presStyleCnt="10">
        <dgm:presLayoutVars>
          <dgm:bulletEnabled val="1"/>
        </dgm:presLayoutVars>
      </dgm:prSet>
      <dgm:spPr/>
    </dgm:pt>
  </dgm:ptLst>
  <dgm:cxnLst>
    <dgm:cxn modelId="{82CC3121-4AF9-486F-9B11-3988D9F3FA23}" srcId="{C7720856-93F0-4CC7-B7FD-2466914A11D4}" destId="{B33D4CBA-8D03-46FE-A4D1-3E78AA9BAC5A}" srcOrd="3" destOrd="0" parTransId="{5DF22AC6-3731-42CC-9D21-F1EE815AD595}" sibTransId="{515A3F4A-EB1B-46CA-A9C0-86E6ECD80D06}"/>
    <dgm:cxn modelId="{C0EEA529-81F6-4511-B447-6792093F8C4A}" type="presOf" srcId="{88FD9B0B-169B-4644-AD5C-EFA0BAFFF830}" destId="{AA8FCC06-441A-4085-888A-56866087E3B8}" srcOrd="0" destOrd="0" presId="urn:microsoft.com/office/officeart/2005/8/layout/default"/>
    <dgm:cxn modelId="{1BADE929-837A-4360-A267-136E38E3BDB6}" srcId="{C7720856-93F0-4CC7-B7FD-2466914A11D4}" destId="{1032428C-63A1-4451-AC64-AB4CA96DEA3C}" srcOrd="7" destOrd="0" parTransId="{6D133BF3-0C77-4B46-9847-5DAEEE8D1F2F}" sibTransId="{AE4316CF-6B8A-453C-958A-ADCA763F16E1}"/>
    <dgm:cxn modelId="{DCC5A632-6B32-4EBB-85C2-0B398E4BCA8F}" type="presOf" srcId="{C7720856-93F0-4CC7-B7FD-2466914A11D4}" destId="{40365213-6790-4843-B592-C1EF4BDEF064}" srcOrd="0" destOrd="0" presId="urn:microsoft.com/office/officeart/2005/8/layout/default"/>
    <dgm:cxn modelId="{3E9D645F-B9F0-4DF1-BC3C-CE0512265A51}" srcId="{C7720856-93F0-4CC7-B7FD-2466914A11D4}" destId="{88FD9B0B-169B-4644-AD5C-EFA0BAFFF830}" srcOrd="4" destOrd="0" parTransId="{C341D728-E36C-4AA1-BADD-3C689F38DA45}" sibTransId="{97E7C802-9357-442E-9D6E-E8B8778C78CF}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56B8D848-1D99-4B5B-85B2-79965F9E9AFF}" type="presOf" srcId="{3D1F3496-3E03-45E5-981A-CB4D756CA921}" destId="{A984ADB4-786C-40F5-A0B7-E209E9779EE3}" srcOrd="0" destOrd="0" presId="urn:microsoft.com/office/officeart/2005/8/layout/default"/>
    <dgm:cxn modelId="{4F6BE049-72BA-4A38-8F16-F8DAE128CA15}" srcId="{C7720856-93F0-4CC7-B7FD-2466914A11D4}" destId="{3D1F3496-3E03-45E5-981A-CB4D756CA921}" srcOrd="9" destOrd="0" parTransId="{0C4F9502-82EC-4AB3-BDCF-AD3CDDC60DA9}" sibTransId="{26B72909-C7FF-453B-8FE3-4A2EA662110A}"/>
    <dgm:cxn modelId="{B453856C-4F35-4567-BB96-D832A0717374}" type="presOf" srcId="{B33D4CBA-8D03-46FE-A4D1-3E78AA9BAC5A}" destId="{CB050A9B-E19E-48D6-8599-EC816C4B4F8C}" srcOrd="0" destOrd="0" presId="urn:microsoft.com/office/officeart/2005/8/layout/default"/>
    <dgm:cxn modelId="{4715016E-535B-43CD-9E56-7FE206190A14}" srcId="{C7720856-93F0-4CC7-B7FD-2466914A11D4}" destId="{4AA71D6A-E749-44F7-ADD8-B06B5DCEF3ED}" srcOrd="8" destOrd="0" parTransId="{C08A352C-DFAB-45CE-B648-DCD42714A705}" sibTransId="{7F407E74-350A-4C04-8326-E661950B6869}"/>
    <dgm:cxn modelId="{BD80A85A-44CE-442E-835B-DF0D69198FBC}" srcId="{C7720856-93F0-4CC7-B7FD-2466914A11D4}" destId="{700E3FC3-977E-41EC-A423-6B3292A2F3FB}" srcOrd="5" destOrd="0" parTransId="{FA04F049-1371-463A-B2B7-3C60AC1FE9F5}" sibTransId="{000A42BF-CE1A-4212-8F83-081C9B90295E}"/>
    <dgm:cxn modelId="{8B34788B-A7E2-4BDC-AB3E-4309C6346AE1}" type="presOf" srcId="{81BEB84D-9A77-49C6-9301-B3359FCAC75F}" destId="{3111310B-A2DD-4FF2-9096-1E0861130F2C}" srcOrd="0" destOrd="0" presId="urn:microsoft.com/office/officeart/2005/8/layout/default"/>
    <dgm:cxn modelId="{37354E8F-7162-4B91-A5BF-4230D54D73A4}" type="presOf" srcId="{39843A2F-27E7-4329-9993-B3348682DCC9}" destId="{F659CF39-D09E-459A-AA3F-1E760E72BF2E}" srcOrd="0" destOrd="0" presId="urn:microsoft.com/office/officeart/2005/8/layout/default"/>
    <dgm:cxn modelId="{5C8F2F93-D12A-4EB2-925C-C854E274FDB1}" type="presOf" srcId="{4AA71D6A-E749-44F7-ADD8-B06B5DCEF3ED}" destId="{6EE249EC-45DD-4064-9DB6-36D9DBC507BF}" srcOrd="0" destOrd="0" presId="urn:microsoft.com/office/officeart/2005/8/layout/default"/>
    <dgm:cxn modelId="{E6F97D9E-D755-4D05-A5E1-16DAD46FB7CF}" type="presOf" srcId="{4AF52931-E4CA-4429-AACB-B8747CDB2409}" destId="{1F596E1B-BC4A-4B0F-90F1-FF8EC433D1BF}" srcOrd="0" destOrd="0" presId="urn:microsoft.com/office/officeart/2005/8/layout/default"/>
    <dgm:cxn modelId="{1395C5A2-889C-4634-81A6-76AD1B9C950B}" srcId="{C7720856-93F0-4CC7-B7FD-2466914A11D4}" destId="{39843A2F-27E7-4329-9993-B3348682DCC9}" srcOrd="6" destOrd="0" parTransId="{D9ABA7DB-AD7D-4C97-BE3B-7DFFEBC366DA}" sibTransId="{147ADFF4-4718-4A8A-A033-5F576614070D}"/>
    <dgm:cxn modelId="{078FA6AF-76B1-4761-AD39-DA7DF446CF20}" type="presOf" srcId="{700E3FC3-977E-41EC-A423-6B3292A2F3FB}" destId="{335CAAAD-99C4-4C7A-AAEA-8A838F5C99A8}" srcOrd="0" destOrd="0" presId="urn:microsoft.com/office/officeart/2005/8/layout/defaul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987520D8-F4F5-4792-8E97-F851792E859C}" type="presOf" srcId="{1032428C-63A1-4451-AC64-AB4CA96DEA3C}" destId="{FC2EBAE3-6E79-4120-8947-0A8999126464}" srcOrd="0" destOrd="0" presId="urn:microsoft.com/office/officeart/2005/8/layout/default"/>
    <dgm:cxn modelId="{202392EE-2BAD-437B-B66B-9C0B2BB927FB}" type="presOf" srcId="{BFF9359E-E9B1-4B73-BACC-2C7988765B16}" destId="{74B3591B-0D71-463A-8494-5585C7D03529}" srcOrd="0" destOrd="0" presId="urn:microsoft.com/office/officeart/2005/8/layout/default"/>
    <dgm:cxn modelId="{14CE66C9-0689-4D14-88C3-7CB4E8C46584}" type="presParOf" srcId="{40365213-6790-4843-B592-C1EF4BDEF064}" destId="{1F596E1B-BC4A-4B0F-90F1-FF8EC433D1BF}" srcOrd="0" destOrd="0" presId="urn:microsoft.com/office/officeart/2005/8/layout/default"/>
    <dgm:cxn modelId="{68FF2C97-64AA-4D59-8CBC-560FCBAC3454}" type="presParOf" srcId="{40365213-6790-4843-B592-C1EF4BDEF064}" destId="{0B784134-594F-4D6A-839E-2F0781B9B1F3}" srcOrd="1" destOrd="0" presId="urn:microsoft.com/office/officeart/2005/8/layout/default"/>
    <dgm:cxn modelId="{AC2A1E6B-0336-4D58-BDCE-DF3A92CB3FEA}" type="presParOf" srcId="{40365213-6790-4843-B592-C1EF4BDEF064}" destId="{3111310B-A2DD-4FF2-9096-1E0861130F2C}" srcOrd="2" destOrd="0" presId="urn:microsoft.com/office/officeart/2005/8/layout/default"/>
    <dgm:cxn modelId="{1A075AA3-512F-4229-8F7B-D5505BDA75EA}" type="presParOf" srcId="{40365213-6790-4843-B592-C1EF4BDEF064}" destId="{ED648C97-C1E2-4DED-A891-9BB2AA4F32C3}" srcOrd="3" destOrd="0" presId="urn:microsoft.com/office/officeart/2005/8/layout/default"/>
    <dgm:cxn modelId="{467F82CE-5B04-4E86-98A7-92858E27A822}" type="presParOf" srcId="{40365213-6790-4843-B592-C1EF4BDEF064}" destId="{74B3591B-0D71-463A-8494-5585C7D03529}" srcOrd="4" destOrd="0" presId="urn:microsoft.com/office/officeart/2005/8/layout/default"/>
    <dgm:cxn modelId="{43142E9B-6EAD-4BDE-A810-850F78FB162D}" type="presParOf" srcId="{40365213-6790-4843-B592-C1EF4BDEF064}" destId="{13385353-D8A6-4038-9F46-44609DAA4291}" srcOrd="5" destOrd="0" presId="urn:microsoft.com/office/officeart/2005/8/layout/default"/>
    <dgm:cxn modelId="{BDE91E31-E112-4D7E-9463-86BA59B85DAC}" type="presParOf" srcId="{40365213-6790-4843-B592-C1EF4BDEF064}" destId="{CB050A9B-E19E-48D6-8599-EC816C4B4F8C}" srcOrd="6" destOrd="0" presId="urn:microsoft.com/office/officeart/2005/8/layout/default"/>
    <dgm:cxn modelId="{5029767E-12D7-4047-A4AA-5AAF88BD60D1}" type="presParOf" srcId="{40365213-6790-4843-B592-C1EF4BDEF064}" destId="{94F0DCC1-B60A-4C98-A25C-5BB6C0E5C6C9}" srcOrd="7" destOrd="0" presId="urn:microsoft.com/office/officeart/2005/8/layout/default"/>
    <dgm:cxn modelId="{8E1748FF-D137-4D30-AE38-E8198FEDAA66}" type="presParOf" srcId="{40365213-6790-4843-B592-C1EF4BDEF064}" destId="{AA8FCC06-441A-4085-888A-56866087E3B8}" srcOrd="8" destOrd="0" presId="urn:microsoft.com/office/officeart/2005/8/layout/default"/>
    <dgm:cxn modelId="{240D70F6-0E88-4635-B12C-C4447C6211BD}" type="presParOf" srcId="{40365213-6790-4843-B592-C1EF4BDEF064}" destId="{AAE9DA62-67AD-4776-989C-6E7F7F2C5BE7}" srcOrd="9" destOrd="0" presId="urn:microsoft.com/office/officeart/2005/8/layout/default"/>
    <dgm:cxn modelId="{A4BDE43D-A46D-4AF4-B276-54A88DE16A47}" type="presParOf" srcId="{40365213-6790-4843-B592-C1EF4BDEF064}" destId="{335CAAAD-99C4-4C7A-AAEA-8A838F5C99A8}" srcOrd="10" destOrd="0" presId="urn:microsoft.com/office/officeart/2005/8/layout/default"/>
    <dgm:cxn modelId="{D30ED962-176C-42CB-9898-0864B91799A5}" type="presParOf" srcId="{40365213-6790-4843-B592-C1EF4BDEF064}" destId="{FEE21BE5-F365-4644-92AB-C43BC323E0EF}" srcOrd="11" destOrd="0" presId="urn:microsoft.com/office/officeart/2005/8/layout/default"/>
    <dgm:cxn modelId="{5C032881-1B6B-4D56-9B19-6FA874E2F2F2}" type="presParOf" srcId="{40365213-6790-4843-B592-C1EF4BDEF064}" destId="{F659CF39-D09E-459A-AA3F-1E760E72BF2E}" srcOrd="12" destOrd="0" presId="urn:microsoft.com/office/officeart/2005/8/layout/default"/>
    <dgm:cxn modelId="{507302BE-EC56-48B1-A9B1-871795AB1226}" type="presParOf" srcId="{40365213-6790-4843-B592-C1EF4BDEF064}" destId="{38204386-2D23-4A71-9854-9F3A6104A618}" srcOrd="13" destOrd="0" presId="urn:microsoft.com/office/officeart/2005/8/layout/default"/>
    <dgm:cxn modelId="{8D35BD77-4729-491F-8D29-4B9AFE4CD61C}" type="presParOf" srcId="{40365213-6790-4843-B592-C1EF4BDEF064}" destId="{FC2EBAE3-6E79-4120-8947-0A8999126464}" srcOrd="14" destOrd="0" presId="urn:microsoft.com/office/officeart/2005/8/layout/default"/>
    <dgm:cxn modelId="{EF758504-032E-4F75-9D45-C54E5FF328B8}" type="presParOf" srcId="{40365213-6790-4843-B592-C1EF4BDEF064}" destId="{7DC8D73D-E142-4269-816A-ABBF02EAD8D8}" srcOrd="15" destOrd="0" presId="urn:microsoft.com/office/officeart/2005/8/layout/default"/>
    <dgm:cxn modelId="{82A1D92C-FA09-44FB-94F4-6E8241118D45}" type="presParOf" srcId="{40365213-6790-4843-B592-C1EF4BDEF064}" destId="{6EE249EC-45DD-4064-9DB6-36D9DBC507BF}" srcOrd="16" destOrd="0" presId="urn:microsoft.com/office/officeart/2005/8/layout/default"/>
    <dgm:cxn modelId="{FA1AF161-DA4A-43CC-8173-A8DED736E13B}" type="presParOf" srcId="{40365213-6790-4843-B592-C1EF4BDEF064}" destId="{B6FEC8BD-2D91-4344-AE87-9EC2A10E3A1C}" srcOrd="17" destOrd="0" presId="urn:microsoft.com/office/officeart/2005/8/layout/default"/>
    <dgm:cxn modelId="{77DCB3D0-EE67-4763-90AC-04CB19E52D89}" type="presParOf" srcId="{40365213-6790-4843-B592-C1EF4BDEF064}" destId="{A984ADB4-786C-40F5-A0B7-E209E9779EE3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96E1B-BC4A-4B0F-90F1-FF8EC433D1BF}">
      <dsp:nvSpPr>
        <dsp:cNvPr id="0" name=""/>
        <dsp:cNvSpPr/>
      </dsp:nvSpPr>
      <dsp:spPr>
        <a:xfrm>
          <a:off x="1954" y="161128"/>
          <a:ext cx="1550924" cy="9305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w Cen MT" panose="020B0602020104020603"/>
            </a:rPr>
            <a:t>Blood Pressure</a:t>
          </a:r>
          <a:endParaRPr lang="en-US" sz="2700" kern="1200" dirty="0"/>
        </a:p>
      </dsp:txBody>
      <dsp:txXfrm>
        <a:off x="1954" y="161128"/>
        <a:ext cx="1550924" cy="930554"/>
      </dsp:txXfrm>
    </dsp:sp>
    <dsp:sp modelId="{3111310B-A2DD-4FF2-9096-1E0861130F2C}">
      <dsp:nvSpPr>
        <dsp:cNvPr id="0" name=""/>
        <dsp:cNvSpPr/>
      </dsp:nvSpPr>
      <dsp:spPr>
        <a:xfrm>
          <a:off x="1707972" y="161128"/>
          <a:ext cx="1550924" cy="9305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w Cen MT" panose="020B0602020104020603"/>
            </a:rPr>
            <a:t>Sugar level</a:t>
          </a:r>
          <a:endParaRPr lang="en-US" sz="2700" kern="1200" dirty="0"/>
        </a:p>
      </dsp:txBody>
      <dsp:txXfrm>
        <a:off x="1707972" y="161128"/>
        <a:ext cx="1550924" cy="930554"/>
      </dsp:txXfrm>
    </dsp:sp>
    <dsp:sp modelId="{74B3591B-0D71-463A-8494-5585C7D03529}">
      <dsp:nvSpPr>
        <dsp:cNvPr id="0" name=""/>
        <dsp:cNvSpPr/>
      </dsp:nvSpPr>
      <dsp:spPr>
        <a:xfrm>
          <a:off x="3413989" y="161128"/>
          <a:ext cx="1550924" cy="9305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w Cen MT" panose="020B0602020104020603"/>
            </a:rPr>
            <a:t>Thal </a:t>
          </a:r>
        </a:p>
      </dsp:txBody>
      <dsp:txXfrm>
        <a:off x="3413989" y="161128"/>
        <a:ext cx="1550924" cy="930554"/>
      </dsp:txXfrm>
    </dsp:sp>
    <dsp:sp modelId="{CB050A9B-E19E-48D6-8599-EC816C4B4F8C}">
      <dsp:nvSpPr>
        <dsp:cNvPr id="0" name=""/>
        <dsp:cNvSpPr/>
      </dsp:nvSpPr>
      <dsp:spPr>
        <a:xfrm>
          <a:off x="5120007" y="161128"/>
          <a:ext cx="1550924" cy="9305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w Cen MT" panose="020B0602020104020603"/>
            </a:rPr>
            <a:t>Chest pain type</a:t>
          </a:r>
          <a:endParaRPr lang="en-US" sz="2700" kern="1200" dirty="0"/>
        </a:p>
      </dsp:txBody>
      <dsp:txXfrm>
        <a:off x="5120007" y="161128"/>
        <a:ext cx="1550924" cy="930554"/>
      </dsp:txXfrm>
    </dsp:sp>
    <dsp:sp modelId="{AA8FCC06-441A-4085-888A-56866087E3B8}">
      <dsp:nvSpPr>
        <dsp:cNvPr id="0" name=""/>
        <dsp:cNvSpPr/>
      </dsp:nvSpPr>
      <dsp:spPr>
        <a:xfrm>
          <a:off x="1954" y="1246776"/>
          <a:ext cx="1550924" cy="93055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w Cen MT" panose="020B0602020104020603"/>
            </a:rPr>
            <a:t>Calcium level</a:t>
          </a:r>
        </a:p>
      </dsp:txBody>
      <dsp:txXfrm>
        <a:off x="1954" y="1246776"/>
        <a:ext cx="1550924" cy="930554"/>
      </dsp:txXfrm>
    </dsp:sp>
    <dsp:sp modelId="{335CAAAD-99C4-4C7A-AAEA-8A838F5C99A8}">
      <dsp:nvSpPr>
        <dsp:cNvPr id="0" name=""/>
        <dsp:cNvSpPr/>
      </dsp:nvSpPr>
      <dsp:spPr>
        <a:xfrm>
          <a:off x="1707972" y="1246776"/>
          <a:ext cx="1550924" cy="9305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w Cen MT" panose="020B0602020104020603"/>
            </a:rPr>
            <a:t>Gender</a:t>
          </a:r>
        </a:p>
      </dsp:txBody>
      <dsp:txXfrm>
        <a:off x="1707972" y="1246776"/>
        <a:ext cx="1550924" cy="930554"/>
      </dsp:txXfrm>
    </dsp:sp>
    <dsp:sp modelId="{F659CF39-D09E-459A-AA3F-1E760E72BF2E}">
      <dsp:nvSpPr>
        <dsp:cNvPr id="0" name=""/>
        <dsp:cNvSpPr/>
      </dsp:nvSpPr>
      <dsp:spPr>
        <a:xfrm>
          <a:off x="3413989" y="1246776"/>
          <a:ext cx="1550924" cy="9305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w Cen MT" panose="020B0602020104020603"/>
            </a:rPr>
            <a:t>Exercise</a:t>
          </a:r>
        </a:p>
      </dsp:txBody>
      <dsp:txXfrm>
        <a:off x="3413989" y="1246776"/>
        <a:ext cx="1550924" cy="930554"/>
      </dsp:txXfrm>
    </dsp:sp>
    <dsp:sp modelId="{FC2EBAE3-6E79-4120-8947-0A8999126464}">
      <dsp:nvSpPr>
        <dsp:cNvPr id="0" name=""/>
        <dsp:cNvSpPr/>
      </dsp:nvSpPr>
      <dsp:spPr>
        <a:xfrm>
          <a:off x="5120007" y="1246776"/>
          <a:ext cx="1550924" cy="9305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w Cen MT" panose="020B0602020104020603"/>
            </a:rPr>
            <a:t>Age</a:t>
          </a:r>
        </a:p>
      </dsp:txBody>
      <dsp:txXfrm>
        <a:off x="5120007" y="1246776"/>
        <a:ext cx="1550924" cy="930554"/>
      </dsp:txXfrm>
    </dsp:sp>
    <dsp:sp modelId="{6EE249EC-45DD-4064-9DB6-36D9DBC507BF}">
      <dsp:nvSpPr>
        <dsp:cNvPr id="0" name=""/>
        <dsp:cNvSpPr/>
      </dsp:nvSpPr>
      <dsp:spPr>
        <a:xfrm>
          <a:off x="1707972" y="2332423"/>
          <a:ext cx="1550924" cy="9305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w Cen MT" panose="020B0602020104020603"/>
            </a:rPr>
            <a:t>Old Peak</a:t>
          </a:r>
        </a:p>
      </dsp:txBody>
      <dsp:txXfrm>
        <a:off x="1707972" y="2332423"/>
        <a:ext cx="1550924" cy="930554"/>
      </dsp:txXfrm>
    </dsp:sp>
    <dsp:sp modelId="{A984ADB4-786C-40F5-A0B7-E209E9779EE3}">
      <dsp:nvSpPr>
        <dsp:cNvPr id="0" name=""/>
        <dsp:cNvSpPr/>
      </dsp:nvSpPr>
      <dsp:spPr>
        <a:xfrm>
          <a:off x="3413989" y="2332423"/>
          <a:ext cx="1550924" cy="93055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w Cen MT" panose="020B0602020104020603"/>
            </a:rPr>
            <a:t>Slope</a:t>
          </a:r>
        </a:p>
      </dsp:txBody>
      <dsp:txXfrm>
        <a:off x="3413989" y="2332423"/>
        <a:ext cx="1550924" cy="930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70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51" b="548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en-US" dirty="0"/>
              <a:t>Heart disease diagnostic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by: Deepan R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UNID: UMIP5710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ience Lab">
            <a:extLst>
              <a:ext uri="{FF2B5EF4-FFF2-40B4-BE49-F238E27FC236}">
                <a16:creationId xmlns:a16="http://schemas.microsoft.com/office/drawing/2014/main" id="{7E185DA8-778E-49D9-863D-7DB56604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920" r="40068"/>
          <a:stretch/>
        </p:blipFill>
        <p:spPr>
          <a:xfrm>
            <a:off x="20" y="10"/>
            <a:ext cx="4024741" cy="6857990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239" y="719158"/>
            <a:ext cx="8096243" cy="1653686"/>
          </a:xfrm>
        </p:spPr>
        <p:txBody>
          <a:bodyPr>
            <a:normAutofit/>
          </a:bodyPr>
          <a:lstStyle/>
          <a:p>
            <a:r>
              <a:rPr lang="en-US" dirty="0"/>
              <a:t>Key performance INDICATORS - KPI' S</a:t>
            </a:r>
          </a:p>
        </p:txBody>
      </p:sp>
      <p:graphicFrame>
        <p:nvGraphicFramePr>
          <p:cNvPr id="9" name="Content Placeholder 8" descr="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236973"/>
              </p:ext>
            </p:extLst>
          </p:nvPr>
        </p:nvGraphicFramePr>
        <p:xfrm>
          <a:off x="4810105" y="2367092"/>
          <a:ext cx="6672887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E94ADDC-FBCA-4838-8D97-4B0770AFC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EDB06F6B-6027-4B19-829E-EEDE917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E04D6AD-0CFA-0872-12FB-9B68AC7D3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1253" y="1707774"/>
            <a:ext cx="5622840" cy="315060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17E5AB-A255-FD86-C4A3-1069A71D9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605" y="3230865"/>
            <a:ext cx="6086130" cy="318117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0CA11D6-C4F1-476E-8455-2C26DEDE9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717727-6E80-4D56-AF23-9E0AE1D5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393421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F5B52056-26AD-4841-8A16-C1D9E3C09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Formula">
            <a:extLst>
              <a:ext uri="{FF2B5EF4-FFF2-40B4-BE49-F238E27FC236}">
                <a16:creationId xmlns:a16="http://schemas.microsoft.com/office/drawing/2014/main" id="{29B78601-F415-4A48-AB86-2F6B81FA91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B2B72-EB44-4428-96AA-8636E4A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73" y="618518"/>
            <a:ext cx="6672886" cy="79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722BA9D-29A8-6D35-B066-5338A48F88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55927" y="1438080"/>
            <a:ext cx="7547975" cy="51255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Calcium level is Normal for almost everyone</a:t>
            </a:r>
          </a:p>
          <a:p>
            <a:pPr>
              <a:buClr>
                <a:srgbClr val="000000"/>
              </a:buClr>
            </a:pPr>
            <a:r>
              <a:rPr lang="en-GB" dirty="0"/>
              <a:t>No fasting blood sugar present</a:t>
            </a:r>
          </a:p>
          <a:p>
            <a:pPr>
              <a:buClr>
                <a:srgbClr val="000000"/>
              </a:buClr>
            </a:pPr>
            <a:r>
              <a:rPr lang="en-GB" dirty="0"/>
              <a:t>Normal blood pressure is observed</a:t>
            </a:r>
          </a:p>
          <a:p>
            <a:pPr>
              <a:buClr>
                <a:srgbClr val="000000"/>
              </a:buClr>
            </a:pPr>
            <a:r>
              <a:rPr lang="en-GB" dirty="0"/>
              <a:t>In most of the cases defects based on Thal calculations is either reversable or unknown</a:t>
            </a:r>
          </a:p>
          <a:p>
            <a:pPr>
              <a:buClr>
                <a:srgbClr val="000000"/>
              </a:buClr>
            </a:pPr>
            <a:r>
              <a:rPr lang="en-GB" dirty="0"/>
              <a:t>People of age group 50-55 have had heart disease</a:t>
            </a:r>
          </a:p>
          <a:p>
            <a:pPr>
              <a:buClr>
                <a:srgbClr val="000000"/>
              </a:buClr>
            </a:pPr>
            <a:r>
              <a:rPr lang="en-GB" dirty="0"/>
              <a:t>65% are men and 312 people are female</a:t>
            </a:r>
          </a:p>
          <a:p>
            <a:pPr>
              <a:buClr>
                <a:srgbClr val="000000"/>
              </a:buClr>
            </a:pPr>
            <a:r>
              <a:rPr lang="en-GB" dirty="0"/>
              <a:t>Chest pain type is normal </a:t>
            </a:r>
          </a:p>
          <a:p>
            <a:pPr>
              <a:buClr>
                <a:srgbClr val="000000"/>
              </a:buClr>
            </a:pPr>
            <a:r>
              <a:rPr lang="en-GB" dirty="0"/>
              <a:t>Resting bp is 120-130 in most cases</a:t>
            </a:r>
          </a:p>
          <a:p>
            <a:pPr>
              <a:buClr>
                <a:srgbClr val="000000"/>
              </a:buClr>
            </a:pPr>
            <a:r>
              <a:rPr lang="en-GB" dirty="0"/>
              <a:t>Old peak with 0 is in most of the cases</a:t>
            </a:r>
          </a:p>
          <a:p>
            <a:pPr>
              <a:buClr>
                <a:srgbClr val="000000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03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Placeholder 5" descr="Science Lab">
            <a:extLst>
              <a:ext uri="{FF2B5EF4-FFF2-40B4-BE49-F238E27FC236}">
                <a16:creationId xmlns:a16="http://schemas.microsoft.com/office/drawing/2014/main" id="{2543122C-30CE-4CD2-B15E-CA20AE39CC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4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77B0A-41A1-428C-897D-2AEE4B4A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 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6D2F4-C551-C34F-454C-C1067EA2D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E03586-8184-4C49-8FA3-B20AB4AE10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B5FC6BB-A55E-4545-8619-7F7F30CFA1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8C37A7-4AB7-40E8-AFED-CECDD3C7E0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Droplet</vt:lpstr>
      <vt:lpstr>Heart disease diagnostic analysis</vt:lpstr>
      <vt:lpstr>Key performance INDICATORS - KPI' S</vt:lpstr>
      <vt:lpstr>dashboard</vt:lpstr>
      <vt:lpstr>ANALYSIS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Design</dc:title>
  <dc:creator/>
  <cp:lastModifiedBy/>
  <cp:revision>121</cp:revision>
  <dcterms:created xsi:type="dcterms:W3CDTF">2024-05-22T20:10:30Z</dcterms:created>
  <dcterms:modified xsi:type="dcterms:W3CDTF">2024-05-22T20:30:54Z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