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Deepana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au613021205004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105257" y="5091703"/>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2024-04-08T15:06:10Z</dcterms:modified>
</cp:coreProperties>
</file>