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04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562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51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724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6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395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8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84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0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90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17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94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55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71B91-CB51-48D6-9071-E3ECB330C746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2FCA51-2F74-415A-9DBE-193996A658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563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17116-5AE3-3FE0-E44D-FFA9241E7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82" y="544399"/>
            <a:ext cx="8619257" cy="1755742"/>
          </a:xfrm>
        </p:spPr>
        <p:txBody>
          <a:bodyPr/>
          <a:lstStyle/>
          <a:p>
            <a:r>
              <a:rPr lang="en-IN" dirty="0"/>
              <a:t>Ecommerce Return Prediction &amp;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AF0B6-4783-B63E-647B-C39B93FE0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9377" y="2628068"/>
            <a:ext cx="9528141" cy="1015662"/>
          </a:xfrm>
        </p:spPr>
        <p:txBody>
          <a:bodyPr>
            <a:noAutofit/>
          </a:bodyPr>
          <a:lstStyle/>
          <a:p>
            <a:r>
              <a:rPr lang="en-US" sz="2800" dirty="0"/>
              <a:t>A Data-Driven Approach to Reducing Return Rates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C23608-9639-06A6-5309-EB825B6425EC}"/>
              </a:ext>
            </a:extLst>
          </p:cNvPr>
          <p:cNvSpPr txBox="1"/>
          <p:nvPr/>
        </p:nvSpPr>
        <p:spPr>
          <a:xfrm>
            <a:off x="9297188" y="5604829"/>
            <a:ext cx="2693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Presented by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Deepa Nayak</a:t>
            </a:r>
            <a:br>
              <a:rPr lang="en-US" sz="2000" dirty="0"/>
            </a:br>
            <a:r>
              <a:rPr lang="en-US" sz="2000" dirty="0"/>
              <a:t>Data Analyst Intern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5177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4F6A0-65C7-3BE4-EBD3-11E01313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0DF7B3-C423-BD35-C406-692814BC58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2655" y="2509994"/>
            <a:ext cx="110866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built a model with good predictive power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BI dashboard supports quick business decisions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 these insights, return rates can be reduced, and revenue improved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scope: Deploy model into production &amp; apply to live data</a:t>
            </a:r>
          </a:p>
        </p:txBody>
      </p:sp>
    </p:spTree>
    <p:extLst>
      <p:ext uri="{BB962C8B-B14F-4D97-AF65-F5344CB8AC3E}">
        <p14:creationId xmlns:p14="http://schemas.microsoft.com/office/powerpoint/2010/main" val="3669363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62FD-4759-75EB-980D-6C373D7C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AAB-3575-8F92-D454-D89392AB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Let’s reduce returns and boost customer satisfaction – with data!</a:t>
            </a:r>
            <a:br>
              <a:rPr lang="en-US" sz="4000" dirty="0"/>
            </a:br>
            <a:endParaRPr lang="en-US" sz="4000" dirty="0"/>
          </a:p>
          <a:p>
            <a:pPr marL="0" indent="0">
              <a:buNone/>
            </a:pPr>
            <a:r>
              <a:rPr lang="en-US" sz="4000" dirty="0"/>
              <a:t>Questions?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06772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9A35-F894-166D-EF91-2EEED0DE1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2A729-E1F1-00CF-5FAF-B8F96ABB9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Content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 key factors contributing to product returns in an e-commerce business.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Develop a machine learning model to predict whether an order is likely to be returned.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 actionable insights to reduce return rates and optimize revenue.</a:t>
            </a:r>
          </a:p>
        </p:txBody>
      </p:sp>
    </p:spTree>
    <p:extLst>
      <p:ext uri="{BB962C8B-B14F-4D97-AF65-F5344CB8AC3E}">
        <p14:creationId xmlns:p14="http://schemas.microsoft.com/office/powerpoint/2010/main" val="103782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A11E-E9DD-4FBF-8701-B6F503FF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0A9990B-1A77-A554-7922-219544B044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2" y="2314251"/>
            <a:ext cx="718638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Name: order_dataset.csv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Records: 11,627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Fields: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Item Name, Category, Version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Transaction ID, Buyer ID, Date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Final Quantity, Refunds, Total Revenue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 Returned (Target Variable)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334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A490-9EC6-1B6D-54D7-BF495D7F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0AC65-0B05-226A-805F-5F77A3D54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Content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Removed duplicates and null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Converted date columns to datetime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Created new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Final Revenue = Total Revenue - Refunds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Revenue = Final Revenue + Sales 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Encoded categorical columns for modeling</a:t>
            </a:r>
          </a:p>
        </p:txBody>
      </p:sp>
    </p:spTree>
    <p:extLst>
      <p:ext uri="{BB962C8B-B14F-4D97-AF65-F5344CB8AC3E}">
        <p14:creationId xmlns:p14="http://schemas.microsoft.com/office/powerpoint/2010/main" val="625019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A2A3-F778-A4D2-609B-A787D373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Exploratory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D64350-931B-1EC4-42FC-7EAFDA0AB1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67422" y="2305615"/>
            <a:ext cx="1023124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top categories and items with high return rates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Found positive correlation between refund count and return likelihood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Visualized revenue trends by category and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Observed seasonal spikes in returns during sales periods</a:t>
            </a:r>
          </a:p>
        </p:txBody>
      </p:sp>
    </p:spTree>
    <p:extLst>
      <p:ext uri="{BB962C8B-B14F-4D97-AF65-F5344CB8AC3E}">
        <p14:creationId xmlns:p14="http://schemas.microsoft.com/office/powerpoint/2010/main" val="104795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1925-36A5-51C7-2708-67BC7AD1A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Predictive Modelling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188C1E-0ED1-8F92-83E1-F0DB33D71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5896" y="2569089"/>
            <a:ext cx="938910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Built Logistic Regression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Target: Is Returned (0 or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Achieved accuracy: ~83%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 influencing returns: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Refund Item Count, Price Reductions, Final Quantity</a:t>
            </a:r>
          </a:p>
        </p:txBody>
      </p:sp>
    </p:spTree>
    <p:extLst>
      <p:ext uri="{BB962C8B-B14F-4D97-AF65-F5344CB8AC3E}">
        <p14:creationId xmlns:p14="http://schemas.microsoft.com/office/powerpoint/2010/main" val="212284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2B53-D3FB-5400-55B9-EBB963DC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Power BI Dashboard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4353F8-0F22-DE1D-D087-F817B3CAA9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7933" y="2242052"/>
            <a:ext cx="9672841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Interactive visuals: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Return Rate by Category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Revenue Trends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High-Return Items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Monthly Order and Return Volume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Soft background and color-enhanced visuals for clarity</a:t>
            </a:r>
          </a:p>
        </p:txBody>
      </p:sp>
    </p:spTree>
    <p:extLst>
      <p:ext uri="{BB962C8B-B14F-4D97-AF65-F5344CB8AC3E}">
        <p14:creationId xmlns:p14="http://schemas.microsoft.com/office/powerpoint/2010/main" val="317875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0B1A-DF05-9DB4-B2E9-6E5BF690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Key Insights from Dashboard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4E57D8-2534-8E07-DF3B-ED24EDE2D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5716" y="2171439"/>
            <a:ext cx="1134309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Majority of returns occur in Electronics and Fashion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refund item count is a leading return indicator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Orders with price reductions more likely to be returned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Some buyers show repeated return behavior – loyalty insights needed</a:t>
            </a:r>
          </a:p>
        </p:txBody>
      </p:sp>
    </p:spTree>
    <p:extLst>
      <p:ext uri="{BB962C8B-B14F-4D97-AF65-F5344CB8AC3E}">
        <p14:creationId xmlns:p14="http://schemas.microsoft.com/office/powerpoint/2010/main" val="367930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5721-9308-99C6-55C1-3167DD837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Business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36AAE8-999F-EDE1-9C39-5C35A3826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2025" y="2521059"/>
            <a:ext cx="1071799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Flag high-risk orders for return at the time of purchase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Introduce stricter return policies on high-return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product descriptions for frequently returned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Consider buyer segmentation for personalized interventions</a:t>
            </a:r>
          </a:p>
        </p:txBody>
      </p:sp>
    </p:spTree>
    <p:extLst>
      <p:ext uri="{BB962C8B-B14F-4D97-AF65-F5344CB8AC3E}">
        <p14:creationId xmlns:p14="http://schemas.microsoft.com/office/powerpoint/2010/main" val="319644989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</TotalTime>
  <Words>378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Ecommerce Return Prediction &amp; Analytics</vt:lpstr>
      <vt:lpstr>Project Objective</vt:lpstr>
      <vt:lpstr>Dataset Overview</vt:lpstr>
      <vt:lpstr>Data Cleaning &amp; Preprocessing</vt:lpstr>
      <vt:lpstr>Exploratory Data Analysis</vt:lpstr>
      <vt:lpstr>Predictive Modelling</vt:lpstr>
      <vt:lpstr>Power BI Dashboard</vt:lpstr>
      <vt:lpstr>Key Insights from Dashboard</vt:lpstr>
      <vt:lpstr>Business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 Nayak</dc:creator>
  <cp:lastModifiedBy>Deepa Nayak</cp:lastModifiedBy>
  <cp:revision>1</cp:revision>
  <dcterms:created xsi:type="dcterms:W3CDTF">2025-05-06T17:09:39Z</dcterms:created>
  <dcterms:modified xsi:type="dcterms:W3CDTF">2025-05-06T17:30:15Z</dcterms:modified>
</cp:coreProperties>
</file>