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179878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726360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781224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603205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13018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96451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29623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176187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654169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0077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209646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808246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563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1107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989315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0987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97165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925907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79342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205022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11560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531479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984640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24620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685936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84645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330250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Deepan 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00221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ID : 891B76B18EC7595895A4D068DDFAEA7E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(A/F)</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S.I.V.E.T college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88373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70" name="图片"/>
          <p:cNvPicPr>
            <a:picLocks noChangeAspect="1"/>
          </p:cNvPicPr>
          <p:nvPr/>
        </p:nvPicPr>
        <p:blipFill>
          <a:blip r:embed="rId2" cstate="print"/>
          <a:stretch>
            <a:fillRect/>
          </a:stretch>
        </p:blipFill>
        <p:spPr>
          <a:xfrm rot="0">
            <a:off x="861928" y="1148556"/>
            <a:ext cx="7518499" cy="4928394"/>
          </a:xfrm>
          <a:prstGeom prst="rect"/>
          <a:noFill/>
          <a:ln w="12700" cmpd="sng" cap="flat">
            <a:noFill/>
            <a:prstDash val="solid"/>
            <a:miter/>
          </a:ln>
        </p:spPr>
      </p:pic>
    </p:spTree>
    <p:extLst>
      <p:ext uri="{BB962C8B-B14F-4D97-AF65-F5344CB8AC3E}">
        <p14:creationId xmlns:p14="http://schemas.microsoft.com/office/powerpoint/2010/main" val="176872058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755332" y="1756294"/>
            <a:ext cx="6100980"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Create a Results Sheet: Set up a dedicated sheet for displaying results and summaries.Use Clear Labels: Clearly label each section of the output for easy understanding.</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049399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3" name="矩形"/>
          <p:cNvSpPr>
            <a:spLocks/>
          </p:cNvSpPr>
          <p:nvPr/>
        </p:nvSpPr>
        <p:spPr>
          <a:xfrm rot="0">
            <a:off x="544828" y="1720840"/>
            <a:ext cx="6100980" cy="3348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523158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371032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9610445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76275" y="2271890"/>
            <a:ext cx="6104256" cy="2263140"/>
          </a:xfrm>
          <a:prstGeom prst="rect"/>
          <a:noFill/>
          <a:ln w="12700" cmpd="sng" cap="flat">
            <a:noFill/>
            <a:prstDash val="solid"/>
            <a:miter/>
          </a:ln>
        </p:spPr>
        <p:txBody>
          <a:bodyPr vert="horz" wrap="square" lIns="91440" tIns="45720" rIns="91440" bIns="45720" anchor="b"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19374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507214" y="2258978"/>
            <a:ext cx="7004502"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D0D0D"/>
                </a:solidFill>
                <a:latin typeface="Times New Roman" pitchFamily="18" charset="0"/>
                <a:ea typeface="宋体" pitchFamily="0" charset="0"/>
                <a:cs typeface="Times New Roman"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396072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519008" y="1409952"/>
            <a:ext cx="5195038"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111111"/>
                </a:solidFill>
                <a:latin typeface="SourceSansPro" pitchFamily="0" charset="0"/>
                <a:ea typeface="宋体" pitchFamily="0" charset="0"/>
                <a:cs typeface="Calibri" pitchFamily="0" charset="0"/>
              </a:rPr>
              <a:t>T</a:t>
            </a:r>
            <a:r>
              <a:rPr lang="en-US" altLang="zh-CN" sz="2400" b="1" i="0" u="none" strike="noStrike" kern="1200" cap="none" spc="0" baseline="0">
                <a:solidFill>
                  <a:srgbClr val="111111"/>
                </a:solidFill>
                <a:latin typeface="SourceSansPro" pitchFamily="0" charset="0"/>
                <a:ea typeface="宋体" pitchFamily="0" charset="0"/>
                <a:cs typeface="Calibri" pitchFamily="0" charset="0"/>
              </a:rPr>
              <a:t>he term end user is used to distinguish the person who purchases and uses the good or service from individuals who are involved in the stages of its design, development, and production.</a:t>
            </a:r>
            <a:endParaRPr lang="en-US" altLang="zh-CN" sz="2400" b="1" i="0" u="none" strike="noStrike" kern="1200" cap="none" spc="0" baseline="0">
              <a:solidFill>
                <a:srgbClr val="111111"/>
              </a:solidFill>
              <a:latin typeface="SourceSansPro" pitchFamily="0" charset="0"/>
              <a:ea typeface="宋体" pitchFamily="0" charset="0"/>
              <a:cs typeface="Calibri" pitchFamily="0" charset="0"/>
            </a:endParaRPr>
          </a:p>
          <a:p>
            <a:pPr marL="342900" indent="-342900" algn="l">
              <a:lnSpc>
                <a:spcPct val="100000"/>
              </a:lnSpc>
              <a:spcBef>
                <a:spcPts val="0"/>
              </a:spcBef>
              <a:spcAft>
                <a:spcPts val="0"/>
              </a:spcAft>
              <a:buFont typeface="Arial" pitchFamily="34" charset="0"/>
              <a:buChar char="•"/>
            </a:pPr>
            <a:r>
              <a:rPr lang="en-US" altLang="zh-CN" sz="2400" b="1" i="0" u="none" strike="noStrike" kern="1200" cap="none" spc="0" baseline="0">
                <a:solidFill>
                  <a:srgbClr val="111111"/>
                </a:solidFill>
                <a:latin typeface="SourceSansPro" pitchFamily="0" charset="0"/>
                <a:ea typeface="宋体" pitchFamily="0" charset="0"/>
                <a:cs typeface="Calibri" pitchFamily="0" charset="0"/>
              </a:rPr>
              <a:t>Operators of end user:
Customers
Employees
Tenants
Visitors</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10469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913529" y="2243723"/>
            <a:ext cx="590431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oogle Sans" pitchFamily="0" charset="0"/>
                <a:ea typeface="宋体" pitchFamily="0" charset="0"/>
                <a:cs typeface="Calibri" pitchFamily="0" charset="0"/>
              </a:rPr>
              <a:t>A value proposition is a marketing statement that explains why a customer should buy a product or use a service. It's a key part of a company's overall marketing strategy and helps differentiate the brand.</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210878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282507" y="1991343"/>
            <a:ext cx="6104256" cy="2529840"/>
          </a:xfrm>
          <a:prstGeom prst="rect"/>
          <a:noFill/>
          <a:ln w="12700" cmpd="sng" cap="flat">
            <a:noFill/>
            <a:prstDash val="solid"/>
            <a:miter/>
          </a:ln>
        </p:spPr>
        <p:txBody>
          <a:bodyPr vert="horz" wrap="square" lIns="91440" tIns="45720" rIns="91440" bIns="45720" anchor="t" anchorCtr="0">
            <a:prstTxWarp prst="textNoShape"/>
            <a:spAutoFit/>
          </a:bodyPr>
          <a:lstStyle/>
          <a:p>
            <a:pPr lvl="2" marL="914400" indent="0" algn="ctr" fontAlgn="ctr">
              <a:lnSpc>
                <a:spcPct val="100000"/>
              </a:lnSpc>
              <a:spcBef>
                <a:spcPts val="0"/>
              </a:spcBef>
              <a:spcAft>
                <a:spcPts val="0"/>
              </a:spcAft>
              <a:buNone/>
            </a:pPr>
            <a:r>
              <a:rPr lang="en-US" altLang="zh-CN" sz="2400" b="1" i="0" u="none" strike="noStrike" kern="1200" cap="none" spc="0" baseline="0">
                <a:solidFill>
                  <a:schemeClr val="tx1"/>
                </a:solidFill>
                <a:latin typeface="Google Sans" pitchFamily="0" charset="0"/>
                <a:ea typeface="宋体" pitchFamily="0" charset="0"/>
                <a:cs typeface="Calibri" pitchFamily="0" charset="0"/>
              </a:rPr>
              <a:t>A dataset is a collection of organized data that can be used for a variety of purposes, such as research, analytics, and machine learning.A dataset is a collection of related data that is organized and stored for analysis or processing</a:t>
            </a:r>
            <a:endParaRPr lang="en-US" altLang="zh-CN" sz="2400" b="1" i="0" u="none" strike="noStrike" kern="1200" cap="none" spc="0" baseline="0">
              <a:solidFill>
                <a:schemeClr val="tx1"/>
              </a:solidFill>
              <a:latin typeface="Google Sans"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rgbClr val="EEF0FF"/>
              </a:solidFill>
              <a:latin typeface="Google Sans" pitchFamily="0" charset="0"/>
              <a:ea typeface="宋体" pitchFamily="0" charset="0"/>
              <a:cs typeface="Calibri" pitchFamily="0" charset="0"/>
            </a:endParaRPr>
          </a:p>
        </p:txBody>
      </p:sp>
    </p:spTree>
    <p:extLst>
      <p:ext uri="{BB962C8B-B14F-4D97-AF65-F5344CB8AC3E}">
        <p14:creationId xmlns:p14="http://schemas.microsoft.com/office/powerpoint/2010/main" val="94484878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186533" y="2136047"/>
            <a:ext cx="7347992"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D0D0D"/>
                </a:solidFill>
                <a:latin typeface="Times New Roman" pitchFamily="18" charset="0"/>
                <a:ea typeface="宋体" pitchFamily="0" charset="0"/>
                <a:cs typeface="Times New Roman" pitchFamily="18" charset="0"/>
              </a:rPr>
              <a:t>Wowing your customers creates deeper loyalty and delight and promotes meaningful usage for years to come. They have rooms to keep clean, bookings to manage, and other, more pressing things that need to get taken care of.</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93297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14</cp:revision>
  <dcterms:created xsi:type="dcterms:W3CDTF">2024-03-29T15:07:22Z</dcterms:created>
  <dcterms:modified xsi:type="dcterms:W3CDTF">2024-09-05T03:21:18Z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