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0F5FE77-1B70-2449-B8E8-23F52BBE6F7C}" type="datetimeFigureOut">
              <a:rPr lang="en-US" smtClean="0"/>
              <a:t>13/08/16</a:t>
            </a:fld>
            <a:endParaRPr lang="en-US"/>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5FE77-1B70-2449-B8E8-23F52BBE6F7C}" type="datetimeFigureOut">
              <a:rPr lang="en-US" smtClean="0"/>
              <a:t>13/08/16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5FE77-1B70-2449-B8E8-23F52BBE6F7C}" type="datetimeFigureOut">
              <a:rPr lang="en-US" smtClean="0"/>
              <a:t>13/08/16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0F5FE77-1B70-2449-B8E8-23F52BBE6F7C}" type="datetimeFigureOut">
              <a:rPr lang="en-US" smtClean="0"/>
              <a:t>13/08/16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5FE77-1B70-2449-B8E8-23F52BBE6F7C}" type="datetimeFigureOut">
              <a:rPr lang="en-US" smtClean="0"/>
              <a:t>13/08/16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A8142-49DC-5044-93DA-260105EDA688}"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0F5FE77-1B70-2449-B8E8-23F52BBE6F7C}" type="datetimeFigureOut">
              <a:rPr lang="en-US" smtClean="0"/>
              <a:t>13/08/16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A8142-49DC-5044-93DA-260105EDA688}"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F5FE77-1B70-2449-B8E8-23F52BBE6F7C}" type="datetimeFigureOut">
              <a:rPr lang="en-US" smtClean="0"/>
              <a:t>13/08/16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A8142-49DC-5044-93DA-260105EDA688}"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F5FE77-1B70-2449-B8E8-23F52BBE6F7C}" type="datetimeFigureOut">
              <a:rPr lang="en-US" smtClean="0"/>
              <a:t>13/08/16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5FE77-1B70-2449-B8E8-23F52BBE6F7C}" type="datetimeFigureOut">
              <a:rPr lang="en-US" smtClean="0"/>
              <a:t>13/08/16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5FE77-1B70-2449-B8E8-23F52BBE6F7C}" type="datetimeFigureOut">
              <a:rPr lang="en-US" smtClean="0"/>
              <a:t>13/08/16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5FE77-1B70-2449-B8E8-23F52BBE6F7C}" type="datetimeFigureOut">
              <a:rPr lang="en-US" smtClean="0"/>
              <a:t>13/08/16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A8142-49DC-5044-93DA-260105EDA6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0F5FE77-1B70-2449-B8E8-23F52BBE6F7C}" type="datetimeFigureOut">
              <a:rPr lang="en-US" smtClean="0"/>
              <a:t>13/08/16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11A8142-49DC-5044-93DA-260105EDA688}"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2293"/>
            <a:ext cx="7772400" cy="1470025"/>
          </a:xfrm>
        </p:spPr>
        <p:txBody>
          <a:bodyPr/>
          <a:lstStyle/>
          <a:p>
            <a:r>
              <a:rPr lang="en-US" dirty="0" smtClean="0"/>
              <a:t>Online Payroll</a:t>
            </a:r>
            <a:br>
              <a:rPr lang="en-US" dirty="0" smtClean="0"/>
            </a:br>
            <a:r>
              <a:rPr lang="en-US" dirty="0" smtClean="0"/>
              <a:t>System</a:t>
            </a:r>
            <a:endParaRPr lang="en-US" dirty="0"/>
          </a:p>
        </p:txBody>
      </p:sp>
      <p:sp>
        <p:nvSpPr>
          <p:cNvPr id="3" name="Subtitle 2"/>
          <p:cNvSpPr>
            <a:spLocks noGrp="1"/>
          </p:cNvSpPr>
          <p:nvPr>
            <p:ph type="subTitle" idx="1"/>
          </p:nvPr>
        </p:nvSpPr>
        <p:spPr>
          <a:xfrm>
            <a:off x="1371600" y="3848479"/>
            <a:ext cx="6400800" cy="1752600"/>
          </a:xfrm>
        </p:spPr>
        <p:txBody>
          <a:bodyPr>
            <a:normAutofit lnSpcReduction="10000"/>
          </a:bodyPr>
          <a:lstStyle/>
          <a:p>
            <a:r>
              <a:rPr lang="en-US" dirty="0" smtClean="0"/>
              <a:t>A project built on PHP by</a:t>
            </a:r>
          </a:p>
          <a:p>
            <a:r>
              <a:rPr lang="en-US" dirty="0" smtClean="0"/>
              <a:t>Deepanjan Kowar</a:t>
            </a:r>
          </a:p>
          <a:p>
            <a:r>
              <a:rPr lang="en-US" dirty="0" smtClean="0"/>
              <a:t>CSE 7</a:t>
            </a:r>
            <a:r>
              <a:rPr lang="en-US" baseline="30000" dirty="0" smtClean="0"/>
              <a:t>th</a:t>
            </a:r>
            <a:r>
              <a:rPr lang="en-US" dirty="0" smtClean="0"/>
              <a:t> Sem</a:t>
            </a:r>
          </a:p>
          <a:p>
            <a:r>
              <a:rPr lang="en-US" dirty="0" smtClean="0"/>
              <a:t>Roll No. 3012213024</a:t>
            </a:r>
            <a:endParaRPr lang="en-US" dirty="0"/>
          </a:p>
        </p:txBody>
      </p:sp>
    </p:spTree>
    <p:extLst>
      <p:ext uri="{BB962C8B-B14F-4D97-AF65-F5344CB8AC3E}">
        <p14:creationId xmlns:p14="http://schemas.microsoft.com/office/powerpoint/2010/main" val="28585682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500"/>
            <a:ext cx="8229600" cy="1600200"/>
          </a:xfrm>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A 3 Tier architecture comprises of following :</a:t>
            </a:r>
          </a:p>
          <a:p>
            <a:pPr lvl="1"/>
            <a:r>
              <a:rPr lang="en-US" dirty="0" smtClean="0"/>
              <a:t>Presentation / Client Tier</a:t>
            </a:r>
          </a:p>
          <a:p>
            <a:pPr lvl="1"/>
            <a:r>
              <a:rPr lang="en-US" dirty="0" smtClean="0"/>
              <a:t>Middle Tier</a:t>
            </a:r>
          </a:p>
          <a:p>
            <a:pPr lvl="1"/>
            <a:r>
              <a:rPr lang="en-US" dirty="0" smtClean="0"/>
              <a:t>Data Tier</a:t>
            </a:r>
          </a:p>
        </p:txBody>
      </p:sp>
    </p:spTree>
    <p:extLst>
      <p:ext uri="{BB962C8B-B14F-4D97-AF65-F5344CB8AC3E}">
        <p14:creationId xmlns:p14="http://schemas.microsoft.com/office/powerpoint/2010/main" val="39010659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694"/>
            <a:ext cx="8229600" cy="1600200"/>
          </a:xfrm>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914400" lvl="2" indent="0">
              <a:buNone/>
            </a:pPr>
            <a:endParaRPr lang="en-IN" b="1" dirty="0"/>
          </a:p>
          <a:p>
            <a:pPr fontAlgn="base"/>
            <a:r>
              <a:rPr lang="en-US" dirty="0" smtClean="0"/>
              <a:t>Speed</a:t>
            </a:r>
            <a:endParaRPr lang="en-IN" i="1" dirty="0"/>
          </a:p>
          <a:p>
            <a:pPr fontAlgn="base"/>
            <a:r>
              <a:rPr lang="en-US" dirty="0" smtClean="0"/>
              <a:t>Accuracy</a:t>
            </a:r>
            <a:endParaRPr lang="en-IN" b="1" i="1" dirty="0"/>
          </a:p>
          <a:p>
            <a:pPr fontAlgn="base"/>
            <a:r>
              <a:rPr lang="en-US" smtClean="0"/>
              <a:t>Reduced </a:t>
            </a:r>
            <a:r>
              <a:rPr lang="en-US" smtClean="0"/>
              <a:t>Labor</a:t>
            </a:r>
            <a:endParaRPr lang="en-IN" sz="1200" dirty="0"/>
          </a:p>
          <a:p>
            <a:pPr marL="342900" lvl="1" indent="-342900" fontAlgn="base">
              <a:buFont typeface="Arial" pitchFamily="34" charset="0"/>
              <a:buChar char="•"/>
            </a:pPr>
            <a:r>
              <a:rPr lang="en-US" sz="2400" dirty="0"/>
              <a:t>Convenience</a:t>
            </a:r>
            <a:endParaRPr lang="en-IN" sz="2400" dirty="0"/>
          </a:p>
          <a:p>
            <a:pPr marL="342900" lvl="1" indent="-342900" fontAlgn="base">
              <a:buFont typeface="Arial" pitchFamily="34" charset="0"/>
              <a:buChar char="•"/>
            </a:pPr>
            <a:r>
              <a:rPr lang="en-US" sz="2400" dirty="0"/>
              <a:t>Keeping Up With </a:t>
            </a:r>
            <a:r>
              <a:rPr lang="en-US" sz="2400" dirty="0" smtClean="0"/>
              <a:t>Regulations</a:t>
            </a:r>
            <a:endParaRPr lang="en-IN" sz="2400" dirty="0"/>
          </a:p>
        </p:txBody>
      </p:sp>
      <p:sp>
        <p:nvSpPr>
          <p:cNvPr id="4" name="TextBox 3"/>
          <p:cNvSpPr txBox="1"/>
          <p:nvPr/>
        </p:nvSpPr>
        <p:spPr>
          <a:xfrm>
            <a:off x="5507146" y="435089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48136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1018"/>
            <a:ext cx="8229600" cy="5535146"/>
          </a:xfrm>
        </p:spPr>
        <p:txBody>
          <a:bodyPr anchor="ctr"/>
          <a:lstStyle/>
          <a:p>
            <a:pPr algn="ctr"/>
            <a:r>
              <a:rPr lang="en-US" dirty="0" smtClean="0"/>
              <a:t>Thank You</a:t>
            </a:r>
            <a:endParaRPr lang="en-US" dirty="0"/>
          </a:p>
        </p:txBody>
      </p:sp>
    </p:spTree>
    <p:extLst>
      <p:ext uri="{BB962C8B-B14F-4D97-AF65-F5344CB8AC3E}">
        <p14:creationId xmlns:p14="http://schemas.microsoft.com/office/powerpoint/2010/main" val="577448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950"/>
            <a:ext cx="8229600" cy="1600200"/>
          </a:xfrm>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purpose of developing this software project is to fully automate salary system for </a:t>
            </a:r>
            <a:r>
              <a:rPr lang="en-US" dirty="0" smtClean="0"/>
              <a:t>the college. </a:t>
            </a:r>
            <a:r>
              <a:rPr lang="en-US" dirty="0"/>
              <a:t>This software is capable of calculating monthly salaries and tax of employees of that organization. On the basis of certain formulas it will generate files as an output such as salary </a:t>
            </a:r>
            <a:r>
              <a:rPr lang="en-US" dirty="0" smtClean="0"/>
              <a:t>slips, Form 16, etc.</a:t>
            </a:r>
          </a:p>
          <a:p>
            <a:pPr algn="just"/>
            <a:r>
              <a:rPr lang="en-US" dirty="0"/>
              <a:t>Payroll system is the heart of any Human Resource System of an organization. The solution has to take care of calculation of salary as per rules of the company and various deductions to be done from the salary. It has to generate a pay-slip</a:t>
            </a:r>
            <a:r>
              <a:rPr lang="en-US" dirty="0" smtClean="0"/>
              <a:t>.</a:t>
            </a:r>
            <a:endParaRPr lang="en-IN" dirty="0"/>
          </a:p>
        </p:txBody>
      </p:sp>
    </p:spTree>
    <p:extLst>
      <p:ext uri="{BB962C8B-B14F-4D97-AF65-F5344CB8AC3E}">
        <p14:creationId xmlns:p14="http://schemas.microsoft.com/office/powerpoint/2010/main" val="31861714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76" y="-440123"/>
            <a:ext cx="8229600" cy="1600200"/>
          </a:xfrm>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pPr lvl="0"/>
            <a:r>
              <a:rPr lang="en-US" dirty="0"/>
              <a:t>Operating System - Any</a:t>
            </a:r>
            <a:endParaRPr lang="en-IN" b="1" dirty="0"/>
          </a:p>
          <a:p>
            <a:pPr lvl="0"/>
            <a:r>
              <a:rPr lang="en-US" dirty="0"/>
              <a:t>Browser - Any (Google Chrome Recommended)</a:t>
            </a:r>
            <a:endParaRPr lang="en-IN" dirty="0"/>
          </a:p>
          <a:p>
            <a:pPr lvl="0"/>
            <a:r>
              <a:rPr lang="en-US" dirty="0"/>
              <a:t>Front End - PHP, HTML, CSS</a:t>
            </a:r>
            <a:endParaRPr lang="en-IN" dirty="0"/>
          </a:p>
          <a:p>
            <a:pPr lvl="0"/>
            <a:r>
              <a:rPr lang="en-US" dirty="0"/>
              <a:t>Back End - MySQL</a:t>
            </a:r>
            <a:endParaRPr lang="en-IN" dirty="0"/>
          </a:p>
          <a:p>
            <a:pPr marL="0" indent="0">
              <a:buNone/>
            </a:pPr>
            <a:endParaRPr lang="en-US" dirty="0"/>
          </a:p>
        </p:txBody>
      </p:sp>
    </p:spTree>
    <p:extLst>
      <p:ext uri="{BB962C8B-B14F-4D97-AF65-F5344CB8AC3E}">
        <p14:creationId xmlns:p14="http://schemas.microsoft.com/office/powerpoint/2010/main" val="40828001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425"/>
            <a:ext cx="8229600" cy="1600200"/>
          </a:xfrm>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pPr lvl="0"/>
            <a:r>
              <a:rPr lang="en-US" dirty="0"/>
              <a:t>Memory minimum of 512MB </a:t>
            </a:r>
            <a:r>
              <a:rPr lang="en-US" dirty="0" smtClean="0"/>
              <a:t>(</a:t>
            </a:r>
            <a:r>
              <a:rPr lang="en-US" dirty="0"/>
              <a:t>1 </a:t>
            </a:r>
            <a:r>
              <a:rPr lang="en-US" dirty="0" smtClean="0"/>
              <a:t>GB Recommended</a:t>
            </a:r>
            <a:r>
              <a:rPr lang="en-US" dirty="0"/>
              <a:t>)</a:t>
            </a:r>
            <a:endParaRPr lang="en-IN" b="1" dirty="0"/>
          </a:p>
          <a:p>
            <a:pPr lvl="0"/>
            <a:r>
              <a:rPr lang="en-US" dirty="0"/>
              <a:t>Hard disk of 40 </a:t>
            </a:r>
            <a:r>
              <a:rPr lang="en-US" dirty="0" smtClean="0"/>
              <a:t>GB (Recommended)</a:t>
            </a:r>
            <a:endParaRPr lang="en-IN" dirty="0"/>
          </a:p>
          <a:p>
            <a:pPr lvl="0"/>
            <a:r>
              <a:rPr lang="en-US" dirty="0" smtClean="0"/>
              <a:t>Printer (Optional)</a:t>
            </a:r>
            <a:endParaRPr lang="en-IN" dirty="0"/>
          </a:p>
          <a:p>
            <a:endParaRPr lang="en-US" dirty="0"/>
          </a:p>
        </p:txBody>
      </p:sp>
    </p:spTree>
    <p:extLst>
      <p:ext uri="{BB962C8B-B14F-4D97-AF65-F5344CB8AC3E}">
        <p14:creationId xmlns:p14="http://schemas.microsoft.com/office/powerpoint/2010/main" val="12814365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00"/>
            <a:ext cx="8229600" cy="1600200"/>
          </a:xfrm>
        </p:spPr>
        <p:txBody>
          <a:bodyPr/>
          <a:lstStyle/>
          <a:p>
            <a:r>
              <a:rPr lang="en-US" dirty="0" smtClean="0"/>
              <a:t>E R Diagram</a:t>
            </a:r>
            <a:endParaRPr lang="en-US" dirty="0"/>
          </a:p>
        </p:txBody>
      </p:sp>
      <p:pic>
        <p:nvPicPr>
          <p:cNvPr id="4" name="Content Placeholder 3"/>
          <p:cNvPicPr>
            <a:picLocks noGrp="1" noChangeAspect="1"/>
          </p:cNvPicPr>
          <p:nvPr>
            <p:ph idx="1"/>
          </p:nvPr>
        </p:nvPicPr>
        <p:blipFill rotWithShape="1">
          <a:blip r:embed="rId2"/>
          <a:srcRect l="813" r="27931"/>
          <a:stretch/>
        </p:blipFill>
        <p:spPr>
          <a:xfrm>
            <a:off x="1126238" y="1466444"/>
            <a:ext cx="6981602" cy="5300836"/>
          </a:xfrm>
        </p:spPr>
      </p:pic>
    </p:spTree>
    <p:extLst>
      <p:ext uri="{BB962C8B-B14F-4D97-AF65-F5344CB8AC3E}">
        <p14:creationId xmlns:p14="http://schemas.microsoft.com/office/powerpoint/2010/main" val="26116344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1618"/>
            <a:ext cx="8229600" cy="1600200"/>
          </a:xfrm>
        </p:spPr>
        <p:txBody>
          <a:bodyPr/>
          <a:lstStyle/>
          <a:p>
            <a:r>
              <a:rPr lang="en-US" dirty="0" smtClean="0"/>
              <a:t>Use Case Diagram</a:t>
            </a:r>
            <a:endParaRPr lang="en-US" dirty="0"/>
          </a:p>
        </p:txBody>
      </p:sp>
      <p:pic>
        <p:nvPicPr>
          <p:cNvPr id="7" name="Picture 6"/>
          <p:cNvPicPr/>
          <p:nvPr/>
        </p:nvPicPr>
        <p:blipFill rotWithShape="1">
          <a:blip r:embed="rId2">
            <a:extLst>
              <a:ext uri="{28A0092B-C50C-407E-A947-70E740481C1C}">
                <a14:useLocalDpi xmlns:a14="http://schemas.microsoft.com/office/drawing/2010/main" val="0"/>
              </a:ext>
            </a:extLst>
          </a:blip>
          <a:srcRect r="341"/>
          <a:stretch/>
        </p:blipFill>
        <p:spPr bwMode="auto">
          <a:xfrm>
            <a:off x="779550" y="908582"/>
            <a:ext cx="7430876" cy="5630332"/>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1068738" y="2615566"/>
            <a:ext cx="1697408" cy="369332"/>
          </a:xfrm>
          <a:prstGeom prst="rect">
            <a:avLst/>
          </a:prstGeom>
          <a:solidFill>
            <a:schemeClr val="bg1"/>
          </a:solidFill>
        </p:spPr>
        <p:txBody>
          <a:bodyPr wrap="square" rtlCol="0">
            <a:spAutoFit/>
          </a:bodyPr>
          <a:lstStyle/>
          <a:p>
            <a:r>
              <a:rPr lang="en-US" dirty="0" smtClean="0"/>
              <a:t>Administrator</a:t>
            </a:r>
            <a:endParaRPr lang="en-US" dirty="0"/>
          </a:p>
        </p:txBody>
      </p:sp>
      <p:sp>
        <p:nvSpPr>
          <p:cNvPr id="9" name="TextBox 8"/>
          <p:cNvSpPr txBox="1"/>
          <p:nvPr/>
        </p:nvSpPr>
        <p:spPr>
          <a:xfrm>
            <a:off x="6263070" y="3924849"/>
            <a:ext cx="1697408" cy="369332"/>
          </a:xfrm>
          <a:prstGeom prst="rect">
            <a:avLst/>
          </a:prstGeom>
          <a:solidFill>
            <a:schemeClr val="bg1"/>
          </a:solidFill>
        </p:spPr>
        <p:txBody>
          <a:bodyPr wrap="square" rtlCol="0">
            <a:spAutoFit/>
          </a:bodyPr>
          <a:lstStyle/>
          <a:p>
            <a:pPr algn="ctr"/>
            <a:r>
              <a:rPr lang="en-US" dirty="0" smtClean="0"/>
              <a:t>Employee</a:t>
            </a:r>
            <a:endParaRPr lang="en-US" dirty="0"/>
          </a:p>
        </p:txBody>
      </p:sp>
      <p:sp>
        <p:nvSpPr>
          <p:cNvPr id="10" name="TextBox 9"/>
          <p:cNvSpPr txBox="1"/>
          <p:nvPr/>
        </p:nvSpPr>
        <p:spPr>
          <a:xfrm>
            <a:off x="996333" y="5938325"/>
            <a:ext cx="1697408" cy="369332"/>
          </a:xfrm>
          <a:prstGeom prst="rect">
            <a:avLst/>
          </a:prstGeom>
          <a:solidFill>
            <a:schemeClr val="bg1"/>
          </a:solidFill>
        </p:spPr>
        <p:txBody>
          <a:bodyPr wrap="square" rtlCol="0">
            <a:spAutoFit/>
          </a:bodyPr>
          <a:lstStyle/>
          <a:p>
            <a:pPr algn="ctr"/>
            <a:r>
              <a:rPr lang="en-US" dirty="0" smtClean="0"/>
              <a:t>DBA</a:t>
            </a:r>
            <a:endParaRPr lang="en-US" dirty="0"/>
          </a:p>
        </p:txBody>
      </p:sp>
    </p:spTree>
    <p:extLst>
      <p:ext uri="{BB962C8B-B14F-4D97-AF65-F5344CB8AC3E}">
        <p14:creationId xmlns:p14="http://schemas.microsoft.com/office/powerpoint/2010/main" val="19784763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6175"/>
            <a:ext cx="8229600" cy="1600200"/>
          </a:xfrm>
        </p:spPr>
        <p:txBody>
          <a:bodyPr/>
          <a:lstStyle/>
          <a:p>
            <a:r>
              <a:rPr lang="en-US" dirty="0" smtClean="0"/>
              <a:t>DFD</a:t>
            </a:r>
            <a:endParaRPr lang="en-US" dirty="0"/>
          </a:p>
        </p:txBody>
      </p:sp>
      <p:grpSp>
        <p:nvGrpSpPr>
          <p:cNvPr id="30" name="Group 29"/>
          <p:cNvGrpSpPr/>
          <p:nvPr/>
        </p:nvGrpSpPr>
        <p:grpSpPr>
          <a:xfrm>
            <a:off x="590949" y="1785626"/>
            <a:ext cx="8095851" cy="4467071"/>
            <a:chOff x="590949" y="1785626"/>
            <a:chExt cx="8095851" cy="4467071"/>
          </a:xfrm>
        </p:grpSpPr>
        <p:sp>
          <p:nvSpPr>
            <p:cNvPr id="4" name="Oval 3"/>
            <p:cNvSpPr/>
            <p:nvPr/>
          </p:nvSpPr>
          <p:spPr>
            <a:xfrm>
              <a:off x="3558270" y="2464667"/>
              <a:ext cx="2175197" cy="21751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90949" y="1785626"/>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0949" y="3447006"/>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0949" y="5737128"/>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089979" y="5737128"/>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089979" y="3447006"/>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089979" y="1785626"/>
              <a:ext cx="1596821" cy="5155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897752" y="3168858"/>
              <a:ext cx="1433367" cy="923330"/>
            </a:xfrm>
            <a:prstGeom prst="rect">
              <a:avLst/>
            </a:prstGeom>
            <a:noFill/>
          </p:spPr>
          <p:txBody>
            <a:bodyPr wrap="square" rtlCol="0">
              <a:spAutoFit/>
            </a:bodyPr>
            <a:lstStyle/>
            <a:p>
              <a:pPr algn="ctr"/>
              <a:r>
                <a:rPr lang="en-US" dirty="0" smtClean="0"/>
                <a:t>Online Payroll System</a:t>
              </a:r>
              <a:endParaRPr lang="en-US" dirty="0"/>
            </a:p>
          </p:txBody>
        </p:sp>
        <p:sp>
          <p:nvSpPr>
            <p:cNvPr id="12" name="TextBox 11"/>
            <p:cNvSpPr txBox="1"/>
            <p:nvPr/>
          </p:nvSpPr>
          <p:spPr>
            <a:xfrm>
              <a:off x="766977" y="1873649"/>
              <a:ext cx="1207046" cy="369332"/>
            </a:xfrm>
            <a:prstGeom prst="rect">
              <a:avLst/>
            </a:prstGeom>
            <a:noFill/>
          </p:spPr>
          <p:txBody>
            <a:bodyPr wrap="square" rtlCol="0">
              <a:spAutoFit/>
            </a:bodyPr>
            <a:lstStyle/>
            <a:p>
              <a:r>
                <a:rPr lang="en-US" dirty="0" smtClean="0"/>
                <a:t>Employee</a:t>
              </a:r>
              <a:endParaRPr lang="en-US" dirty="0"/>
            </a:p>
          </p:txBody>
        </p:sp>
        <p:sp>
          <p:nvSpPr>
            <p:cNvPr id="13" name="TextBox 12"/>
            <p:cNvSpPr txBox="1"/>
            <p:nvPr/>
          </p:nvSpPr>
          <p:spPr>
            <a:xfrm>
              <a:off x="804696" y="3542943"/>
              <a:ext cx="1207046" cy="369332"/>
            </a:xfrm>
            <a:prstGeom prst="rect">
              <a:avLst/>
            </a:prstGeom>
            <a:noFill/>
          </p:spPr>
          <p:txBody>
            <a:bodyPr wrap="square" rtlCol="0">
              <a:spAutoFit/>
            </a:bodyPr>
            <a:lstStyle/>
            <a:p>
              <a:r>
                <a:rPr lang="en-US" dirty="0" smtClean="0"/>
                <a:t>Leave</a:t>
              </a:r>
              <a:endParaRPr lang="en-US" dirty="0"/>
            </a:p>
          </p:txBody>
        </p:sp>
        <p:sp>
          <p:nvSpPr>
            <p:cNvPr id="14" name="TextBox 13"/>
            <p:cNvSpPr txBox="1"/>
            <p:nvPr/>
          </p:nvSpPr>
          <p:spPr>
            <a:xfrm>
              <a:off x="590950" y="5773194"/>
              <a:ext cx="1596820" cy="369332"/>
            </a:xfrm>
            <a:prstGeom prst="rect">
              <a:avLst/>
            </a:prstGeom>
            <a:noFill/>
          </p:spPr>
          <p:txBody>
            <a:bodyPr wrap="square" rtlCol="0">
              <a:spAutoFit/>
            </a:bodyPr>
            <a:lstStyle/>
            <a:p>
              <a:r>
                <a:rPr lang="en-US" dirty="0" smtClean="0"/>
                <a:t>Management</a:t>
              </a:r>
              <a:endParaRPr lang="en-US" dirty="0"/>
            </a:p>
          </p:txBody>
        </p:sp>
        <p:sp>
          <p:nvSpPr>
            <p:cNvPr id="15" name="TextBox 14"/>
            <p:cNvSpPr txBox="1"/>
            <p:nvPr/>
          </p:nvSpPr>
          <p:spPr>
            <a:xfrm>
              <a:off x="7152846" y="3495647"/>
              <a:ext cx="1207046" cy="369332"/>
            </a:xfrm>
            <a:prstGeom prst="rect">
              <a:avLst/>
            </a:prstGeom>
            <a:noFill/>
          </p:spPr>
          <p:txBody>
            <a:bodyPr wrap="square" rtlCol="0">
              <a:spAutoFit/>
            </a:bodyPr>
            <a:lstStyle/>
            <a:p>
              <a:r>
                <a:rPr lang="en-US" dirty="0" smtClean="0"/>
                <a:t>Reports</a:t>
              </a:r>
              <a:endParaRPr lang="en-US" dirty="0"/>
            </a:p>
          </p:txBody>
        </p:sp>
        <p:sp>
          <p:nvSpPr>
            <p:cNvPr id="16" name="TextBox 15"/>
            <p:cNvSpPr txBox="1"/>
            <p:nvPr/>
          </p:nvSpPr>
          <p:spPr>
            <a:xfrm>
              <a:off x="7305246" y="5773194"/>
              <a:ext cx="1207046" cy="369332"/>
            </a:xfrm>
            <a:prstGeom prst="rect">
              <a:avLst/>
            </a:prstGeom>
            <a:noFill/>
          </p:spPr>
          <p:txBody>
            <a:bodyPr wrap="square" rtlCol="0">
              <a:spAutoFit/>
            </a:bodyPr>
            <a:lstStyle/>
            <a:p>
              <a:r>
                <a:rPr lang="en-US" dirty="0" smtClean="0"/>
                <a:t>Accounts</a:t>
              </a:r>
              <a:endParaRPr lang="en-US" dirty="0"/>
            </a:p>
          </p:txBody>
        </p:sp>
        <p:sp>
          <p:nvSpPr>
            <p:cNvPr id="17" name="TextBox 16"/>
            <p:cNvSpPr txBox="1"/>
            <p:nvPr/>
          </p:nvSpPr>
          <p:spPr>
            <a:xfrm>
              <a:off x="7305246" y="1873649"/>
              <a:ext cx="1207046" cy="369332"/>
            </a:xfrm>
            <a:prstGeom prst="rect">
              <a:avLst/>
            </a:prstGeom>
            <a:noFill/>
          </p:spPr>
          <p:txBody>
            <a:bodyPr wrap="square" rtlCol="0">
              <a:spAutoFit/>
            </a:bodyPr>
            <a:lstStyle/>
            <a:p>
              <a:r>
                <a:rPr lang="en-US" dirty="0" smtClean="0"/>
                <a:t>Admin</a:t>
              </a:r>
              <a:endParaRPr lang="en-US" dirty="0"/>
            </a:p>
          </p:txBody>
        </p:sp>
        <p:cxnSp>
          <p:nvCxnSpPr>
            <p:cNvPr id="19" name="Straight Arrow Connector 18"/>
            <p:cNvCxnSpPr/>
            <p:nvPr/>
          </p:nvCxnSpPr>
          <p:spPr>
            <a:xfrm>
              <a:off x="2187770" y="1873649"/>
              <a:ext cx="1621968" cy="1005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3"/>
            </p:cNvCxnSpPr>
            <p:nvPr/>
          </p:nvCxnSpPr>
          <p:spPr>
            <a:xfrm>
              <a:off x="2187770" y="3704791"/>
              <a:ext cx="1370500" cy="4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p:cNvCxnSpPr>
            <p:nvPr/>
          </p:nvCxnSpPr>
          <p:spPr>
            <a:xfrm flipV="1">
              <a:off x="2187770" y="4476641"/>
              <a:ext cx="1797996" cy="1518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1"/>
            </p:cNvCxnSpPr>
            <p:nvPr/>
          </p:nvCxnSpPr>
          <p:spPr>
            <a:xfrm flipH="1">
              <a:off x="5645453" y="2043411"/>
              <a:ext cx="1444526" cy="1125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1"/>
            </p:cNvCxnSpPr>
            <p:nvPr/>
          </p:nvCxnSpPr>
          <p:spPr>
            <a:xfrm flipH="1">
              <a:off x="5733467" y="3704791"/>
              <a:ext cx="1356512" cy="4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1"/>
              <a:endCxn id="4" idx="5"/>
            </p:cNvCxnSpPr>
            <p:nvPr/>
          </p:nvCxnSpPr>
          <p:spPr>
            <a:xfrm flipH="1" flipV="1">
              <a:off x="5414917" y="4321314"/>
              <a:ext cx="1675062" cy="1673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421627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565"/>
            <a:ext cx="8229600" cy="1600200"/>
          </a:xfrm>
        </p:spPr>
        <p:txBody>
          <a:bodyPr/>
          <a:lstStyle/>
          <a:p>
            <a:r>
              <a:rPr lang="en-US" dirty="0" smtClean="0"/>
              <a:t>Tables and Fields</a:t>
            </a:r>
            <a:endParaRPr lang="en-US" dirty="0"/>
          </a:p>
        </p:txBody>
      </p:sp>
      <p:sp>
        <p:nvSpPr>
          <p:cNvPr id="3" name="Content Placeholder 2"/>
          <p:cNvSpPr>
            <a:spLocks noGrp="1"/>
          </p:cNvSpPr>
          <p:nvPr>
            <p:ph idx="1"/>
          </p:nvPr>
        </p:nvSpPr>
        <p:spPr/>
        <p:txBody>
          <a:bodyPr/>
          <a:lstStyle/>
          <a:p>
            <a:r>
              <a:rPr lang="en-US" dirty="0" smtClean="0"/>
              <a:t>Admin</a:t>
            </a:r>
          </a:p>
          <a:p>
            <a:pPr lvl="1"/>
            <a:r>
              <a:rPr lang="en-US" dirty="0" smtClean="0"/>
              <a:t>Username</a:t>
            </a:r>
          </a:p>
          <a:p>
            <a:pPr lvl="1"/>
            <a:r>
              <a:rPr lang="en-US" dirty="0" smtClean="0"/>
              <a:t>Password</a:t>
            </a:r>
          </a:p>
          <a:p>
            <a:r>
              <a:rPr lang="en-US" dirty="0" smtClean="0"/>
              <a:t>Employee</a:t>
            </a:r>
          </a:p>
          <a:p>
            <a:pPr lvl="1"/>
            <a:r>
              <a:rPr lang="en-US" dirty="0" smtClean="0"/>
              <a:t>Id</a:t>
            </a:r>
          </a:p>
          <a:p>
            <a:pPr lvl="1"/>
            <a:r>
              <a:rPr lang="en-US" dirty="0" err="1" smtClean="0"/>
              <a:t>Emp</a:t>
            </a:r>
            <a:r>
              <a:rPr lang="en-US" dirty="0" smtClean="0"/>
              <a:t> No.</a:t>
            </a:r>
          </a:p>
          <a:p>
            <a:pPr lvl="1"/>
            <a:r>
              <a:rPr lang="en-US" dirty="0" smtClean="0"/>
              <a:t>Pay</a:t>
            </a:r>
          </a:p>
          <a:p>
            <a:pPr lvl="1"/>
            <a:r>
              <a:rPr lang="en-US" dirty="0" smtClean="0"/>
              <a:t>Days Worked</a:t>
            </a:r>
          </a:p>
          <a:p>
            <a:pPr lvl="1"/>
            <a:r>
              <a:rPr lang="en-US" dirty="0" smtClean="0"/>
              <a:t>OT Rate</a:t>
            </a:r>
          </a:p>
          <a:p>
            <a:pPr lvl="1"/>
            <a:r>
              <a:rPr lang="en-US" dirty="0" smtClean="0"/>
              <a:t>OT Hours</a:t>
            </a:r>
          </a:p>
          <a:p>
            <a:pPr lvl="1"/>
            <a:r>
              <a:rPr lang="en-US" dirty="0" smtClean="0"/>
              <a:t>Allowance</a:t>
            </a:r>
          </a:p>
          <a:p>
            <a:pPr lvl="1"/>
            <a:r>
              <a:rPr lang="en-US" dirty="0" smtClean="0"/>
              <a:t>Advance</a:t>
            </a:r>
          </a:p>
          <a:p>
            <a:pPr lvl="1"/>
            <a:r>
              <a:rPr lang="en-US" dirty="0" smtClean="0"/>
              <a:t>Insurance</a:t>
            </a:r>
          </a:p>
          <a:p>
            <a:pPr lvl="1"/>
            <a:r>
              <a:rPr lang="en-US" dirty="0" smtClean="0"/>
              <a:t>Date</a:t>
            </a:r>
          </a:p>
        </p:txBody>
      </p:sp>
    </p:spTree>
    <p:extLst>
      <p:ext uri="{BB962C8B-B14F-4D97-AF65-F5344CB8AC3E}">
        <p14:creationId xmlns:p14="http://schemas.microsoft.com/office/powerpoint/2010/main" val="192362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44"/>
            <a:ext cx="8229600" cy="1600200"/>
          </a:xfrm>
        </p:spPr>
        <p:txBody>
          <a:bodyPr/>
          <a:lstStyle/>
          <a:p>
            <a:r>
              <a:rPr lang="en-US" dirty="0" smtClean="0"/>
              <a:t>Tables and Fields</a:t>
            </a:r>
            <a:endParaRPr lang="en-US" dirty="0"/>
          </a:p>
        </p:txBody>
      </p:sp>
      <p:sp>
        <p:nvSpPr>
          <p:cNvPr id="3" name="Content Placeholder 2"/>
          <p:cNvSpPr>
            <a:spLocks noGrp="1"/>
          </p:cNvSpPr>
          <p:nvPr>
            <p:ph idx="1"/>
          </p:nvPr>
        </p:nvSpPr>
        <p:spPr>
          <a:xfrm>
            <a:off x="457200" y="1600200"/>
            <a:ext cx="8229600" cy="5045171"/>
          </a:xfrm>
        </p:spPr>
        <p:txBody>
          <a:bodyPr>
            <a:normAutofit lnSpcReduction="10000"/>
          </a:bodyPr>
          <a:lstStyle/>
          <a:p>
            <a:r>
              <a:rPr lang="en-US" dirty="0" smtClean="0"/>
              <a:t>Employee Info</a:t>
            </a:r>
          </a:p>
          <a:p>
            <a:pPr lvl="1"/>
            <a:r>
              <a:rPr lang="en-US" dirty="0"/>
              <a:t>ID</a:t>
            </a:r>
          </a:p>
          <a:p>
            <a:pPr lvl="1"/>
            <a:r>
              <a:rPr lang="en-US" dirty="0" err="1"/>
              <a:t>Emp</a:t>
            </a:r>
            <a:r>
              <a:rPr lang="en-US" dirty="0"/>
              <a:t> No.</a:t>
            </a:r>
          </a:p>
          <a:p>
            <a:pPr lvl="1"/>
            <a:r>
              <a:rPr lang="en-US" dirty="0"/>
              <a:t>Photo</a:t>
            </a:r>
          </a:p>
          <a:p>
            <a:pPr lvl="1"/>
            <a:r>
              <a:rPr lang="en-US" dirty="0" err="1"/>
              <a:t>Lname</a:t>
            </a:r>
            <a:endParaRPr lang="en-US" dirty="0"/>
          </a:p>
          <a:p>
            <a:pPr lvl="1"/>
            <a:r>
              <a:rPr lang="en-US" dirty="0" err="1"/>
              <a:t>Fname</a:t>
            </a:r>
            <a:endParaRPr lang="en-US" dirty="0"/>
          </a:p>
          <a:p>
            <a:pPr lvl="1"/>
            <a:r>
              <a:rPr lang="en-US" dirty="0"/>
              <a:t>Initials</a:t>
            </a:r>
          </a:p>
          <a:p>
            <a:pPr lvl="1"/>
            <a:r>
              <a:rPr lang="en-US" dirty="0"/>
              <a:t>Gender</a:t>
            </a:r>
          </a:p>
          <a:p>
            <a:pPr lvl="1"/>
            <a:r>
              <a:rPr lang="en-US" dirty="0" err="1"/>
              <a:t>Bdate</a:t>
            </a:r>
            <a:endParaRPr lang="en-US" dirty="0"/>
          </a:p>
          <a:p>
            <a:pPr lvl="1"/>
            <a:r>
              <a:rPr lang="en-US" dirty="0" err="1"/>
              <a:t>Dept</a:t>
            </a:r>
            <a:endParaRPr lang="en-US" dirty="0"/>
          </a:p>
          <a:p>
            <a:pPr lvl="1"/>
            <a:r>
              <a:rPr lang="en-US" dirty="0" smtClean="0"/>
              <a:t>Position</a:t>
            </a:r>
          </a:p>
          <a:p>
            <a:r>
              <a:rPr lang="en-US" dirty="0" smtClean="0"/>
              <a:t>Other Information</a:t>
            </a:r>
          </a:p>
          <a:p>
            <a:pPr lvl="1"/>
            <a:r>
              <a:rPr lang="en-US" dirty="0" err="1" smtClean="0"/>
              <a:t>Emp</a:t>
            </a:r>
            <a:r>
              <a:rPr lang="en-US" dirty="0" smtClean="0"/>
              <a:t> No.</a:t>
            </a:r>
          </a:p>
          <a:p>
            <a:pPr lvl="1"/>
            <a:r>
              <a:rPr lang="en-US" dirty="0" smtClean="0"/>
              <a:t>Address</a:t>
            </a:r>
          </a:p>
          <a:p>
            <a:pPr lvl="1"/>
            <a:r>
              <a:rPr lang="en-US" dirty="0" smtClean="0"/>
              <a:t>Contact</a:t>
            </a:r>
          </a:p>
          <a:p>
            <a:pPr lvl="1"/>
            <a:r>
              <a:rPr lang="en-US" dirty="0" smtClean="0"/>
              <a:t>Post</a:t>
            </a:r>
          </a:p>
          <a:p>
            <a:pPr lvl="1"/>
            <a:r>
              <a:rPr lang="en-US" dirty="0" smtClean="0"/>
              <a:t>Gender</a:t>
            </a:r>
          </a:p>
        </p:txBody>
      </p:sp>
    </p:spTree>
    <p:extLst>
      <p:ext uri="{BB962C8B-B14F-4D97-AF65-F5344CB8AC3E}">
        <p14:creationId xmlns:p14="http://schemas.microsoft.com/office/powerpoint/2010/main" val="8032772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320</TotalTime>
  <Words>268</Words>
  <Application>Microsoft Macintosh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Online Payroll System</vt:lpstr>
      <vt:lpstr>Objective</vt:lpstr>
      <vt:lpstr>Software Requirements</vt:lpstr>
      <vt:lpstr>Hardware Requirements</vt:lpstr>
      <vt:lpstr>E R Diagram</vt:lpstr>
      <vt:lpstr>Use Case Diagram</vt:lpstr>
      <vt:lpstr>DFD</vt:lpstr>
      <vt:lpstr>Tables and Fields</vt:lpstr>
      <vt:lpstr>Tables and Fields</vt:lpstr>
      <vt:lpstr>Architecture</vt:lpstr>
      <vt:lpstr>Advantages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Deepanjan Kowar</dc:creator>
  <cp:lastModifiedBy>Deepanjan Kowar</cp:lastModifiedBy>
  <cp:revision>15</cp:revision>
  <dcterms:created xsi:type="dcterms:W3CDTF">2016-08-12T14:37:20Z</dcterms:created>
  <dcterms:modified xsi:type="dcterms:W3CDTF">2016-08-13T04:21:54Z</dcterms:modified>
</cp:coreProperties>
</file>