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73" r:id="rId3"/>
    <p:sldId id="268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FE77-1B70-2449-B8E8-23F52BBE6F7C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FE77-1B70-2449-B8E8-23F52BBE6F7C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8142-49DC-5044-93DA-260105EDA6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FE77-1B70-2449-B8E8-23F52BBE6F7C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8142-49DC-5044-93DA-260105EDA6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FE77-1B70-2449-B8E8-23F52BBE6F7C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8142-49DC-5044-93DA-260105EDA6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FE77-1B70-2449-B8E8-23F52BBE6F7C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8142-49DC-5044-93DA-260105EDA6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FE77-1B70-2449-B8E8-23F52BBE6F7C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8142-49DC-5044-93DA-260105EDA6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FE77-1B70-2449-B8E8-23F52BBE6F7C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8142-49DC-5044-93DA-260105EDA68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FE77-1B70-2449-B8E8-23F52BBE6F7C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8142-49DC-5044-93DA-260105EDA6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FE77-1B70-2449-B8E8-23F52BBE6F7C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8142-49DC-5044-93DA-260105EDA6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FE77-1B70-2449-B8E8-23F52BBE6F7C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FE77-1B70-2449-B8E8-23F52BBE6F7C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8142-49DC-5044-93DA-260105EDA6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0F5FE77-1B70-2449-B8E8-23F52BBE6F7C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1A8142-49DC-5044-93DA-260105EDA6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2293"/>
            <a:ext cx="7772400" cy="1470025"/>
          </a:xfrm>
        </p:spPr>
        <p:txBody>
          <a:bodyPr/>
          <a:lstStyle/>
          <a:p>
            <a:r>
              <a:rPr lang="en-US" dirty="0" smtClean="0"/>
              <a:t>Online Payroll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8479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project built on PHP by</a:t>
            </a:r>
          </a:p>
          <a:p>
            <a:r>
              <a:rPr lang="en-US" dirty="0" smtClean="0"/>
              <a:t>Deepanjan Kowar</a:t>
            </a:r>
          </a:p>
          <a:p>
            <a:r>
              <a:rPr lang="en-US" smtClean="0"/>
              <a:t>CSE </a:t>
            </a:r>
            <a:r>
              <a:rPr lang="en-US" smtClean="0"/>
              <a:t>8</a:t>
            </a:r>
            <a:r>
              <a:rPr lang="en-US" baseline="30000" smtClean="0"/>
              <a:t>th</a:t>
            </a:r>
            <a:r>
              <a:rPr lang="en-US" smtClean="0"/>
              <a:t> </a:t>
            </a:r>
            <a:r>
              <a:rPr lang="en-US" dirty="0" smtClean="0"/>
              <a:t>Sem</a:t>
            </a:r>
          </a:p>
          <a:p>
            <a:r>
              <a:rPr lang="en-US" dirty="0" smtClean="0"/>
              <a:t>Roll No. 3012213024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6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Table</a:t>
            </a:r>
            <a:endParaRPr lang="en-US" dirty="0"/>
          </a:p>
        </p:txBody>
      </p:sp>
      <p:pic>
        <p:nvPicPr>
          <p:cNvPr id="4" name="Picture 3" descr="Screen Shot 2016-09-14 at 12.27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266" y="1912771"/>
            <a:ext cx="4965256" cy="465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8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Emp_Info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4" name="Picture 3" descr="Screen Shot 2016-09-14 at 12.27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508" y="1845095"/>
            <a:ext cx="2873196" cy="449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14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7" b="9477"/>
          <a:stretch>
            <a:fillRect/>
          </a:stretch>
        </p:blipFill>
        <p:spPr>
          <a:xfrm>
            <a:off x="934989" y="1789223"/>
            <a:ext cx="7451464" cy="409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60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Records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r="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7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02395"/>
            <a:ext cx="8229600" cy="1600200"/>
          </a:xfrm>
        </p:spPr>
        <p:txBody>
          <a:bodyPr/>
          <a:lstStyle/>
          <a:p>
            <a:r>
              <a:rPr lang="en-US" dirty="0" smtClean="0"/>
              <a:t>Employee Info Screen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15" y="1149706"/>
            <a:ext cx="5391404" cy="548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53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1018"/>
            <a:ext cx="8229600" cy="5535146"/>
          </a:xfrm>
        </p:spPr>
        <p:txBody>
          <a:bodyPr anchor="ctr"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48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05" y="262311"/>
            <a:ext cx="8229600" cy="868496"/>
          </a:xfrm>
        </p:spPr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4" name="Picture 3" descr="Screen Shot 2016-09-13 at 8.37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47060"/>
            <a:ext cx="57912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4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810" y="-635067"/>
            <a:ext cx="8229600" cy="1600200"/>
          </a:xfrm>
        </p:spPr>
        <p:txBody>
          <a:bodyPr/>
          <a:lstStyle/>
          <a:p>
            <a:r>
              <a:rPr lang="en-US" dirty="0" smtClean="0"/>
              <a:t>Homepage (For Admin)</a:t>
            </a:r>
            <a:endParaRPr lang="en-US" dirty="0"/>
          </a:p>
        </p:txBody>
      </p:sp>
      <p:pic>
        <p:nvPicPr>
          <p:cNvPr id="7" name="Picture 6" descr="Screen Shot 2016-09-13 at 8.23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4611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7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03458"/>
            <a:ext cx="8229600" cy="1600200"/>
          </a:xfrm>
        </p:spPr>
        <p:txBody>
          <a:bodyPr/>
          <a:lstStyle/>
          <a:p>
            <a:r>
              <a:rPr lang="en-US" dirty="0" smtClean="0"/>
              <a:t>Entry Page</a:t>
            </a:r>
            <a:endParaRPr lang="en-US" dirty="0"/>
          </a:p>
        </p:txBody>
      </p:sp>
      <p:pic>
        <p:nvPicPr>
          <p:cNvPr id="4" name="Picture 3" descr="Screen Shot 2016-09-13 at 8.25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904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0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90300"/>
            <a:ext cx="8229600" cy="1600200"/>
          </a:xfrm>
        </p:spPr>
        <p:txBody>
          <a:bodyPr/>
          <a:lstStyle/>
          <a:p>
            <a:r>
              <a:rPr lang="en-US" dirty="0" smtClean="0"/>
              <a:t>To Add an Employee</a:t>
            </a:r>
            <a:endParaRPr lang="en-US" dirty="0"/>
          </a:p>
        </p:txBody>
      </p:sp>
      <p:pic>
        <p:nvPicPr>
          <p:cNvPr id="4" name="Picture 3" descr="Screen Shot 2016-09-13 at 8.30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34" y="1162708"/>
            <a:ext cx="7758336" cy="551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1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21259"/>
            <a:ext cx="8229600" cy="1600200"/>
          </a:xfrm>
        </p:spPr>
        <p:txBody>
          <a:bodyPr/>
          <a:lstStyle/>
          <a:p>
            <a:r>
              <a:rPr lang="en-US" dirty="0" smtClean="0"/>
              <a:t>Searching an Employee</a:t>
            </a:r>
            <a:endParaRPr lang="en-US" dirty="0"/>
          </a:p>
        </p:txBody>
      </p:sp>
      <p:pic>
        <p:nvPicPr>
          <p:cNvPr id="4" name="Picture 3" descr="Screen Shot 2016-09-13 at 8.32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8265"/>
            <a:ext cx="9144000" cy="573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6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04106"/>
            <a:ext cx="8229600" cy="1600200"/>
          </a:xfrm>
        </p:spPr>
        <p:txBody>
          <a:bodyPr/>
          <a:lstStyle/>
          <a:p>
            <a:r>
              <a:rPr lang="en-US" dirty="0" smtClean="0"/>
              <a:t>Pay Slip</a:t>
            </a:r>
            <a:endParaRPr lang="en-US" dirty="0"/>
          </a:p>
        </p:txBody>
      </p:sp>
      <p:pic>
        <p:nvPicPr>
          <p:cNvPr id="4" name="Picture 3" descr="Screen Shot 2016-09-13 at 8.33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76848"/>
            <a:ext cx="8379566" cy="562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7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9395"/>
            <a:ext cx="8229600" cy="938790"/>
          </a:xfrm>
        </p:spPr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6" name="Picture 5" descr="Screen Shot 2016-09-14 at 12.24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9" y="2719730"/>
            <a:ext cx="8401011" cy="268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8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Table</a:t>
            </a:r>
            <a:endParaRPr lang="en-US" dirty="0"/>
          </a:p>
        </p:txBody>
      </p:sp>
      <p:pic>
        <p:nvPicPr>
          <p:cNvPr id="4" name="Picture 3" descr="Screen Shot 2016-09-14 at 12.25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446" y="2921000"/>
            <a:ext cx="5137527" cy="22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7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349</TotalTime>
  <Words>51</Words>
  <Application>Microsoft Macintosh PowerPoint</Application>
  <PresentationFormat>On-screen Show (4:3)</PresentationFormat>
  <Paragraphs>19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Executive</vt:lpstr>
      <vt:lpstr>Online Payroll System</vt:lpstr>
      <vt:lpstr>Login Page</vt:lpstr>
      <vt:lpstr>Homepage (For Admin)</vt:lpstr>
      <vt:lpstr>Entry Page</vt:lpstr>
      <vt:lpstr>To Add an Employee</vt:lpstr>
      <vt:lpstr>Searching an Employee</vt:lpstr>
      <vt:lpstr>Pay Slip</vt:lpstr>
      <vt:lpstr>Database</vt:lpstr>
      <vt:lpstr>Admin Table</vt:lpstr>
      <vt:lpstr>Employee Table</vt:lpstr>
      <vt:lpstr>Emp_Info Table</vt:lpstr>
      <vt:lpstr>Employee Login</vt:lpstr>
      <vt:lpstr>Employee Records</vt:lpstr>
      <vt:lpstr>Employee Info Screen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Deepanjan Kowar</dc:creator>
  <cp:lastModifiedBy>Deepanjan Kowar</cp:lastModifiedBy>
  <cp:revision>25</cp:revision>
  <dcterms:created xsi:type="dcterms:W3CDTF">2016-08-12T14:37:20Z</dcterms:created>
  <dcterms:modified xsi:type="dcterms:W3CDTF">2017-03-24T18:19:28Z</dcterms:modified>
</cp:coreProperties>
</file>