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4" r:id="rId7"/>
    <p:sldId id="261" r:id="rId8"/>
    <p:sldId id="265"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2F3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Tree>
    <p:extLst>
      <p:ext uri="{BB962C8B-B14F-4D97-AF65-F5344CB8AC3E}">
        <p14:creationId xmlns:p14="http://schemas.microsoft.com/office/powerpoint/2010/main" val="2995104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12311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369784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35238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61559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779081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117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4777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73416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ounded Rectangle 8"/>
          <p:cNvSpPr/>
          <p:nvPr userDrawn="1"/>
        </p:nvSpPr>
        <p:spPr>
          <a:xfrm>
            <a:off x="8885417" y="5971259"/>
            <a:ext cx="3135463" cy="762282"/>
          </a:xfrm>
          <a:prstGeom prst="round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userDrawn="1"/>
        </p:nvSpPr>
        <p:spPr>
          <a:xfrm>
            <a:off x="9932064" y="6125806"/>
            <a:ext cx="1883800" cy="461665"/>
          </a:xfrm>
          <a:prstGeom prst="rect">
            <a:avLst/>
          </a:prstGeom>
          <a:noFill/>
          <a:ln>
            <a:solidFill>
              <a:srgbClr val="92D050"/>
            </a:solidFill>
            <a:prstDash val="lgDash"/>
          </a:ln>
        </p:spPr>
        <p:txBody>
          <a:bodyPr wrap="square" rtlCol="0">
            <a:spAutoFit/>
          </a:bodyPr>
          <a:lstStyle/>
          <a:p>
            <a:r>
              <a:rPr lang="en-IN" sz="2400" dirty="0" smtClean="0">
                <a:solidFill>
                  <a:srgbClr val="62F357"/>
                </a:solidFill>
              </a:rPr>
              <a:t>Search Worm</a:t>
            </a:r>
            <a:endParaRPr lang="en-IN" sz="2400" dirty="0">
              <a:solidFill>
                <a:srgbClr val="62F357"/>
              </a:solidFill>
            </a:endParaRPr>
          </a:p>
        </p:txBody>
      </p:sp>
      <p:pic>
        <p:nvPicPr>
          <p:cNvPr id="11" name="Picture 10"/>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9039966" y="6065780"/>
            <a:ext cx="769120" cy="608275"/>
          </a:xfrm>
          <a:prstGeom prst="rect">
            <a:avLst/>
          </a:prstGeom>
        </p:spPr>
      </p:pic>
    </p:spTree>
    <p:extLst>
      <p:ext uri="{BB962C8B-B14F-4D97-AF65-F5344CB8AC3E}">
        <p14:creationId xmlns:p14="http://schemas.microsoft.com/office/powerpoint/2010/main" val="12458555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Implementation of sentiment analysis on unstructured data</a:t>
            </a:r>
            <a:br>
              <a:rPr lang="en-US" dirty="0"/>
            </a:br>
            <a:endParaRPr lang="en-IN" dirty="0"/>
          </a:p>
        </p:txBody>
      </p:sp>
      <p:sp>
        <p:nvSpPr>
          <p:cNvPr id="3" name="Subtitle 2"/>
          <p:cNvSpPr>
            <a:spLocks noGrp="1"/>
          </p:cNvSpPr>
          <p:nvPr>
            <p:ph type="subTitle" idx="1"/>
          </p:nvPr>
        </p:nvSpPr>
        <p:spPr>
          <a:xfrm>
            <a:off x="1100015" y="4211392"/>
            <a:ext cx="7315200" cy="1373254"/>
          </a:xfrm>
        </p:spPr>
        <p:txBody>
          <a:bodyPr>
            <a:noAutofit/>
          </a:bodyPr>
          <a:lstStyle/>
          <a:p>
            <a:r>
              <a:rPr lang="en-IN" sz="1600" b="1" dirty="0" smtClean="0"/>
              <a:t>Presented by</a:t>
            </a:r>
            <a:r>
              <a:rPr lang="en-IN" sz="1600" dirty="0" smtClean="0"/>
              <a:t>:                                                                                                        Under Guidance of:</a:t>
            </a:r>
          </a:p>
          <a:p>
            <a:r>
              <a:rPr lang="en-IN" sz="1600" dirty="0" smtClean="0">
                <a:latin typeface="Calibri" panose="020F0502020204030204" pitchFamily="34" charset="0"/>
              </a:rPr>
              <a:t>Abhinav Anand           R110212001                                                           Mr. Ajay Rawat</a:t>
            </a:r>
          </a:p>
          <a:p>
            <a:r>
              <a:rPr lang="en-IN" sz="1600" dirty="0" smtClean="0">
                <a:latin typeface="Calibri" panose="020F0502020204030204" pitchFamily="34" charset="0"/>
              </a:rPr>
              <a:t>Deepankar Agrawal   R110212022</a:t>
            </a:r>
          </a:p>
          <a:p>
            <a:r>
              <a:rPr lang="en-IN" sz="1600" dirty="0">
                <a:latin typeface="Calibri" panose="020F0502020204030204" pitchFamily="34" charset="0"/>
              </a:rPr>
              <a:t>Mayank Mahajan </a:t>
            </a:r>
            <a:r>
              <a:rPr lang="en-IN" sz="1600" dirty="0" smtClean="0">
                <a:latin typeface="Calibri" panose="020F0502020204030204" pitchFamily="34" charset="0"/>
              </a:rPr>
              <a:t>      R110212039</a:t>
            </a:r>
            <a:endParaRPr lang="en-IN" sz="1600" dirty="0">
              <a:latin typeface="Calibri" panose="020F0502020204030204" pitchFamily="34" charset="0"/>
            </a:endParaRPr>
          </a:p>
        </p:txBody>
      </p:sp>
    </p:spTree>
    <p:extLst>
      <p:ext uri="{BB962C8B-B14F-4D97-AF65-F5344CB8AC3E}">
        <p14:creationId xmlns:p14="http://schemas.microsoft.com/office/powerpoint/2010/main" val="29134309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057852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a:xfrm>
            <a:off x="3869268" y="831299"/>
            <a:ext cx="7315200" cy="5186258"/>
          </a:xfrm>
        </p:spPr>
        <p:txBody>
          <a:bodyPr>
            <a:noAutofit/>
          </a:bodyPr>
          <a:lstStyle/>
          <a:p>
            <a:pPr lvl="0">
              <a:lnSpc>
                <a:spcPct val="120000"/>
              </a:lnSpc>
              <a:spcBef>
                <a:spcPts val="1000"/>
              </a:spcBef>
            </a:pPr>
            <a:r>
              <a:rPr lang="en-IN" sz="1600" dirty="0"/>
              <a:t>Search Worm helps us to upload a number of PDF’s and then using those files helps us to search for a particular topic. </a:t>
            </a:r>
            <a:r>
              <a:rPr lang="en-IN" sz="1600" dirty="0" smtClean="0"/>
              <a:t/>
            </a:r>
            <a:br>
              <a:rPr lang="en-IN" sz="1600" dirty="0" smtClean="0"/>
            </a:br>
            <a:r>
              <a:rPr lang="en-IN" sz="1600" dirty="0"/>
              <a:t/>
            </a:r>
            <a:br>
              <a:rPr lang="en-IN" sz="1600" dirty="0"/>
            </a:br>
            <a:r>
              <a:rPr lang="en-IN" sz="1600" u="sng" dirty="0"/>
              <a:t>For example</a:t>
            </a:r>
            <a:r>
              <a:rPr lang="en-IN" sz="1600" dirty="0"/>
              <a:t>: </a:t>
            </a:r>
          </a:p>
          <a:p>
            <a:pPr marL="228600" lvl="0" indent="-228600">
              <a:lnSpc>
                <a:spcPct val="120000"/>
              </a:lnSpc>
              <a:spcBef>
                <a:spcPts val="1000"/>
              </a:spcBef>
              <a:buFont typeface="Arial" panose="020B0604020202020204" pitchFamily="34" charset="0"/>
              <a:buChar char="•"/>
            </a:pPr>
            <a:r>
              <a:rPr lang="en-IN" sz="1600" dirty="0"/>
              <a:t>If a person has to study about Threads in Java, then he/she will have to go through various e-books and then search manually in those e-books about the topic – Threads.</a:t>
            </a:r>
          </a:p>
          <a:p>
            <a:pPr marL="228600" lvl="0" indent="-228600">
              <a:lnSpc>
                <a:spcPct val="120000"/>
              </a:lnSpc>
              <a:spcBef>
                <a:spcPts val="1000"/>
              </a:spcBef>
              <a:buFont typeface="Arial" panose="020B0604020202020204" pitchFamily="34" charset="0"/>
              <a:buChar char="•"/>
            </a:pPr>
            <a:r>
              <a:rPr lang="en-IN" sz="1600" dirty="0"/>
              <a:t>This would be costly in terms of:</a:t>
            </a:r>
          </a:p>
          <a:p>
            <a:pPr lvl="1" indent="-228600">
              <a:lnSpc>
                <a:spcPct val="120000"/>
              </a:lnSpc>
              <a:spcBef>
                <a:spcPts val="500"/>
              </a:spcBef>
              <a:buFont typeface="Arial" panose="020B0604020202020204" pitchFamily="34" charset="0"/>
              <a:buChar char="•"/>
            </a:pPr>
            <a:r>
              <a:rPr lang="en-IN" sz="1400" dirty="0"/>
              <a:t>Time</a:t>
            </a:r>
          </a:p>
          <a:p>
            <a:pPr lvl="1" indent="-228600">
              <a:lnSpc>
                <a:spcPct val="120000"/>
              </a:lnSpc>
              <a:spcBef>
                <a:spcPts val="500"/>
              </a:spcBef>
              <a:buFont typeface="Arial" panose="020B0604020202020204" pitchFamily="34" charset="0"/>
              <a:buChar char="•"/>
            </a:pPr>
            <a:r>
              <a:rPr lang="en-IN" sz="1400" dirty="0"/>
              <a:t>Effort</a:t>
            </a:r>
          </a:p>
          <a:p>
            <a:pPr marL="228600" lvl="0" indent="-228600">
              <a:lnSpc>
                <a:spcPct val="120000"/>
              </a:lnSpc>
              <a:spcBef>
                <a:spcPts val="1000"/>
              </a:spcBef>
              <a:buFont typeface="Arial" panose="020B0604020202020204" pitchFamily="34" charset="0"/>
              <a:buChar char="•"/>
            </a:pPr>
            <a:r>
              <a:rPr lang="en-IN" sz="1600" dirty="0"/>
              <a:t>Search Worm is the solution to such problems.</a:t>
            </a:r>
          </a:p>
          <a:p>
            <a:r>
              <a:rPr lang="en-IN" sz="1600" dirty="0"/>
              <a:t>The person just needs to upload all the e-books, he/she wants to refer and search for Threads</a:t>
            </a:r>
            <a:r>
              <a:rPr lang="en-IN" sz="1600" dirty="0" smtClean="0"/>
              <a:t>.</a:t>
            </a:r>
            <a:endParaRPr lang="en-IN" sz="1600" dirty="0"/>
          </a:p>
          <a:p>
            <a:r>
              <a:rPr lang="en-IN" sz="1600" u="sng" dirty="0"/>
              <a:t>OUTPUT:</a:t>
            </a:r>
            <a:r>
              <a:rPr lang="en-IN" sz="1600" dirty="0"/>
              <a:t/>
            </a:r>
            <a:br>
              <a:rPr lang="en-IN" sz="1600" dirty="0"/>
            </a:br>
            <a:r>
              <a:rPr lang="en-IN" sz="1600" dirty="0"/>
              <a:t>The person gets the possible answers based on the supplied documents with page numbers and headings. </a:t>
            </a:r>
            <a:endParaRPr lang="en-IN" sz="1600" dirty="0"/>
          </a:p>
        </p:txBody>
      </p:sp>
    </p:spTree>
    <p:extLst>
      <p:ext uri="{BB962C8B-B14F-4D97-AF65-F5344CB8AC3E}">
        <p14:creationId xmlns:p14="http://schemas.microsoft.com/office/powerpoint/2010/main" val="42666533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IN" dirty="0"/>
          </a:p>
        </p:txBody>
      </p:sp>
      <p:sp>
        <p:nvSpPr>
          <p:cNvPr id="3" name="Content Placeholder 2"/>
          <p:cNvSpPr>
            <a:spLocks noGrp="1"/>
          </p:cNvSpPr>
          <p:nvPr>
            <p:ph idx="1"/>
          </p:nvPr>
        </p:nvSpPr>
        <p:spPr/>
        <p:txBody>
          <a:bodyPr/>
          <a:lstStyle/>
          <a:p>
            <a:r>
              <a:rPr lang="en-IN" dirty="0"/>
              <a:t>To refer to a particular topic in the document, we have to go through the entire document and read it thoroughly which is time consuming.</a:t>
            </a:r>
          </a:p>
          <a:p>
            <a:r>
              <a:rPr lang="en-IN" dirty="0"/>
              <a:t>Now consider this time with respect to n number of documents which are to be referred. </a:t>
            </a:r>
          </a:p>
          <a:p>
            <a:r>
              <a:rPr lang="en-IN" dirty="0"/>
              <a:t>Our project solves this problem by indexing the document content and with the help of sentiment analysis, we return the possible answers based on the supplied documents with page numbers and headings (if it is a book). </a:t>
            </a:r>
          </a:p>
          <a:p>
            <a:endParaRPr lang="en-IN" dirty="0"/>
          </a:p>
        </p:txBody>
      </p:sp>
    </p:spTree>
    <p:extLst>
      <p:ext uri="{BB962C8B-B14F-4D97-AF65-F5344CB8AC3E}">
        <p14:creationId xmlns:p14="http://schemas.microsoft.com/office/powerpoint/2010/main" val="11215409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Objectives</a:t>
            </a:r>
            <a:endParaRPr lang="en-IN" dirty="0"/>
          </a:p>
        </p:txBody>
      </p:sp>
      <p:sp>
        <p:nvSpPr>
          <p:cNvPr id="3" name="Content Placeholder 2"/>
          <p:cNvSpPr>
            <a:spLocks noGrp="1"/>
          </p:cNvSpPr>
          <p:nvPr>
            <p:ph idx="1"/>
          </p:nvPr>
        </p:nvSpPr>
        <p:spPr/>
        <p:txBody>
          <a:bodyPr/>
          <a:lstStyle/>
          <a:p>
            <a:pPr marL="0" indent="0">
              <a:buNone/>
            </a:pPr>
            <a:r>
              <a:rPr lang="en-IN" dirty="0" err="1" smtClean="0"/>
              <a:t>Searchworm</a:t>
            </a:r>
            <a:r>
              <a:rPr lang="en-IN" dirty="0" smtClean="0"/>
              <a:t> uses the following steps to make search easy:</a:t>
            </a:r>
          </a:p>
          <a:p>
            <a:r>
              <a:rPr lang="en-IN" dirty="0" smtClean="0"/>
              <a:t>Parsing the PDF</a:t>
            </a:r>
          </a:p>
          <a:p>
            <a:r>
              <a:rPr lang="en-IN" dirty="0" smtClean="0"/>
              <a:t>Storing the metadata of the book</a:t>
            </a:r>
          </a:p>
          <a:p>
            <a:r>
              <a:rPr lang="en-IN" dirty="0" smtClean="0"/>
              <a:t>Indexing the book</a:t>
            </a:r>
          </a:p>
          <a:p>
            <a:endParaRPr lang="en-IN" dirty="0"/>
          </a:p>
        </p:txBody>
      </p:sp>
    </p:spTree>
    <p:extLst>
      <p:ext uri="{BB962C8B-B14F-4D97-AF65-F5344CB8AC3E}">
        <p14:creationId xmlns:p14="http://schemas.microsoft.com/office/powerpoint/2010/main" val="29594205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Methodology</a:t>
            </a:r>
            <a:endParaRPr lang="en-IN" dirty="0"/>
          </a:p>
        </p:txBody>
      </p:sp>
      <p:sp>
        <p:nvSpPr>
          <p:cNvPr id="3" name="Content Placeholder 2"/>
          <p:cNvSpPr>
            <a:spLocks noGrp="1"/>
          </p:cNvSpPr>
          <p:nvPr>
            <p:ph idx="1"/>
          </p:nvPr>
        </p:nvSpPr>
        <p:spPr/>
        <p:txBody>
          <a:bodyPr/>
          <a:lstStyle/>
          <a:p>
            <a:r>
              <a:rPr lang="en-IN" dirty="0" smtClean="0"/>
              <a:t>Explain all the previous points</a:t>
            </a:r>
            <a:endParaRPr lang="en-IN" dirty="0"/>
          </a:p>
        </p:txBody>
      </p:sp>
    </p:spTree>
    <p:extLst>
      <p:ext uri="{BB962C8B-B14F-4D97-AF65-F5344CB8AC3E}">
        <p14:creationId xmlns:p14="http://schemas.microsoft.com/office/powerpoint/2010/main" val="13548467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Overall Structure of Bookworm</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2573584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919" y="1588008"/>
            <a:ext cx="2947482" cy="2044366"/>
          </a:xfrm>
        </p:spPr>
        <p:txBody>
          <a:bodyPr/>
          <a:lstStyle/>
          <a:p>
            <a:r>
              <a:rPr lang="en-IN" dirty="0" smtClean="0"/>
              <a:t>Technologies used</a:t>
            </a:r>
            <a:endParaRPr lang="en-IN"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6536" y="1033910"/>
            <a:ext cx="1844564" cy="554098"/>
          </a:xfrm>
          <a:prstGeom prst="rect">
            <a:avLst/>
          </a:prstGeom>
        </p:spPr>
      </p:pic>
      <p:sp>
        <p:nvSpPr>
          <p:cNvPr id="9" name="TextBox 8"/>
          <p:cNvSpPr txBox="1"/>
          <p:nvPr/>
        </p:nvSpPr>
        <p:spPr>
          <a:xfrm>
            <a:off x="252919" y="4443211"/>
            <a:ext cx="2460889" cy="369332"/>
          </a:xfrm>
          <a:prstGeom prst="rect">
            <a:avLst/>
          </a:prstGeom>
          <a:noFill/>
        </p:spPr>
        <p:txBody>
          <a:bodyPr wrap="square" rtlCol="0">
            <a:spAutoFit/>
          </a:bodyPr>
          <a:lstStyle/>
          <a:p>
            <a:r>
              <a:rPr lang="en-IN" b="1" dirty="0" smtClean="0">
                <a:solidFill>
                  <a:schemeClr val="bg1"/>
                </a:solidFill>
              </a:rPr>
              <a:t>Backend Technologies</a:t>
            </a:r>
            <a:endParaRPr lang="en-IN" b="1" dirty="0">
              <a:solidFill>
                <a:schemeClr val="bg1"/>
              </a:solidFill>
            </a:endParaRPr>
          </a:p>
        </p:txBody>
      </p:sp>
      <p:sp>
        <p:nvSpPr>
          <p:cNvPr id="12" name="TextBox 11"/>
          <p:cNvSpPr txBox="1"/>
          <p:nvPr/>
        </p:nvSpPr>
        <p:spPr>
          <a:xfrm>
            <a:off x="6181859" y="1133341"/>
            <a:ext cx="5357611" cy="369332"/>
          </a:xfrm>
          <a:prstGeom prst="rect">
            <a:avLst/>
          </a:prstGeom>
          <a:noFill/>
        </p:spPr>
        <p:txBody>
          <a:bodyPr wrap="square" rtlCol="0">
            <a:spAutoFit/>
          </a:bodyPr>
          <a:lstStyle/>
          <a:p>
            <a:r>
              <a:rPr lang="en-IN" dirty="0" smtClean="0"/>
              <a:t>Content goes here</a:t>
            </a:r>
            <a:endParaRPr lang="en-IN" dirty="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6537" y="2154660"/>
            <a:ext cx="1844564" cy="353365"/>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86536" y="3074677"/>
            <a:ext cx="1452764" cy="1452764"/>
          </a:xfrm>
          <a:prstGeom prst="rect">
            <a:avLst/>
          </a:prstGeom>
        </p:spPr>
      </p:pic>
    </p:spTree>
    <p:extLst>
      <p:ext uri="{BB962C8B-B14F-4D97-AF65-F5344CB8AC3E}">
        <p14:creationId xmlns:p14="http://schemas.microsoft.com/office/powerpoint/2010/main" val="3308103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919" y="1588008"/>
            <a:ext cx="2947482" cy="2044366"/>
          </a:xfrm>
        </p:spPr>
        <p:txBody>
          <a:bodyPr/>
          <a:lstStyle/>
          <a:p>
            <a:r>
              <a:rPr lang="en-IN" dirty="0" smtClean="0"/>
              <a:t>Technologies used</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787618" y="772732"/>
            <a:ext cx="1260846" cy="1008677"/>
          </a:xfrm>
        </p:spPr>
      </p:pic>
      <p:sp>
        <p:nvSpPr>
          <p:cNvPr id="9" name="TextBox 8"/>
          <p:cNvSpPr txBox="1"/>
          <p:nvPr/>
        </p:nvSpPr>
        <p:spPr>
          <a:xfrm>
            <a:off x="252919" y="4443211"/>
            <a:ext cx="2460889" cy="369332"/>
          </a:xfrm>
          <a:prstGeom prst="rect">
            <a:avLst/>
          </a:prstGeom>
          <a:noFill/>
        </p:spPr>
        <p:txBody>
          <a:bodyPr wrap="square" rtlCol="0">
            <a:spAutoFit/>
          </a:bodyPr>
          <a:lstStyle/>
          <a:p>
            <a:r>
              <a:rPr lang="en-IN" b="1" dirty="0" smtClean="0">
                <a:solidFill>
                  <a:schemeClr val="bg1"/>
                </a:solidFill>
              </a:rPr>
              <a:t>Frontend Technologies</a:t>
            </a:r>
            <a:endParaRPr lang="en-IN" b="1" dirty="0">
              <a:solidFill>
                <a:schemeClr val="bg1"/>
              </a:solidFill>
            </a:endParaRPr>
          </a:p>
        </p:txBody>
      </p:sp>
      <p:sp>
        <p:nvSpPr>
          <p:cNvPr id="5" name="TextBox 4"/>
          <p:cNvSpPr txBox="1"/>
          <p:nvPr/>
        </p:nvSpPr>
        <p:spPr>
          <a:xfrm>
            <a:off x="5834129" y="772732"/>
            <a:ext cx="5499279" cy="369332"/>
          </a:xfrm>
          <a:prstGeom prst="rect">
            <a:avLst/>
          </a:prstGeom>
          <a:noFill/>
        </p:spPr>
        <p:txBody>
          <a:bodyPr wrap="square" rtlCol="0">
            <a:spAutoFit/>
          </a:bodyPr>
          <a:lstStyle/>
          <a:p>
            <a:r>
              <a:rPr lang="en-IN" dirty="0" smtClean="0"/>
              <a:t>Content goes here</a:t>
            </a:r>
            <a:endParaRPr lang="en-IN" dirty="0"/>
          </a:p>
        </p:txBody>
      </p:sp>
    </p:spTree>
    <p:extLst>
      <p:ext uri="{BB962C8B-B14F-4D97-AF65-F5344CB8AC3E}">
        <p14:creationId xmlns:p14="http://schemas.microsoft.com/office/powerpoint/2010/main" val="3830927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Screenshots</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882003143"/>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ookworm Template 2.potx" id="{ACB6338E-80E0-46AF-BCDA-0C4A59D812B2}" vid="{2E6ACAB4-BED9-4579-8C1D-66A86A6AC548}"/>
    </a:ext>
  </a:extLst>
</a:theme>
</file>

<file path=docProps/app.xml><?xml version="1.0" encoding="utf-8"?>
<Properties xmlns="http://schemas.openxmlformats.org/officeDocument/2006/extended-properties" xmlns:vt="http://schemas.openxmlformats.org/officeDocument/2006/docPropsVTypes">
  <Template>Bookworm Template 2</Template>
  <TotalTime>49</TotalTime>
  <Words>187</Words>
  <Application>Microsoft Office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Corbel</vt:lpstr>
      <vt:lpstr>Wingdings 2</vt:lpstr>
      <vt:lpstr>Frame</vt:lpstr>
      <vt:lpstr>Implementation of sentiment analysis on unstructured data </vt:lpstr>
      <vt:lpstr>Introduction</vt:lpstr>
      <vt:lpstr>Problem Statement</vt:lpstr>
      <vt:lpstr>Objectives</vt:lpstr>
      <vt:lpstr>Methodology</vt:lpstr>
      <vt:lpstr>Overall Structure of Bookworm</vt:lpstr>
      <vt:lpstr>Technologies used</vt:lpstr>
      <vt:lpstr>Technologies used</vt:lpstr>
      <vt:lpstr>Screenshots</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sentiment analysis on unstructured data </dc:title>
  <dc:creator>Deepankar Agrawal</dc:creator>
  <cp:lastModifiedBy>Deepankar Agrawal</cp:lastModifiedBy>
  <cp:revision>17</cp:revision>
  <dcterms:created xsi:type="dcterms:W3CDTF">2015-10-25T05:45:02Z</dcterms:created>
  <dcterms:modified xsi:type="dcterms:W3CDTF">2015-10-25T06:34:21Z</dcterms:modified>
</cp:coreProperties>
</file>